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3" r:id="rId4"/>
    <p:sldId id="414" r:id="rId5"/>
    <p:sldId id="258" r:id="rId6"/>
    <p:sldId id="416" r:id="rId7"/>
    <p:sldId id="265" r:id="rId8"/>
    <p:sldId id="399" r:id="rId9"/>
    <p:sldId id="423" r:id="rId10"/>
    <p:sldId id="422" r:id="rId11"/>
    <p:sldId id="392" r:id="rId12"/>
    <p:sldId id="364" r:id="rId13"/>
    <p:sldId id="401" r:id="rId14"/>
    <p:sldId id="402" r:id="rId15"/>
    <p:sldId id="403" r:id="rId16"/>
    <p:sldId id="404" r:id="rId17"/>
    <p:sldId id="406" r:id="rId18"/>
    <p:sldId id="407" r:id="rId19"/>
    <p:sldId id="408" r:id="rId20"/>
    <p:sldId id="410" r:id="rId21"/>
    <p:sldId id="424" r:id="rId22"/>
    <p:sldId id="387" r:id="rId23"/>
    <p:sldId id="425" r:id="rId24"/>
    <p:sldId id="354" r:id="rId2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宮本 洋司" initials="宮本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E6E6"/>
    <a:srgbClr val="FFFFE5"/>
    <a:srgbClr val="FFC000"/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059" autoAdjust="0"/>
  </p:normalViewPr>
  <p:slideViewPr>
    <p:cSldViewPr snapToGrid="0">
      <p:cViewPr>
        <p:scale>
          <a:sx n="111" d="100"/>
          <a:sy n="111" d="100"/>
        </p:scale>
        <p:origin x="-99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158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洋司 宮本" userId="129d7e7526bef78b" providerId="LiveId" clId="{D7A75A78-DE21-4F37-848F-164D81F41E44}"/>
    <pc:docChg chg="modSld">
      <pc:chgData name="洋司 宮本" userId="129d7e7526bef78b" providerId="LiveId" clId="{D7A75A78-DE21-4F37-848F-164D81F41E44}" dt="2023-12-17T07:08:25.831" v="1" actId="27918"/>
      <pc:docMkLst>
        <pc:docMk/>
      </pc:docMkLst>
      <pc:sldChg chg="mod">
        <pc:chgData name="洋司 宮本" userId="129d7e7526bef78b" providerId="LiveId" clId="{D7A75A78-DE21-4F37-848F-164D81F41E44}" dt="2023-12-17T07:08:25.831" v="1" actId="27918"/>
        <pc:sldMkLst>
          <pc:docMk/>
          <pc:sldMk cId="1290662899" sldId="258"/>
        </pc:sldMkLst>
      </pc:sldChg>
    </pc:docChg>
  </pc:docChgLst>
  <pc:docChgLst>
    <pc:chgData name="宮本 洋司" userId="129d7e7526bef78b" providerId="LiveId" clId="{5E7C24FE-92BB-4186-93F8-4E8999FC7253}"/>
    <pc:docChg chg="undo redo custSel addSld delSld modSld sldOrd modMainMaster">
      <pc:chgData name="宮本 洋司" userId="129d7e7526bef78b" providerId="LiveId" clId="{5E7C24FE-92BB-4186-93F8-4E8999FC7253}" dt="2018-08-23T02:53:07.436" v="2732" actId="1076"/>
      <pc:docMkLst>
        <pc:docMk/>
      </pc:docMkLst>
      <pc:sldChg chg="addSp delSp modSp add">
        <pc:chgData name="宮本 洋司" userId="129d7e7526bef78b" providerId="LiveId" clId="{5E7C24FE-92BB-4186-93F8-4E8999FC7253}" dt="2018-08-23T02:53:07.436" v="2732" actId="1076"/>
        <pc:sldMkLst>
          <pc:docMk/>
          <pc:sldMk cId="2019441459" sldId="256"/>
        </pc:sldMkLst>
        <pc:spChg chg="del">
          <ac:chgData name="宮本 洋司" userId="129d7e7526bef78b" providerId="LiveId" clId="{5E7C24FE-92BB-4186-93F8-4E8999FC7253}" dt="2018-08-23T00:20:52.067" v="2" actId="478"/>
          <ac:spMkLst>
            <pc:docMk/>
            <pc:sldMk cId="2019441459" sldId="256"/>
            <ac:spMk id="2" creationId="{7965BEEB-8DA4-4604-B03A-E9F8A0B713E1}"/>
          </ac:spMkLst>
        </pc:spChg>
        <pc:spChg chg="del">
          <ac:chgData name="宮本 洋司" userId="129d7e7526bef78b" providerId="LiveId" clId="{5E7C24FE-92BB-4186-93F8-4E8999FC7253}" dt="2018-08-23T00:20:55.113" v="3" actId="478"/>
          <ac:spMkLst>
            <pc:docMk/>
            <pc:sldMk cId="2019441459" sldId="256"/>
            <ac:spMk id="3" creationId="{937D73B6-AFF4-4383-8FB1-E769643FC683}"/>
          </ac:spMkLst>
        </pc:spChg>
        <pc:spChg chg="add mod">
          <ac:chgData name="宮本 洋司" userId="129d7e7526bef78b" providerId="LiveId" clId="{5E7C24FE-92BB-4186-93F8-4E8999FC7253}" dt="2018-08-23T02:53:07.436" v="2732" actId="1076"/>
          <ac:spMkLst>
            <pc:docMk/>
            <pc:sldMk cId="2019441459" sldId="256"/>
            <ac:spMk id="4" creationId="{2954504A-6A22-444F-AE20-0628C1D7501F}"/>
          </ac:spMkLst>
        </pc:spChg>
        <pc:spChg chg="add mod">
          <ac:chgData name="宮本 洋司" userId="129d7e7526bef78b" providerId="LiveId" clId="{5E7C24FE-92BB-4186-93F8-4E8999FC7253}" dt="2018-08-23T00:26:25.429" v="66" actId="1035"/>
          <ac:spMkLst>
            <pc:docMk/>
            <pc:sldMk cId="2019441459" sldId="256"/>
            <ac:spMk id="5" creationId="{5BEC1785-1574-4B29-B0B7-CCEFB070B67C}"/>
          </ac:spMkLst>
        </pc:spChg>
        <pc:spChg chg="add mod">
          <ac:chgData name="宮本 洋司" userId="129d7e7526bef78b" providerId="LiveId" clId="{5E7C24FE-92BB-4186-93F8-4E8999FC7253}" dt="2018-08-23T00:26:25.429" v="66" actId="1035"/>
          <ac:spMkLst>
            <pc:docMk/>
            <pc:sldMk cId="2019441459" sldId="256"/>
            <ac:spMk id="6" creationId="{6B5758AC-9CC0-450C-A1F2-9BC61D06B56E}"/>
          </ac:spMkLst>
        </pc:spChg>
        <pc:spChg chg="add mod">
          <ac:chgData name="宮本 洋司" userId="129d7e7526bef78b" providerId="LiveId" clId="{5E7C24FE-92BB-4186-93F8-4E8999FC7253}" dt="2018-08-23T00:26:25.429" v="66" actId="1035"/>
          <ac:spMkLst>
            <pc:docMk/>
            <pc:sldMk cId="2019441459" sldId="256"/>
            <ac:spMk id="7" creationId="{894A7DFC-0CF0-4F16-A1CB-7A26565B6692}"/>
          </ac:spMkLst>
        </pc:spChg>
        <pc:spChg chg="add mod">
          <ac:chgData name="宮本 洋司" userId="129d7e7526bef78b" providerId="LiveId" clId="{5E7C24FE-92BB-4186-93F8-4E8999FC7253}" dt="2018-08-23T00:26:25.429" v="66" actId="1035"/>
          <ac:spMkLst>
            <pc:docMk/>
            <pc:sldMk cId="2019441459" sldId="256"/>
            <ac:spMk id="8" creationId="{6B16B399-4A14-45D8-A49C-5118A350EF4C}"/>
          </ac:spMkLst>
        </pc:spChg>
      </pc:sldChg>
      <pc:sldChg chg="addSp delSp modSp add">
        <pc:chgData name="宮本 洋司" userId="129d7e7526bef78b" providerId="LiveId" clId="{5E7C24FE-92BB-4186-93F8-4E8999FC7253}" dt="2018-08-23T01:35:41.165" v="1263"/>
        <pc:sldMkLst>
          <pc:docMk/>
          <pc:sldMk cId="2854946148" sldId="257"/>
        </pc:sldMkLst>
        <pc:spChg chg="del">
          <ac:chgData name="宮本 洋司" userId="129d7e7526bef78b" providerId="LiveId" clId="{5E7C24FE-92BB-4186-93F8-4E8999FC7253}" dt="2018-08-23T00:26:45.112" v="69" actId="478"/>
          <ac:spMkLst>
            <pc:docMk/>
            <pc:sldMk cId="2854946148" sldId="257"/>
            <ac:spMk id="2" creationId="{87D37A8E-FCC1-4C33-885D-741DE4639B86}"/>
          </ac:spMkLst>
        </pc:spChg>
        <pc:spChg chg="del">
          <ac:chgData name="宮本 洋司" userId="129d7e7526bef78b" providerId="LiveId" clId="{5E7C24FE-92BB-4186-93F8-4E8999FC7253}" dt="2018-08-23T00:26:44.128" v="68" actId="478"/>
          <ac:spMkLst>
            <pc:docMk/>
            <pc:sldMk cId="2854946148" sldId="257"/>
            <ac:spMk id="3" creationId="{50CF4EF2-6112-4AF1-86B9-BCC605C3B5F7}"/>
          </ac:spMkLst>
        </pc:spChg>
        <pc:spChg chg="add mod">
          <ac:chgData name="宮本 洋司" userId="129d7e7526bef78b" providerId="LiveId" clId="{5E7C24FE-92BB-4186-93F8-4E8999FC7253}" dt="2018-08-23T00:27:18.823" v="116"/>
          <ac:spMkLst>
            <pc:docMk/>
            <pc:sldMk cId="2854946148" sldId="257"/>
            <ac:spMk id="4" creationId="{8C55F476-4C57-40F1-B398-902C503B8853}"/>
          </ac:spMkLst>
        </pc:spChg>
        <pc:spChg chg="add mod">
          <ac:chgData name="宮本 洋司" userId="129d7e7526bef78b" providerId="LiveId" clId="{5E7C24FE-92BB-4186-93F8-4E8999FC7253}" dt="2018-08-23T00:32:12.855" v="184" actId="692"/>
          <ac:spMkLst>
            <pc:docMk/>
            <pc:sldMk cId="2854946148" sldId="257"/>
            <ac:spMk id="8" creationId="{A1A61CCA-E849-41E1-8BF7-E5E73A779BFE}"/>
          </ac:spMkLst>
        </pc:spChg>
        <pc:spChg chg="add mod">
          <ac:chgData name="宮本 洋司" userId="129d7e7526bef78b" providerId="LiveId" clId="{5E7C24FE-92BB-4186-93F8-4E8999FC7253}" dt="2018-08-23T00:33:36.559" v="255"/>
          <ac:spMkLst>
            <pc:docMk/>
            <pc:sldMk cId="2854946148" sldId="257"/>
            <ac:spMk id="16" creationId="{EEDC5FDE-3902-4E4A-9120-14797477F61F}"/>
          </ac:spMkLst>
        </pc:spChg>
        <pc:spChg chg="add mod">
          <ac:chgData name="宮本 洋司" userId="129d7e7526bef78b" providerId="LiveId" clId="{5E7C24FE-92BB-4186-93F8-4E8999FC7253}" dt="2018-08-23T00:34:12.535" v="308" actId="1076"/>
          <ac:spMkLst>
            <pc:docMk/>
            <pc:sldMk cId="2854946148" sldId="257"/>
            <ac:spMk id="17" creationId="{76AC0777-57E5-4BC9-9FCF-E4AED4728837}"/>
          </ac:spMkLst>
        </pc:spChg>
        <pc:spChg chg="add mod">
          <ac:chgData name="宮本 洋司" userId="129d7e7526bef78b" providerId="LiveId" clId="{5E7C24FE-92BB-4186-93F8-4E8999FC7253}" dt="2018-08-23T00:41:01.838" v="326" actId="1076"/>
          <ac:spMkLst>
            <pc:docMk/>
            <pc:sldMk cId="2854946148" sldId="257"/>
            <ac:spMk id="20" creationId="{58448576-5FB1-4584-ADE3-F0504A7BB656}"/>
          </ac:spMkLst>
        </pc:spChg>
        <pc:spChg chg="add mod">
          <ac:chgData name="宮本 洋司" userId="129d7e7526bef78b" providerId="LiveId" clId="{5E7C24FE-92BB-4186-93F8-4E8999FC7253}" dt="2018-08-23T00:41:32.190" v="348"/>
          <ac:spMkLst>
            <pc:docMk/>
            <pc:sldMk cId="2854946148" sldId="257"/>
            <ac:spMk id="21" creationId="{6D69B8EF-1F11-4192-9E7F-7A0817EC3249}"/>
          </ac:spMkLst>
        </pc:spChg>
        <pc:spChg chg="add mod">
          <ac:chgData name="宮本 洋司" userId="129d7e7526bef78b" providerId="LiveId" clId="{5E7C24FE-92BB-4186-93F8-4E8999FC7253}" dt="2018-08-23T00:42:06.319" v="376"/>
          <ac:spMkLst>
            <pc:docMk/>
            <pc:sldMk cId="2854946148" sldId="257"/>
            <ac:spMk id="22" creationId="{81537CCF-8081-40AE-BDA6-074F1FDEA43D}"/>
          </ac:spMkLst>
        </pc:spChg>
        <pc:spChg chg="add mod">
          <ac:chgData name="宮本 洋司" userId="129d7e7526bef78b" providerId="LiveId" clId="{5E7C24FE-92BB-4186-93F8-4E8999FC7253}" dt="2018-08-23T00:42:38.436" v="445"/>
          <ac:spMkLst>
            <pc:docMk/>
            <pc:sldMk cId="2854946148" sldId="257"/>
            <ac:spMk id="23" creationId="{695CC3A6-80D1-4060-BA6A-DFD102BA62B0}"/>
          </ac:spMkLst>
        </pc:spChg>
        <pc:spChg chg="add mod">
          <ac:chgData name="宮本 洋司" userId="129d7e7526bef78b" providerId="LiveId" clId="{5E7C24FE-92BB-4186-93F8-4E8999FC7253}" dt="2018-08-23T00:43:02.009" v="474" actId="1076"/>
          <ac:spMkLst>
            <pc:docMk/>
            <pc:sldMk cId="2854946148" sldId="257"/>
            <ac:spMk id="24" creationId="{6F319B26-4AE8-42AB-8148-4F0F88FC74A7}"/>
          </ac:spMkLst>
        </pc:spChg>
        <pc:spChg chg="add mod">
          <ac:chgData name="宮本 洋司" userId="129d7e7526bef78b" providerId="LiveId" clId="{5E7C24FE-92BB-4186-93F8-4E8999FC7253}" dt="2018-08-23T01:35:41.165" v="1263"/>
          <ac:spMkLst>
            <pc:docMk/>
            <pc:sldMk cId="2854946148" sldId="257"/>
            <ac:spMk id="25" creationId="{72FF4142-6DE8-4358-A295-371C2EDD5400}"/>
          </ac:spMkLst>
        </pc:spChg>
        <pc:spChg chg="add del mod">
          <ac:chgData name="宮本 洋司" userId="129d7e7526bef78b" providerId="LiveId" clId="{5E7C24FE-92BB-4186-93F8-4E8999FC7253}" dt="2018-08-23T00:45:33.259" v="603" actId="478"/>
          <ac:spMkLst>
            <pc:docMk/>
            <pc:sldMk cId="2854946148" sldId="257"/>
            <ac:spMk id="26" creationId="{FCF85188-D6B8-4F0F-887B-2D30A70E01F9}"/>
          </ac:spMkLst>
        </pc:spChg>
        <pc:picChg chg="add mod">
          <ac:chgData name="宮本 洋司" userId="129d7e7526bef78b" providerId="LiveId" clId="{5E7C24FE-92BB-4186-93F8-4E8999FC7253}" dt="2018-08-23T00:29:44.601" v="149" actId="1076"/>
          <ac:picMkLst>
            <pc:docMk/>
            <pc:sldMk cId="2854946148" sldId="257"/>
            <ac:picMk id="6" creationId="{87F778D2-1CC0-42BB-A0C3-E384D02DB544}"/>
          </ac:picMkLst>
        </pc:picChg>
        <pc:picChg chg="add mod modCrop">
          <ac:chgData name="宮本 洋司" userId="129d7e7526bef78b" providerId="LiveId" clId="{5E7C24FE-92BB-4186-93F8-4E8999FC7253}" dt="2018-08-23T00:29:46.694" v="150" actId="1076"/>
          <ac:picMkLst>
            <pc:docMk/>
            <pc:sldMk cId="2854946148" sldId="257"/>
            <ac:picMk id="7" creationId="{6C481BC0-08D2-4514-B4D0-D2373F96B58F}"/>
          </ac:picMkLst>
        </pc:picChg>
        <pc:picChg chg="add del mod">
          <ac:chgData name="宮本 洋司" userId="129d7e7526bef78b" providerId="LiveId" clId="{5E7C24FE-92BB-4186-93F8-4E8999FC7253}" dt="2018-08-23T00:40:24.878" v="314" actId="478"/>
          <ac:picMkLst>
            <pc:docMk/>
            <pc:sldMk cId="2854946148" sldId="257"/>
            <ac:picMk id="19" creationId="{FEBF4345-DEF3-4E22-9FEF-EE9F19A2EE41}"/>
          </ac:picMkLst>
        </pc:picChg>
        <pc:cxnChg chg="add mod">
          <ac:chgData name="宮本 洋司" userId="129d7e7526bef78b" providerId="LiveId" clId="{5E7C24FE-92BB-4186-93F8-4E8999FC7253}" dt="2018-08-23T00:32:03.310" v="183" actId="14100"/>
          <ac:cxnSpMkLst>
            <pc:docMk/>
            <pc:sldMk cId="2854946148" sldId="257"/>
            <ac:cxnSpMk id="10" creationId="{6E6BD702-B2AC-42A3-8D21-2906659CDC47}"/>
          </ac:cxnSpMkLst>
        </pc:cxnChg>
        <pc:cxnChg chg="add mod">
          <ac:chgData name="宮本 洋司" userId="129d7e7526bef78b" providerId="LiveId" clId="{5E7C24FE-92BB-4186-93F8-4E8999FC7253}" dt="2018-08-23T00:31:59.046" v="182" actId="14100"/>
          <ac:cxnSpMkLst>
            <pc:docMk/>
            <pc:sldMk cId="2854946148" sldId="257"/>
            <ac:cxnSpMk id="12" creationId="{9FF70337-B8DE-41E6-94C1-52908470AD02}"/>
          </ac:cxnSpMkLst>
        </pc:cxnChg>
      </pc:sldChg>
      <pc:sldChg chg="addSp delSp modSp add mod">
        <pc:chgData name="宮本 洋司" userId="129d7e7526bef78b" providerId="LiveId" clId="{5E7C24FE-92BB-4186-93F8-4E8999FC7253}" dt="2018-08-23T01:18:51.908" v="1099" actId="14100"/>
        <pc:sldMkLst>
          <pc:docMk/>
          <pc:sldMk cId="1290662899" sldId="258"/>
        </pc:sldMkLst>
        <pc:spChg chg="add del mod ord">
          <ac:chgData name="宮本 洋司" userId="129d7e7526bef78b" providerId="LiveId" clId="{5E7C24FE-92BB-4186-93F8-4E8999FC7253}" dt="2018-08-23T01:13:54.082" v="1059" actId="167"/>
          <ac:spMkLst>
            <pc:docMk/>
            <pc:sldMk cId="1290662899" sldId="258"/>
            <ac:spMk id="2" creationId="{7312966F-F046-4E17-8A75-329E7E73316B}"/>
          </ac:spMkLst>
        </pc:spChg>
        <pc:spChg chg="add mod">
          <ac:chgData name="宮本 洋司" userId="129d7e7526bef78b" providerId="LiveId" clId="{5E7C24FE-92BB-4186-93F8-4E8999FC7253}" dt="2018-08-23T01:15:58.042" v="1077" actId="14100"/>
          <ac:spMkLst>
            <pc:docMk/>
            <pc:sldMk cId="1290662899" sldId="258"/>
            <ac:spMk id="3" creationId="{5A57B9E0-7DD5-4E57-9BDF-8D94B8FAEEEE}"/>
          </ac:spMkLst>
        </pc:spChg>
        <pc:spChg chg="mod">
          <ac:chgData name="宮本 洋司" userId="129d7e7526bef78b" providerId="LiveId" clId="{5E7C24FE-92BB-4186-93F8-4E8999FC7253}" dt="2018-08-23T01:07:54.740" v="952" actId="1076"/>
          <ac:spMkLst>
            <pc:docMk/>
            <pc:sldMk cId="1290662899" sldId="258"/>
            <ac:spMk id="5" creationId="{00000000-0000-0000-0000-000000000000}"/>
          </ac:spMkLst>
        </pc:spChg>
        <pc:spChg chg="del mod">
          <ac:chgData name="宮本 洋司" userId="129d7e7526bef78b" providerId="LiveId" clId="{5E7C24FE-92BB-4186-93F8-4E8999FC7253}" dt="2018-08-23T00:56:26.673" v="726" actId="478"/>
          <ac:spMkLst>
            <pc:docMk/>
            <pc:sldMk cId="1290662899" sldId="258"/>
            <ac:spMk id="6" creationId="{00000000-0000-0000-0000-000000000000}"/>
          </ac:spMkLst>
        </pc:spChg>
        <pc:spChg chg="del">
          <ac:chgData name="宮本 洋司" userId="129d7e7526bef78b" providerId="LiveId" clId="{5E7C24FE-92BB-4186-93F8-4E8999FC7253}" dt="2018-08-23T00:57:31.103" v="865" actId="478"/>
          <ac:spMkLst>
            <pc:docMk/>
            <pc:sldMk cId="1290662899" sldId="258"/>
            <ac:spMk id="7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1:09:03.287" v="993" actId="2711"/>
          <ac:spMkLst>
            <pc:docMk/>
            <pc:sldMk cId="1290662899" sldId="258"/>
            <ac:spMk id="13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1:08:55.023" v="992" actId="2711"/>
          <ac:spMkLst>
            <pc:docMk/>
            <pc:sldMk cId="1290662899" sldId="258"/>
            <ac:spMk id="14" creationId="{00000000-0000-0000-0000-000000000000}"/>
          </ac:spMkLst>
        </pc:spChg>
        <pc:spChg chg="del">
          <ac:chgData name="宮本 洋司" userId="129d7e7526bef78b" providerId="LiveId" clId="{5E7C24FE-92BB-4186-93F8-4E8999FC7253}" dt="2018-08-23T00:55:42.997" v="719" actId="478"/>
          <ac:spMkLst>
            <pc:docMk/>
            <pc:sldMk cId="1290662899" sldId="258"/>
            <ac:spMk id="15" creationId="{00000000-0000-0000-0000-000000000000}"/>
          </ac:spMkLst>
        </pc:spChg>
        <pc:spChg chg="del">
          <ac:chgData name="宮本 洋司" userId="129d7e7526bef78b" providerId="LiveId" clId="{5E7C24FE-92BB-4186-93F8-4E8999FC7253}" dt="2018-08-23T01:09:58.259" v="1015" actId="478"/>
          <ac:spMkLst>
            <pc:docMk/>
            <pc:sldMk cId="1290662899" sldId="258"/>
            <ac:spMk id="17" creationId="{00000000-0000-0000-0000-000000000000}"/>
          </ac:spMkLst>
        </pc:spChg>
        <pc:spChg chg="del">
          <ac:chgData name="宮本 洋司" userId="129d7e7526bef78b" providerId="LiveId" clId="{5E7C24FE-92BB-4186-93F8-4E8999FC7253}" dt="2018-08-23T01:10:01.008" v="1016" actId="478"/>
          <ac:spMkLst>
            <pc:docMk/>
            <pc:sldMk cId="1290662899" sldId="258"/>
            <ac:spMk id="18" creationId="{00000000-0000-0000-0000-000000000000}"/>
          </ac:spMkLst>
        </pc:spChg>
        <pc:spChg chg="del">
          <ac:chgData name="宮本 洋司" userId="129d7e7526bef78b" providerId="LiveId" clId="{5E7C24FE-92BB-4186-93F8-4E8999FC7253}" dt="2018-08-23T01:09:55.760" v="1014" actId="478"/>
          <ac:spMkLst>
            <pc:docMk/>
            <pc:sldMk cId="1290662899" sldId="258"/>
            <ac:spMk id="20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1:09:17.685" v="995" actId="2711"/>
          <ac:spMkLst>
            <pc:docMk/>
            <pc:sldMk cId="1290662899" sldId="258"/>
            <ac:spMk id="21" creationId="{00000000-0000-0000-0000-000000000000}"/>
          </ac:spMkLst>
        </pc:spChg>
        <pc:spChg chg="add mod">
          <ac:chgData name="宮本 洋司" userId="129d7e7526bef78b" providerId="LiveId" clId="{5E7C24FE-92BB-4186-93F8-4E8999FC7253}" dt="2018-08-23T00:57:10.612" v="862" actId="404"/>
          <ac:spMkLst>
            <pc:docMk/>
            <pc:sldMk cId="1290662899" sldId="258"/>
            <ac:spMk id="22" creationId="{B818D85C-6332-4DFE-8AD7-C3BDDBFF54B6}"/>
          </ac:spMkLst>
        </pc:spChg>
        <pc:spChg chg="add mod">
          <ac:chgData name="宮本 洋司" userId="129d7e7526bef78b" providerId="LiveId" clId="{5E7C24FE-92BB-4186-93F8-4E8999FC7253}" dt="2018-08-23T01:07:26.841" v="927" actId="1076"/>
          <ac:spMkLst>
            <pc:docMk/>
            <pc:sldMk cId="1290662899" sldId="258"/>
            <ac:spMk id="24" creationId="{F0477A5E-DF92-4906-974B-4F6FEDB869F6}"/>
          </ac:spMkLst>
        </pc:spChg>
        <pc:spChg chg="add del">
          <ac:chgData name="宮本 洋司" userId="129d7e7526bef78b" providerId="LiveId" clId="{5E7C24FE-92BB-4186-93F8-4E8999FC7253}" dt="2018-08-23T01:09:23.909" v="997" actId="478"/>
          <ac:spMkLst>
            <pc:docMk/>
            <pc:sldMk cId="1290662899" sldId="258"/>
            <ac:spMk id="25" creationId="{C495940C-7432-4DE7-A6F3-B399DE7F207A}"/>
          </ac:spMkLst>
        </pc:spChg>
        <pc:spChg chg="add mod">
          <ac:chgData name="宮本 洋司" userId="129d7e7526bef78b" providerId="LiveId" clId="{5E7C24FE-92BB-4186-93F8-4E8999FC7253}" dt="2018-08-23T01:09:46.106" v="1013"/>
          <ac:spMkLst>
            <pc:docMk/>
            <pc:sldMk cId="1290662899" sldId="258"/>
            <ac:spMk id="26" creationId="{68CED3A3-04C7-4810-B05B-6314EA69FB29}"/>
          </ac:spMkLst>
        </pc:spChg>
        <pc:spChg chg="add mod">
          <ac:chgData name="宮本 洋司" userId="129d7e7526bef78b" providerId="LiveId" clId="{5E7C24FE-92BB-4186-93F8-4E8999FC7253}" dt="2018-08-23T01:11:05.370" v="1027" actId="1076"/>
          <ac:spMkLst>
            <pc:docMk/>
            <pc:sldMk cId="1290662899" sldId="258"/>
            <ac:spMk id="27" creationId="{FF88FBA9-7888-43F9-82B0-07E8ACCEEDBD}"/>
          </ac:spMkLst>
        </pc:spChg>
        <pc:spChg chg="add del">
          <ac:chgData name="宮本 洋司" userId="129d7e7526bef78b" providerId="LiveId" clId="{5E7C24FE-92BB-4186-93F8-4E8999FC7253}" dt="2018-08-23T01:10:23.962" v="1020" actId="478"/>
          <ac:spMkLst>
            <pc:docMk/>
            <pc:sldMk cId="1290662899" sldId="258"/>
            <ac:spMk id="28" creationId="{DBAEE25A-4C58-430E-B2AB-1CAE5F51B463}"/>
          </ac:spMkLst>
        </pc:spChg>
        <pc:spChg chg="del">
          <ac:chgData name="宮本 洋司" userId="129d7e7526bef78b" providerId="LiveId" clId="{5E7C24FE-92BB-4186-93F8-4E8999FC7253}" dt="2018-08-23T01:06:29.535" v="894" actId="478"/>
          <ac:spMkLst>
            <pc:docMk/>
            <pc:sldMk cId="1290662899" sldId="258"/>
            <ac:spMk id="29" creationId="{00000000-0000-0000-0000-000000000000}"/>
          </ac:spMkLst>
        </pc:spChg>
        <pc:spChg chg="del mod">
          <ac:chgData name="宮本 洋司" userId="129d7e7526bef78b" providerId="LiveId" clId="{5E7C24FE-92BB-4186-93F8-4E8999FC7253}" dt="2018-08-23T01:06:33.182" v="896" actId="478"/>
          <ac:spMkLst>
            <pc:docMk/>
            <pc:sldMk cId="1290662899" sldId="258"/>
            <ac:spMk id="30" creationId="{00000000-0000-0000-0000-000000000000}"/>
          </ac:spMkLst>
        </pc:spChg>
        <pc:spChg chg="add del">
          <ac:chgData name="宮本 洋司" userId="129d7e7526bef78b" providerId="LiveId" clId="{5E7C24FE-92BB-4186-93F8-4E8999FC7253}" dt="2018-08-23T01:10:30.616" v="1022" actId="478"/>
          <ac:spMkLst>
            <pc:docMk/>
            <pc:sldMk cId="1290662899" sldId="258"/>
            <ac:spMk id="31" creationId="{3CC9BC38-ABC7-47DD-8799-22275487B293}"/>
          </ac:spMkLst>
        </pc:spChg>
        <pc:spChg chg="add mod">
          <ac:chgData name="宮本 洋司" userId="129d7e7526bef78b" providerId="LiveId" clId="{5E7C24FE-92BB-4186-93F8-4E8999FC7253}" dt="2018-08-23T01:10:42.073" v="1024" actId="1076"/>
          <ac:spMkLst>
            <pc:docMk/>
            <pc:sldMk cId="1290662899" sldId="258"/>
            <ac:spMk id="32" creationId="{D789F02D-8357-4B7E-933C-039CB18E074E}"/>
          </ac:spMkLst>
        </pc:spChg>
        <pc:spChg chg="add mod">
          <ac:chgData name="宮本 洋司" userId="129d7e7526bef78b" providerId="LiveId" clId="{5E7C24FE-92BB-4186-93F8-4E8999FC7253}" dt="2018-08-23T01:10:56.387" v="1026" actId="1076"/>
          <ac:spMkLst>
            <pc:docMk/>
            <pc:sldMk cId="1290662899" sldId="258"/>
            <ac:spMk id="33" creationId="{B839B5BD-33A3-4394-A079-AB1A396D1F4A}"/>
          </ac:spMkLst>
        </pc:spChg>
        <pc:spChg chg="add mod">
          <ac:chgData name="宮本 洋司" userId="129d7e7526bef78b" providerId="LiveId" clId="{5E7C24FE-92BB-4186-93F8-4E8999FC7253}" dt="2018-08-23T01:11:17.039" v="1029" actId="1076"/>
          <ac:spMkLst>
            <pc:docMk/>
            <pc:sldMk cId="1290662899" sldId="258"/>
            <ac:spMk id="34" creationId="{5E9FA039-5B24-43AF-95F6-646011020911}"/>
          </ac:spMkLst>
        </pc:spChg>
        <pc:spChg chg="add mod">
          <ac:chgData name="宮本 洋司" userId="129d7e7526bef78b" providerId="LiveId" clId="{5E7C24FE-92BB-4186-93F8-4E8999FC7253}" dt="2018-08-23T01:17:19.764" v="1083" actId="14100"/>
          <ac:spMkLst>
            <pc:docMk/>
            <pc:sldMk cId="1290662899" sldId="258"/>
            <ac:spMk id="35" creationId="{1D3158D9-159B-47B1-8E22-749EC9C47C39}"/>
          </ac:spMkLst>
        </pc:spChg>
        <pc:spChg chg="add mod">
          <ac:chgData name="宮本 洋司" userId="129d7e7526bef78b" providerId="LiveId" clId="{5E7C24FE-92BB-4186-93F8-4E8999FC7253}" dt="2018-08-23T01:18:00.500" v="1089" actId="14100"/>
          <ac:spMkLst>
            <pc:docMk/>
            <pc:sldMk cId="1290662899" sldId="258"/>
            <ac:spMk id="36" creationId="{08FB064D-8F12-4E9F-8B3D-30FDDDE80190}"/>
          </ac:spMkLst>
        </pc:spChg>
        <pc:spChg chg="add mod">
          <ac:chgData name="宮本 洋司" userId="129d7e7526bef78b" providerId="LiveId" clId="{5E7C24FE-92BB-4186-93F8-4E8999FC7253}" dt="2018-08-23T01:18:51.908" v="1099" actId="14100"/>
          <ac:spMkLst>
            <pc:docMk/>
            <pc:sldMk cId="1290662899" sldId="258"/>
            <ac:spMk id="37" creationId="{26C3BCD1-A3AC-4765-AF94-7D305AF46D4C}"/>
          </ac:spMkLst>
        </pc:spChg>
        <pc:graphicFrameChg chg="del">
          <ac:chgData name="宮本 洋司" userId="129d7e7526bef78b" providerId="LiveId" clId="{5E7C24FE-92BB-4186-93F8-4E8999FC7253}" dt="2018-08-23T00:54:21.937" v="715" actId="478"/>
          <ac:graphicFrameMkLst>
            <pc:docMk/>
            <pc:sldMk cId="1290662899" sldId="258"/>
            <ac:graphicFrameMk id="4" creationId="{00000000-0000-0000-0000-000000000000}"/>
          </ac:graphicFrameMkLst>
        </pc:graphicFrameChg>
        <pc:graphicFrameChg chg="add del">
          <ac:chgData name="宮本 洋司" userId="129d7e7526bef78b" providerId="LiveId" clId="{5E7C24FE-92BB-4186-93F8-4E8999FC7253}" dt="2018-08-23T00:54:40.156" v="718" actId="478"/>
          <ac:graphicFrameMkLst>
            <pc:docMk/>
            <pc:sldMk cId="1290662899" sldId="258"/>
            <ac:graphicFrameMk id="16" creationId="{00000000-0008-0000-0100-000002000000}"/>
          </ac:graphicFrameMkLst>
        </pc:graphicFrameChg>
        <pc:graphicFrameChg chg="add del mod">
          <ac:chgData name="宮本 洋司" userId="129d7e7526bef78b" providerId="LiveId" clId="{5E7C24FE-92BB-4186-93F8-4E8999FC7253}" dt="2018-08-23T01:04:12.891" v="867" actId="478"/>
          <ac:graphicFrameMkLst>
            <pc:docMk/>
            <pc:sldMk cId="1290662899" sldId="258"/>
            <ac:graphicFrameMk id="19" creationId="{00000000-0008-0000-0100-000002000000}"/>
          </ac:graphicFrameMkLst>
        </pc:graphicFrameChg>
        <pc:graphicFrameChg chg="add mod">
          <ac:chgData name="宮本 洋司" userId="129d7e7526bef78b" providerId="LiveId" clId="{5E7C24FE-92BB-4186-93F8-4E8999FC7253}" dt="2018-08-23T01:18:28.685" v="1094"/>
          <ac:graphicFrameMkLst>
            <pc:docMk/>
            <pc:sldMk cId="1290662899" sldId="258"/>
            <ac:graphicFrameMk id="23" creationId="{00000000-0008-0000-0100-000002000000}"/>
          </ac:graphicFrameMkLst>
        </pc:graphicFrameChg>
      </pc:sldChg>
      <pc:sldChg chg="modSp">
        <pc:chgData name="宮本 洋司" userId="129d7e7526bef78b" providerId="LiveId" clId="{5E7C24FE-92BB-4186-93F8-4E8999FC7253}" dt="2018-08-23T01:22:21.202" v="1122" actId="692"/>
        <pc:sldMkLst>
          <pc:docMk/>
          <pc:sldMk cId="3905744223" sldId="259"/>
        </pc:sldMkLst>
        <pc:spChg chg="mod">
          <ac:chgData name="宮本 洋司" userId="129d7e7526bef78b" providerId="LiveId" clId="{5E7C24FE-92BB-4186-93F8-4E8999FC7253}" dt="2018-08-23T01:20:19.888" v="1106" actId="14100"/>
          <ac:spMkLst>
            <pc:docMk/>
            <pc:sldMk cId="3905744223" sldId="259"/>
            <ac:spMk id="3" creationId="{5A57B9E0-7DD5-4E57-9BDF-8D94B8FAEEEE}"/>
          </ac:spMkLst>
        </pc:spChg>
        <pc:spChg chg="mod">
          <ac:chgData name="宮本 洋司" userId="129d7e7526bef78b" providerId="LiveId" clId="{5E7C24FE-92BB-4186-93F8-4E8999FC7253}" dt="2018-08-23T01:21:34.913" v="1113" actId="692"/>
          <ac:spMkLst>
            <pc:docMk/>
            <pc:sldMk cId="3905744223" sldId="259"/>
            <ac:spMk id="35" creationId="{1D3158D9-159B-47B1-8E22-749EC9C47C39}"/>
          </ac:spMkLst>
        </pc:spChg>
        <pc:spChg chg="mod">
          <ac:chgData name="宮本 洋司" userId="129d7e7526bef78b" providerId="LiveId" clId="{5E7C24FE-92BB-4186-93F8-4E8999FC7253}" dt="2018-08-23T01:22:03.468" v="1119" actId="692"/>
          <ac:spMkLst>
            <pc:docMk/>
            <pc:sldMk cId="3905744223" sldId="259"/>
            <ac:spMk id="36" creationId="{08FB064D-8F12-4E9F-8B3D-30FDDDE80190}"/>
          </ac:spMkLst>
        </pc:spChg>
        <pc:spChg chg="mod">
          <ac:chgData name="宮本 洋司" userId="129d7e7526bef78b" providerId="LiveId" clId="{5E7C24FE-92BB-4186-93F8-4E8999FC7253}" dt="2018-08-23T01:22:21.202" v="1122" actId="692"/>
          <ac:spMkLst>
            <pc:docMk/>
            <pc:sldMk cId="3905744223" sldId="259"/>
            <ac:spMk id="37" creationId="{26C3BCD1-A3AC-4765-AF94-7D305AF46D4C}"/>
          </ac:spMkLst>
        </pc:spChg>
        <pc:graphicFrameChg chg="mod">
          <ac:chgData name="宮本 洋司" userId="129d7e7526bef78b" providerId="LiveId" clId="{5E7C24FE-92BB-4186-93F8-4E8999FC7253}" dt="2018-08-23T01:19:59.487" v="1102"/>
          <ac:graphicFrameMkLst>
            <pc:docMk/>
            <pc:sldMk cId="3905744223" sldId="259"/>
            <ac:graphicFrameMk id="23" creationId="{00000000-0008-0000-0100-000002000000}"/>
          </ac:graphicFrameMkLst>
        </pc:graphicFrameChg>
      </pc:sldChg>
      <pc:sldChg chg="addSp delSp modSp">
        <pc:chgData name="宮本 洋司" userId="129d7e7526bef78b" providerId="LiveId" clId="{5E7C24FE-92BB-4186-93F8-4E8999FC7253}" dt="2018-08-23T01:38:51.598" v="1424" actId="1076"/>
        <pc:sldMkLst>
          <pc:docMk/>
          <pc:sldMk cId="2003028043" sldId="260"/>
        </pc:sldMkLst>
        <pc:spChg chg="del">
          <ac:chgData name="宮本 洋司" userId="129d7e7526bef78b" providerId="LiveId" clId="{5E7C24FE-92BB-4186-93F8-4E8999FC7253}" dt="2018-08-23T01:27:28.308" v="1126" actId="478"/>
          <ac:spMkLst>
            <pc:docMk/>
            <pc:sldMk cId="2003028043" sldId="260"/>
            <ac:spMk id="3" creationId="{5A57B9E0-7DD5-4E57-9BDF-8D94B8FAEEEE}"/>
          </ac:spMkLst>
        </pc:spChg>
        <pc:spChg chg="add mod">
          <ac:chgData name="宮本 洋司" userId="129d7e7526bef78b" providerId="LiveId" clId="{5E7C24FE-92BB-4186-93F8-4E8999FC7253}" dt="2018-08-23T01:38:51.598" v="1424" actId="1076"/>
          <ac:spMkLst>
            <pc:docMk/>
            <pc:sldMk cId="2003028043" sldId="260"/>
            <ac:spMk id="19" creationId="{6A7C1FAA-47A9-4DFB-97D4-D79FF7EE6CAF}"/>
          </ac:spMkLst>
        </pc:spChg>
        <pc:spChg chg="del">
          <ac:chgData name="宮本 洋司" userId="129d7e7526bef78b" providerId="LiveId" clId="{5E7C24FE-92BB-4186-93F8-4E8999FC7253}" dt="2018-08-23T01:27:24.742" v="1125" actId="478"/>
          <ac:spMkLst>
            <pc:docMk/>
            <pc:sldMk cId="2003028043" sldId="260"/>
            <ac:spMk id="35" creationId="{1D3158D9-159B-47B1-8E22-749EC9C47C39}"/>
          </ac:spMkLst>
        </pc:spChg>
        <pc:spChg chg="del">
          <ac:chgData name="宮本 洋司" userId="129d7e7526bef78b" providerId="LiveId" clId="{5E7C24FE-92BB-4186-93F8-4E8999FC7253}" dt="2018-08-23T01:27:21.805" v="1124" actId="478"/>
          <ac:spMkLst>
            <pc:docMk/>
            <pc:sldMk cId="2003028043" sldId="260"/>
            <ac:spMk id="36" creationId="{08FB064D-8F12-4E9F-8B3D-30FDDDE80190}"/>
          </ac:spMkLst>
        </pc:spChg>
        <pc:spChg chg="del">
          <ac:chgData name="宮本 洋司" userId="129d7e7526bef78b" providerId="LiveId" clId="{5E7C24FE-92BB-4186-93F8-4E8999FC7253}" dt="2018-08-23T01:27:20.618" v="1123" actId="478"/>
          <ac:spMkLst>
            <pc:docMk/>
            <pc:sldMk cId="2003028043" sldId="260"/>
            <ac:spMk id="37" creationId="{26C3BCD1-A3AC-4765-AF94-7D305AF46D4C}"/>
          </ac:spMkLst>
        </pc:spChg>
      </pc:sldChg>
      <pc:sldChg chg="addSp delSp modSp add mod">
        <pc:chgData name="宮本 洋司" userId="129d7e7526bef78b" providerId="LiveId" clId="{5E7C24FE-92BB-4186-93F8-4E8999FC7253}" dt="2018-08-23T02:03:51.357" v="1580" actId="6549"/>
        <pc:sldMkLst>
          <pc:docMk/>
          <pc:sldMk cId="1031859123" sldId="261"/>
        </pc:sldMkLst>
        <pc:spChg chg="add del mod ord">
          <ac:chgData name="宮本 洋司" userId="129d7e7526bef78b" providerId="LiveId" clId="{5E7C24FE-92BB-4186-93F8-4E8999FC7253}" dt="2018-08-23T01:55:58.585" v="1511" actId="167"/>
          <ac:spMkLst>
            <pc:docMk/>
            <pc:sldMk cId="1031859123" sldId="261"/>
            <ac:spMk id="2" creationId="{7312966F-F046-4E17-8A75-329E7E73316B}"/>
          </ac:spMkLst>
        </pc:spChg>
        <pc:spChg chg="mod">
          <ac:chgData name="宮本 洋司" userId="129d7e7526bef78b" providerId="LiveId" clId="{5E7C24FE-92BB-4186-93F8-4E8999FC7253}" dt="2018-08-23T01:56:50.372" v="1519" actId="1076"/>
          <ac:spMkLst>
            <pc:docMk/>
            <pc:sldMk cId="1031859123" sldId="261"/>
            <ac:spMk id="13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1:56:28.471" v="1515" actId="1076"/>
          <ac:spMkLst>
            <pc:docMk/>
            <pc:sldMk cId="1031859123" sldId="261"/>
            <ac:spMk id="14" creationId="{00000000-0000-0000-0000-000000000000}"/>
          </ac:spMkLst>
        </pc:spChg>
        <pc:spChg chg="add mod">
          <ac:chgData name="宮本 洋司" userId="129d7e7526bef78b" providerId="LiveId" clId="{5E7C24FE-92BB-4186-93F8-4E8999FC7253}" dt="2018-08-23T02:02:00.836" v="1561" actId="14100"/>
          <ac:spMkLst>
            <pc:docMk/>
            <pc:sldMk cId="1031859123" sldId="261"/>
            <ac:spMk id="16" creationId="{4391AE94-9D82-40C9-B20F-691387A974E6}"/>
          </ac:spMkLst>
        </pc:spChg>
        <pc:spChg chg="add mod">
          <ac:chgData name="宮本 洋司" userId="129d7e7526bef78b" providerId="LiveId" clId="{5E7C24FE-92BB-4186-93F8-4E8999FC7253}" dt="2018-08-23T02:01:26.204" v="1538" actId="14100"/>
          <ac:spMkLst>
            <pc:docMk/>
            <pc:sldMk cId="1031859123" sldId="261"/>
            <ac:spMk id="17" creationId="{070A0B5A-02D8-473B-A67B-E888CF81B5D4}"/>
          </ac:spMkLst>
        </pc:spChg>
        <pc:spChg chg="del">
          <ac:chgData name="宮本 洋司" userId="129d7e7526bef78b" providerId="LiveId" clId="{5E7C24FE-92BB-4186-93F8-4E8999FC7253}" dt="2018-08-23T01:39:04.708" v="1426" actId="478"/>
          <ac:spMkLst>
            <pc:docMk/>
            <pc:sldMk cId="1031859123" sldId="261"/>
            <ac:spMk id="19" creationId="{6A7C1FAA-47A9-4DFB-97D4-D79FF7EE6CAF}"/>
          </ac:spMkLst>
        </pc:spChg>
        <pc:spChg chg="mod">
          <ac:chgData name="宮本 洋司" userId="129d7e7526bef78b" providerId="LiveId" clId="{5E7C24FE-92BB-4186-93F8-4E8999FC7253}" dt="2018-08-23T01:56:42.406" v="1517" actId="1076"/>
          <ac:spMkLst>
            <pc:docMk/>
            <pc:sldMk cId="1031859123" sldId="261"/>
            <ac:spMk id="21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2:03:51.357" v="1580" actId="6549"/>
          <ac:spMkLst>
            <pc:docMk/>
            <pc:sldMk cId="1031859123" sldId="261"/>
            <ac:spMk id="22" creationId="{B818D85C-6332-4DFE-8AD7-C3BDDBFF54B6}"/>
          </ac:spMkLst>
        </pc:spChg>
        <pc:spChg chg="mod">
          <ac:chgData name="宮本 洋司" userId="129d7e7526bef78b" providerId="LiveId" clId="{5E7C24FE-92BB-4186-93F8-4E8999FC7253}" dt="2018-08-23T01:56:47.139" v="1518" actId="1076"/>
          <ac:spMkLst>
            <pc:docMk/>
            <pc:sldMk cId="1031859123" sldId="261"/>
            <ac:spMk id="26" creationId="{68CED3A3-04C7-4810-B05B-6314EA69FB29}"/>
          </ac:spMkLst>
        </pc:spChg>
        <pc:spChg chg="mod">
          <ac:chgData name="宮本 洋司" userId="129d7e7526bef78b" providerId="LiveId" clId="{5E7C24FE-92BB-4186-93F8-4E8999FC7253}" dt="2018-08-23T01:56:05.287" v="1512" actId="1076"/>
          <ac:spMkLst>
            <pc:docMk/>
            <pc:sldMk cId="1031859123" sldId="261"/>
            <ac:spMk id="32" creationId="{D789F02D-8357-4B7E-933C-039CB18E074E}"/>
          </ac:spMkLst>
        </pc:spChg>
        <pc:spChg chg="mod">
          <ac:chgData name="宮本 洋司" userId="129d7e7526bef78b" providerId="LiveId" clId="{5E7C24FE-92BB-4186-93F8-4E8999FC7253}" dt="2018-08-23T01:56:15.097" v="1513" actId="1076"/>
          <ac:spMkLst>
            <pc:docMk/>
            <pc:sldMk cId="1031859123" sldId="261"/>
            <ac:spMk id="33" creationId="{B839B5BD-33A3-4394-A079-AB1A396D1F4A}"/>
          </ac:spMkLst>
        </pc:spChg>
        <pc:spChg chg="mod">
          <ac:chgData name="宮本 洋司" userId="129d7e7526bef78b" providerId="LiveId" clId="{5E7C24FE-92BB-4186-93F8-4E8999FC7253}" dt="2018-08-23T01:56:23.517" v="1514" actId="1076"/>
          <ac:spMkLst>
            <pc:docMk/>
            <pc:sldMk cId="1031859123" sldId="261"/>
            <ac:spMk id="34" creationId="{5E9FA039-5B24-43AF-95F6-646011020911}"/>
          </ac:spMkLst>
        </pc:spChg>
        <pc:graphicFrameChg chg="add mod">
          <ac:chgData name="宮本 洋司" userId="129d7e7526bef78b" providerId="LiveId" clId="{5E7C24FE-92BB-4186-93F8-4E8999FC7253}" dt="2018-08-23T01:56:32.267" v="1516"/>
          <ac:graphicFrameMkLst>
            <pc:docMk/>
            <pc:sldMk cId="1031859123" sldId="261"/>
            <ac:graphicFrameMk id="15" creationId="{E68A90DA-44D6-4531-B016-0698E81203E3}"/>
          </ac:graphicFrameMkLst>
        </pc:graphicFrameChg>
        <pc:graphicFrameChg chg="del">
          <ac:chgData name="宮本 洋司" userId="129d7e7526bef78b" providerId="LiveId" clId="{5E7C24FE-92BB-4186-93F8-4E8999FC7253}" dt="2018-08-23T01:48:41.709" v="1450" actId="478"/>
          <ac:graphicFrameMkLst>
            <pc:docMk/>
            <pc:sldMk cId="1031859123" sldId="261"/>
            <ac:graphicFrameMk id="23" creationId="{00000000-0008-0000-0100-000002000000}"/>
          </ac:graphicFrameMkLst>
        </pc:graphicFrameChg>
      </pc:sldChg>
      <pc:sldChg chg="addSp delSp modSp add mod">
        <pc:chgData name="宮本 洋司" userId="129d7e7526bef78b" providerId="LiveId" clId="{5E7C24FE-92BB-4186-93F8-4E8999FC7253}" dt="2018-08-23T02:48:53.682" v="2630" actId="1076"/>
        <pc:sldMkLst>
          <pc:docMk/>
          <pc:sldMk cId="796940373" sldId="262"/>
        </pc:sldMkLst>
        <pc:spChg chg="ord">
          <ac:chgData name="宮本 洋司" userId="129d7e7526bef78b" providerId="LiveId" clId="{5E7C24FE-92BB-4186-93F8-4E8999FC7253}" dt="2018-08-23T02:47:33.789" v="2612" actId="167"/>
          <ac:spMkLst>
            <pc:docMk/>
            <pc:sldMk cId="796940373" sldId="262"/>
            <ac:spMk id="2" creationId="{7312966F-F046-4E17-8A75-329E7E73316B}"/>
          </ac:spMkLst>
        </pc:spChg>
        <pc:spChg chg="mod">
          <ac:chgData name="宮本 洋司" userId="129d7e7526bef78b" providerId="LiveId" clId="{5E7C24FE-92BB-4186-93F8-4E8999FC7253}" dt="2018-08-23T02:48:19.471" v="2623" actId="1076"/>
          <ac:spMkLst>
            <pc:docMk/>
            <pc:sldMk cId="796940373" sldId="262"/>
            <ac:spMk id="13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2:48:34.311" v="2626" actId="1076"/>
          <ac:spMkLst>
            <pc:docMk/>
            <pc:sldMk cId="796940373" sldId="262"/>
            <ac:spMk id="14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2:47:54.488" v="2617" actId="14100"/>
          <ac:spMkLst>
            <pc:docMk/>
            <pc:sldMk cId="796940373" sldId="262"/>
            <ac:spMk id="16" creationId="{4391AE94-9D82-40C9-B20F-691387A974E6}"/>
          </ac:spMkLst>
        </pc:spChg>
        <pc:spChg chg="mod">
          <ac:chgData name="宮本 洋司" userId="129d7e7526bef78b" providerId="LiveId" clId="{5E7C24FE-92BB-4186-93F8-4E8999FC7253}" dt="2018-08-23T02:48:13.737" v="2622" actId="14100"/>
          <ac:spMkLst>
            <pc:docMk/>
            <pc:sldMk cId="796940373" sldId="262"/>
            <ac:spMk id="17" creationId="{070A0B5A-02D8-473B-A67B-E888CF81B5D4}"/>
          </ac:spMkLst>
        </pc:spChg>
        <pc:spChg chg="mod">
          <ac:chgData name="宮本 洋司" userId="129d7e7526bef78b" providerId="LiveId" clId="{5E7C24FE-92BB-4186-93F8-4E8999FC7253}" dt="2018-08-23T02:48:30.999" v="2625" actId="1076"/>
          <ac:spMkLst>
            <pc:docMk/>
            <pc:sldMk cId="796940373" sldId="262"/>
            <ac:spMk id="21" creationId="{00000000-0000-0000-0000-000000000000}"/>
          </ac:spMkLst>
        </pc:spChg>
        <pc:spChg chg="mod">
          <ac:chgData name="宮本 洋司" userId="129d7e7526bef78b" providerId="LiveId" clId="{5E7C24FE-92BB-4186-93F8-4E8999FC7253}" dt="2018-08-23T02:48:26.985" v="2624" actId="1076"/>
          <ac:spMkLst>
            <pc:docMk/>
            <pc:sldMk cId="796940373" sldId="262"/>
            <ac:spMk id="26" creationId="{68CED3A3-04C7-4810-B05B-6314EA69FB29}"/>
          </ac:spMkLst>
        </pc:spChg>
        <pc:spChg chg="mod">
          <ac:chgData name="宮本 洋司" userId="129d7e7526bef78b" providerId="LiveId" clId="{5E7C24FE-92BB-4186-93F8-4E8999FC7253}" dt="2018-08-23T02:48:40.981" v="2627" actId="1076"/>
          <ac:spMkLst>
            <pc:docMk/>
            <pc:sldMk cId="796940373" sldId="262"/>
            <ac:spMk id="27" creationId="{FF88FBA9-7888-43F9-82B0-07E8ACCEEDBD}"/>
          </ac:spMkLst>
        </pc:spChg>
        <pc:spChg chg="mod">
          <ac:chgData name="宮本 洋司" userId="129d7e7526bef78b" providerId="LiveId" clId="{5E7C24FE-92BB-4186-93F8-4E8999FC7253}" dt="2018-08-23T02:48:48.089" v="2629" actId="1076"/>
          <ac:spMkLst>
            <pc:docMk/>
            <pc:sldMk cId="796940373" sldId="262"/>
            <ac:spMk id="32" creationId="{D789F02D-8357-4B7E-933C-039CB18E074E}"/>
          </ac:spMkLst>
        </pc:spChg>
        <pc:spChg chg="mod">
          <ac:chgData name="宮本 洋司" userId="129d7e7526bef78b" providerId="LiveId" clId="{5E7C24FE-92BB-4186-93F8-4E8999FC7253}" dt="2018-08-23T02:48:53.682" v="2630" actId="1076"/>
          <ac:spMkLst>
            <pc:docMk/>
            <pc:sldMk cId="796940373" sldId="262"/>
            <ac:spMk id="33" creationId="{B839B5BD-33A3-4394-A079-AB1A396D1F4A}"/>
          </ac:spMkLst>
        </pc:spChg>
        <pc:spChg chg="mod">
          <ac:chgData name="宮本 洋司" userId="129d7e7526bef78b" providerId="LiveId" clId="{5E7C24FE-92BB-4186-93F8-4E8999FC7253}" dt="2018-08-23T02:48:43.715" v="2628" actId="1076"/>
          <ac:spMkLst>
            <pc:docMk/>
            <pc:sldMk cId="796940373" sldId="262"/>
            <ac:spMk id="34" creationId="{5E9FA039-5B24-43AF-95F6-646011020911}"/>
          </ac:spMkLst>
        </pc:spChg>
        <pc:graphicFrameChg chg="del">
          <ac:chgData name="宮本 洋司" userId="129d7e7526bef78b" providerId="LiveId" clId="{5E7C24FE-92BB-4186-93F8-4E8999FC7253}" dt="2018-08-23T02:04:06.588" v="1581" actId="478"/>
          <ac:graphicFrameMkLst>
            <pc:docMk/>
            <pc:sldMk cId="796940373" sldId="262"/>
            <ac:graphicFrameMk id="15" creationId="{E68A90DA-44D6-4531-B016-0698E81203E3}"/>
          </ac:graphicFrameMkLst>
        </pc:graphicFrameChg>
        <pc:graphicFrameChg chg="add mod">
          <ac:chgData name="宮本 洋司" userId="129d7e7526bef78b" providerId="LiveId" clId="{5E7C24FE-92BB-4186-93F8-4E8999FC7253}" dt="2018-08-23T02:47:28.728" v="2611" actId="167"/>
          <ac:graphicFrameMkLst>
            <pc:docMk/>
            <pc:sldMk cId="796940373" sldId="262"/>
            <ac:graphicFrameMk id="18" creationId="{D5A4BE34-116F-4B69-95CF-271DE95C0262}"/>
          </ac:graphicFrameMkLst>
        </pc:graphicFrameChg>
      </pc:sldChg>
      <pc:sldChg chg="delSp add del ord">
        <pc:chgData name="宮本 洋司" userId="129d7e7526bef78b" providerId="LiveId" clId="{5E7C24FE-92BB-4186-93F8-4E8999FC7253}" dt="2018-08-23T02:03:00.619" v="1567" actId="2696"/>
        <pc:sldMkLst>
          <pc:docMk/>
          <pc:sldMk cId="2493521606" sldId="262"/>
        </pc:sldMkLst>
        <pc:spChg chg="del">
          <ac:chgData name="宮本 洋司" userId="129d7e7526bef78b" providerId="LiveId" clId="{5E7C24FE-92BB-4186-93F8-4E8999FC7253}" dt="2018-08-23T02:02:27.143" v="1564" actId="478"/>
          <ac:spMkLst>
            <pc:docMk/>
            <pc:sldMk cId="2493521606" sldId="262"/>
            <ac:spMk id="19" creationId="{6A7C1FAA-47A9-4DFB-97D4-D79FF7EE6CAF}"/>
          </ac:spMkLst>
        </pc:spChg>
      </pc:sldChg>
      <pc:sldChg chg="addSp delSp modSp add">
        <pc:chgData name="宮本 洋司" userId="129d7e7526bef78b" providerId="LiveId" clId="{5E7C24FE-92BB-4186-93F8-4E8999FC7253}" dt="2018-08-23T02:51:05.707" v="2709" actId="1076"/>
        <pc:sldMkLst>
          <pc:docMk/>
          <pc:sldMk cId="1125722755" sldId="263"/>
        </pc:sldMkLst>
        <pc:spChg chg="mod">
          <ac:chgData name="宮本 洋司" userId="129d7e7526bef78b" providerId="LiveId" clId="{5E7C24FE-92BB-4186-93F8-4E8999FC7253}" dt="2018-08-23T02:09:29.756" v="1595"/>
          <ac:spMkLst>
            <pc:docMk/>
            <pc:sldMk cId="1125722755" sldId="263"/>
            <ac:spMk id="4" creationId="{52ECF2BB-C6C1-475C-AFBE-F8B14D31E582}"/>
          </ac:spMkLst>
        </pc:spChg>
        <pc:spChg chg="del">
          <ac:chgData name="宮本 洋司" userId="129d7e7526bef78b" providerId="LiveId" clId="{5E7C24FE-92BB-4186-93F8-4E8999FC7253}" dt="2018-08-23T02:09:17.638" v="1584" actId="478"/>
          <ac:spMkLst>
            <pc:docMk/>
            <pc:sldMk cId="1125722755" sldId="263"/>
            <ac:spMk id="5" creationId="{2A18E3D1-217D-4D8F-AEC9-A1232861A0D3}"/>
          </ac:spMkLst>
        </pc:spChg>
        <pc:spChg chg="add mod">
          <ac:chgData name="宮本 洋司" userId="129d7e7526bef78b" providerId="LiveId" clId="{5E7C24FE-92BB-4186-93F8-4E8999FC7253}" dt="2018-08-23T02:51:05.707" v="2709" actId="1076"/>
          <ac:spMkLst>
            <pc:docMk/>
            <pc:sldMk cId="1125722755" sldId="263"/>
            <ac:spMk id="14" creationId="{13A3FC0C-AD8A-421E-920D-ED67A6567A47}"/>
          </ac:spMkLst>
        </pc:spChg>
      </pc:sldChg>
      <pc:sldChg chg="delSp modSp add">
        <pc:chgData name="宮本 洋司" userId="129d7e7526bef78b" providerId="LiveId" clId="{5E7C24FE-92BB-4186-93F8-4E8999FC7253}" dt="2018-08-23T02:09:40.366" v="1605" actId="20577"/>
        <pc:sldMkLst>
          <pc:docMk/>
          <pc:sldMk cId="4081837658" sldId="264"/>
        </pc:sldMkLst>
        <pc:spChg chg="mod">
          <ac:chgData name="宮本 洋司" userId="129d7e7526bef78b" providerId="LiveId" clId="{5E7C24FE-92BB-4186-93F8-4E8999FC7253}" dt="2018-08-23T02:09:40.366" v="1605" actId="20577"/>
          <ac:spMkLst>
            <pc:docMk/>
            <pc:sldMk cId="4081837658" sldId="264"/>
            <ac:spMk id="4" creationId="{52ECF2BB-C6C1-475C-AFBE-F8B14D31E582}"/>
          </ac:spMkLst>
        </pc:spChg>
        <pc:spChg chg="del mod">
          <ac:chgData name="宮本 洋司" userId="129d7e7526bef78b" providerId="LiveId" clId="{5E7C24FE-92BB-4186-93F8-4E8999FC7253}" dt="2018-08-23T02:09:23.914" v="1586" actId="478"/>
          <ac:spMkLst>
            <pc:docMk/>
            <pc:sldMk cId="4081837658" sldId="264"/>
            <ac:spMk id="5" creationId="{2A18E3D1-217D-4D8F-AEC9-A1232861A0D3}"/>
          </ac:spMkLst>
        </pc:spChg>
      </pc:sldChg>
      <pc:sldChg chg="addSp delSp modSp add">
        <pc:chgData name="宮本 洋司" userId="129d7e7526bef78b" providerId="LiveId" clId="{5E7C24FE-92BB-4186-93F8-4E8999FC7253}" dt="2018-08-23T02:51:31.872" v="2712" actId="14100"/>
        <pc:sldMkLst>
          <pc:docMk/>
          <pc:sldMk cId="2903311832" sldId="265"/>
        </pc:sldMkLst>
        <pc:spChg chg="del">
          <ac:chgData name="宮本 洋司" userId="129d7e7526bef78b" providerId="LiveId" clId="{5E7C24FE-92BB-4186-93F8-4E8999FC7253}" dt="2018-08-23T02:10:33.494" v="1608" actId="478"/>
          <ac:spMkLst>
            <pc:docMk/>
            <pc:sldMk cId="2903311832" sldId="265"/>
            <ac:spMk id="2" creationId="{077B0DAD-EE8F-42BA-82E1-95D0E3FAEB5E}"/>
          </ac:spMkLst>
        </pc:spChg>
        <pc:spChg chg="del">
          <ac:chgData name="宮本 洋司" userId="129d7e7526bef78b" providerId="LiveId" clId="{5E7C24FE-92BB-4186-93F8-4E8999FC7253}" dt="2018-08-23T02:10:32.088" v="1607" actId="478"/>
          <ac:spMkLst>
            <pc:docMk/>
            <pc:sldMk cId="2903311832" sldId="265"/>
            <ac:spMk id="3" creationId="{8345C774-4219-464A-81C0-767E036D70DE}"/>
          </ac:spMkLst>
        </pc:spChg>
        <pc:spChg chg="add mod">
          <ac:chgData name="宮本 洋司" userId="129d7e7526bef78b" providerId="LiveId" clId="{5E7C24FE-92BB-4186-93F8-4E8999FC7253}" dt="2018-08-23T02:14:40.783" v="1654" actId="1037"/>
          <ac:spMkLst>
            <pc:docMk/>
            <pc:sldMk cId="2903311832" sldId="265"/>
            <ac:spMk id="5" creationId="{2845EBF4-D6BA-463E-BABF-FEF10BB8F623}"/>
          </ac:spMkLst>
        </pc:spChg>
        <pc:spChg chg="add mod">
          <ac:chgData name="宮本 洋司" userId="129d7e7526bef78b" providerId="LiveId" clId="{5E7C24FE-92BB-4186-93F8-4E8999FC7253}" dt="2018-08-23T02:51:31.872" v="2712" actId="14100"/>
          <ac:spMkLst>
            <pc:docMk/>
            <pc:sldMk cId="2903311832" sldId="265"/>
            <ac:spMk id="7" creationId="{09184F8F-593D-4CA9-8CED-F024ECF21E24}"/>
          </ac:spMkLst>
        </pc:spChg>
        <pc:picChg chg="add mod modCrop">
          <ac:chgData name="宮本 洋司" userId="129d7e7526bef78b" providerId="LiveId" clId="{5E7C24FE-92BB-4186-93F8-4E8999FC7253}" dt="2018-08-23T02:14:40.783" v="1654" actId="1037"/>
          <ac:picMkLst>
            <pc:docMk/>
            <pc:sldMk cId="2903311832" sldId="265"/>
            <ac:picMk id="4" creationId="{C394087A-9CC7-425D-9F42-3813808BBB58}"/>
          </ac:picMkLst>
        </pc:picChg>
        <pc:picChg chg="add mod">
          <ac:chgData name="宮本 洋司" userId="129d7e7526bef78b" providerId="LiveId" clId="{5E7C24FE-92BB-4186-93F8-4E8999FC7253}" dt="2018-08-23T02:14:52.343" v="1655" actId="14100"/>
          <ac:picMkLst>
            <pc:docMk/>
            <pc:sldMk cId="2903311832" sldId="265"/>
            <ac:picMk id="6" creationId="{7EB9A644-3A9E-49E0-BC21-FCBF976A4B85}"/>
          </ac:picMkLst>
        </pc:picChg>
      </pc:sldChg>
      <pc:sldChg chg="addSp delSp modSp add">
        <pc:chgData name="宮本 洋司" userId="129d7e7526bef78b" providerId="LiveId" clId="{5E7C24FE-92BB-4186-93F8-4E8999FC7253}" dt="2018-08-23T02:28:49.606" v="2015" actId="403"/>
        <pc:sldMkLst>
          <pc:docMk/>
          <pc:sldMk cId="1181496888" sldId="354"/>
        </pc:sldMkLst>
        <pc:spChg chg="mod">
          <ac:chgData name="宮本 洋司" userId="129d7e7526bef78b" providerId="LiveId" clId="{5E7C24FE-92BB-4186-93F8-4E8999FC7253}" dt="2018-08-23T02:28:49.606" v="2015" actId="403"/>
          <ac:spMkLst>
            <pc:docMk/>
            <pc:sldMk cId="1181496888" sldId="354"/>
            <ac:spMk id="5" creationId="{89C2B163-3F24-411D-B6BC-32960E7F8C53}"/>
          </ac:spMkLst>
        </pc:spChg>
        <pc:spChg chg="add mod">
          <ac:chgData name="宮本 洋司" userId="129d7e7526bef78b" providerId="LiveId" clId="{5E7C24FE-92BB-4186-93F8-4E8999FC7253}" dt="2018-08-23T02:22:39.182" v="1775" actId="1076"/>
          <ac:spMkLst>
            <pc:docMk/>
            <pc:sldMk cId="1181496888" sldId="354"/>
            <ac:spMk id="9" creationId="{EC50187C-725F-4B37-9EDF-F2728DD22987}"/>
          </ac:spMkLst>
        </pc:spChg>
        <pc:spChg chg="add mod">
          <ac:chgData name="宮本 洋司" userId="129d7e7526bef78b" providerId="LiveId" clId="{5E7C24FE-92BB-4186-93F8-4E8999FC7253}" dt="2018-08-23T02:23:35.953" v="1815" actId="207"/>
          <ac:spMkLst>
            <pc:docMk/>
            <pc:sldMk cId="1181496888" sldId="354"/>
            <ac:spMk id="10" creationId="{AF928425-FEFD-4C5E-85FA-FBB1589AD37A}"/>
          </ac:spMkLst>
        </pc:spChg>
        <pc:spChg chg="del mod">
          <ac:chgData name="宮本 洋司" userId="129d7e7526bef78b" providerId="LiveId" clId="{5E7C24FE-92BB-4186-93F8-4E8999FC7253}" dt="2018-08-23T02:27:21.797" v="1916" actId="478"/>
          <ac:spMkLst>
            <pc:docMk/>
            <pc:sldMk cId="1181496888" sldId="354"/>
            <ac:spMk id="11" creationId="{716DA078-AB74-4213-8098-E7206A9BDEFE}"/>
          </ac:spMkLst>
        </pc:spChg>
        <pc:spChg chg="del mod">
          <ac:chgData name="宮本 洋司" userId="129d7e7526bef78b" providerId="LiveId" clId="{5E7C24FE-92BB-4186-93F8-4E8999FC7253}" dt="2018-08-23T02:27:21.797" v="1916" actId="478"/>
          <ac:spMkLst>
            <pc:docMk/>
            <pc:sldMk cId="1181496888" sldId="354"/>
            <ac:spMk id="12" creationId="{3262FA6F-E092-400C-B5F8-DCB489EF80EB}"/>
          </ac:spMkLst>
        </pc:spChg>
        <pc:spChg chg="mod">
          <ac:chgData name="宮本 洋司" userId="129d7e7526bef78b" providerId="LiveId" clId="{5E7C24FE-92BB-4186-93F8-4E8999FC7253}" dt="2018-08-23T02:22:05.049" v="1740" actId="1076"/>
          <ac:spMkLst>
            <pc:docMk/>
            <pc:sldMk cId="1181496888" sldId="354"/>
            <ac:spMk id="13" creationId="{85D4C339-7E07-4B9B-836B-6609FBD1069C}"/>
          </ac:spMkLst>
        </pc:spChg>
        <pc:spChg chg="add mod">
          <ac:chgData name="宮本 洋司" userId="129d7e7526bef78b" providerId="LiveId" clId="{5E7C24FE-92BB-4186-93F8-4E8999FC7253}" dt="2018-08-23T02:24:03.322" v="1818" actId="14100"/>
          <ac:spMkLst>
            <pc:docMk/>
            <pc:sldMk cId="1181496888" sldId="354"/>
            <ac:spMk id="14" creationId="{0DF8212F-A85B-4059-93B0-A6AD455916C2}"/>
          </ac:spMkLst>
        </pc:spChg>
        <pc:spChg chg="add mod">
          <ac:chgData name="宮本 洋司" userId="129d7e7526bef78b" providerId="LiveId" clId="{5E7C24FE-92BB-4186-93F8-4E8999FC7253}" dt="2018-08-23T02:27:14.549" v="1915" actId="207"/>
          <ac:spMkLst>
            <pc:docMk/>
            <pc:sldMk cId="1181496888" sldId="354"/>
            <ac:spMk id="15" creationId="{03EC374D-C3E1-4BA8-8648-B5342BD6BD31}"/>
          </ac:spMkLst>
        </pc:spChg>
        <pc:spChg chg="mod">
          <ac:chgData name="宮本 洋司" userId="129d7e7526bef78b" providerId="LiveId" clId="{5E7C24FE-92BB-4186-93F8-4E8999FC7253}" dt="2018-08-23T02:28:41.185" v="2013" actId="1038"/>
          <ac:spMkLst>
            <pc:docMk/>
            <pc:sldMk cId="1181496888" sldId="354"/>
            <ac:spMk id="22" creationId="{62D4EBAE-48E5-4850-8AA0-42528001C964}"/>
          </ac:spMkLst>
        </pc:spChg>
        <pc:spChg chg="mod">
          <ac:chgData name="宮本 洋司" userId="129d7e7526bef78b" providerId="LiveId" clId="{5E7C24FE-92BB-4186-93F8-4E8999FC7253}" dt="2018-08-23T02:28:41.185" v="2013" actId="1038"/>
          <ac:spMkLst>
            <pc:docMk/>
            <pc:sldMk cId="1181496888" sldId="354"/>
            <ac:spMk id="27" creationId="{3EC296D1-7076-48E1-BDC6-0822C22DB047}"/>
          </ac:spMkLst>
        </pc:spChg>
        <pc:picChg chg="add mod">
          <ac:chgData name="宮本 洋司" userId="129d7e7526bef78b" providerId="LiveId" clId="{5E7C24FE-92BB-4186-93F8-4E8999FC7253}" dt="2018-08-23T02:26:05.278" v="1900" actId="1076"/>
          <ac:picMkLst>
            <pc:docMk/>
            <pc:sldMk cId="1181496888" sldId="354"/>
            <ac:picMk id="16" creationId="{452A149C-EA6D-40B9-8B0C-9B2DAA719F3B}"/>
          </ac:picMkLst>
        </pc:picChg>
        <pc:picChg chg="mod">
          <ac:chgData name="宮本 洋司" userId="129d7e7526bef78b" providerId="LiveId" clId="{5E7C24FE-92BB-4186-93F8-4E8999FC7253}" dt="2018-08-23T02:27:38.309" v="1932" actId="14100"/>
          <ac:picMkLst>
            <pc:docMk/>
            <pc:sldMk cId="1181496888" sldId="354"/>
            <ac:picMk id="28" creationId="{757EF598-B575-4117-8128-5549E3413B2C}"/>
          </ac:picMkLst>
        </pc:picChg>
      </pc:sldChg>
      <pc:sldChg chg="delSp add">
        <pc:chgData name="宮本 洋司" userId="129d7e7526bef78b" providerId="LiveId" clId="{5E7C24FE-92BB-4186-93F8-4E8999FC7253}" dt="2018-08-23T02:42:08.509" v="2593" actId="478"/>
        <pc:sldMkLst>
          <pc:docMk/>
          <pc:sldMk cId="3971489477" sldId="357"/>
        </pc:sldMkLst>
        <pc:spChg chg="del">
          <ac:chgData name="宮本 洋司" userId="129d7e7526bef78b" providerId="LiveId" clId="{5E7C24FE-92BB-4186-93F8-4E8999FC7253}" dt="2018-08-23T02:42:08.509" v="2593" actId="478"/>
          <ac:spMkLst>
            <pc:docMk/>
            <pc:sldMk cId="3971489477" sldId="357"/>
            <ac:spMk id="10" creationId="{7D3D7CDE-B7D3-4805-BBD3-279D104E26E9}"/>
          </ac:spMkLst>
        </pc:spChg>
      </pc:sldChg>
      <pc:sldChg chg="addSp delSp modSp add">
        <pc:chgData name="宮本 洋司" userId="129d7e7526bef78b" providerId="LiveId" clId="{5E7C24FE-92BB-4186-93F8-4E8999FC7253}" dt="2018-08-23T02:52:34.568" v="2726" actId="1076"/>
        <pc:sldMkLst>
          <pc:docMk/>
          <pc:sldMk cId="430440939" sldId="363"/>
        </pc:sldMkLst>
        <pc:spChg chg="del">
          <ac:chgData name="宮本 洋司" userId="129d7e7526bef78b" providerId="LiveId" clId="{5E7C24FE-92BB-4186-93F8-4E8999FC7253}" dt="2018-08-23T02:19:34.074" v="1673" actId="478"/>
          <ac:spMkLst>
            <pc:docMk/>
            <pc:sldMk cId="430440939" sldId="363"/>
            <ac:spMk id="3" creationId="{7474E862-A0A1-4BFC-B390-9B3F65B21231}"/>
          </ac:spMkLst>
        </pc:spChg>
        <pc:spChg chg="add mod">
          <ac:chgData name="宮本 洋司" userId="129d7e7526bef78b" providerId="LiveId" clId="{5E7C24FE-92BB-4186-93F8-4E8999FC7253}" dt="2018-08-23T02:52:34.568" v="2726" actId="1076"/>
          <ac:spMkLst>
            <pc:docMk/>
            <pc:sldMk cId="430440939" sldId="363"/>
            <ac:spMk id="4" creationId="{C4011115-14E2-4262-A490-3A2C52A84CC2}"/>
          </ac:spMkLst>
        </pc:spChg>
      </pc:sldChg>
      <pc:sldChg chg="delSp add">
        <pc:chgData name="宮本 洋司" userId="129d7e7526bef78b" providerId="LiveId" clId="{5E7C24FE-92BB-4186-93F8-4E8999FC7253}" dt="2018-08-23T02:13:12.129" v="1621" actId="478"/>
        <pc:sldMkLst>
          <pc:docMk/>
          <pc:sldMk cId="3850047178" sldId="364"/>
        </pc:sldMkLst>
        <pc:spChg chg="del">
          <ac:chgData name="宮本 洋司" userId="129d7e7526bef78b" providerId="LiveId" clId="{5E7C24FE-92BB-4186-93F8-4E8999FC7253}" dt="2018-08-23T02:13:08.115" v="1620" actId="478"/>
          <ac:spMkLst>
            <pc:docMk/>
            <pc:sldMk cId="3850047178" sldId="364"/>
            <ac:spMk id="5" creationId="{55436EDA-9BD2-4813-917E-44A1ED3DB72D}"/>
          </ac:spMkLst>
        </pc:spChg>
        <pc:spChg chg="del">
          <ac:chgData name="宮本 洋司" userId="129d7e7526bef78b" providerId="LiveId" clId="{5E7C24FE-92BB-4186-93F8-4E8999FC7253}" dt="2018-08-23T02:13:12.129" v="1621" actId="478"/>
          <ac:spMkLst>
            <pc:docMk/>
            <pc:sldMk cId="3850047178" sldId="364"/>
            <ac:spMk id="168" creationId="{D1C58F98-97A5-436D-96F1-CDF535A2099A}"/>
          </ac:spMkLst>
        </pc:spChg>
      </pc:sldChg>
      <pc:sldChg chg="addSp delSp add">
        <pc:chgData name="宮本 洋司" userId="129d7e7526bef78b" providerId="LiveId" clId="{5E7C24FE-92BB-4186-93F8-4E8999FC7253}" dt="2018-08-23T02:52:26.992" v="2724" actId="478"/>
        <pc:sldMkLst>
          <pc:docMk/>
          <pc:sldMk cId="51196253" sldId="367"/>
        </pc:sldMkLst>
        <pc:spChg chg="del">
          <ac:chgData name="宮本 洋司" userId="129d7e7526bef78b" providerId="LiveId" clId="{5E7C24FE-92BB-4186-93F8-4E8999FC7253}" dt="2018-08-23T02:18:39.835" v="1667" actId="478"/>
          <ac:spMkLst>
            <pc:docMk/>
            <pc:sldMk cId="51196253" sldId="367"/>
            <ac:spMk id="3" creationId="{4098EDAF-1958-4978-9DC2-66EC9E209608}"/>
          </ac:spMkLst>
        </pc:spChg>
        <pc:spChg chg="add del">
          <ac:chgData name="宮本 洋司" userId="129d7e7526bef78b" providerId="LiveId" clId="{5E7C24FE-92BB-4186-93F8-4E8999FC7253}" dt="2018-08-23T02:52:26.992" v="2724" actId="478"/>
          <ac:spMkLst>
            <pc:docMk/>
            <pc:sldMk cId="51196253" sldId="367"/>
            <ac:spMk id="4" creationId="{24C25079-7276-4816-99A9-8059220F753D}"/>
          </ac:spMkLst>
        </pc:spChg>
      </pc:sldChg>
      <pc:sldChg chg="addSp delSp modSp add">
        <pc:chgData name="宮本 洋司" userId="129d7e7526bef78b" providerId="LiveId" clId="{5E7C24FE-92BB-4186-93F8-4E8999FC7253}" dt="2018-08-23T02:51:52.477" v="2714" actId="1076"/>
        <pc:sldMkLst>
          <pc:docMk/>
          <pc:sldMk cId="450957630" sldId="368"/>
        </pc:sldMkLst>
        <pc:spChg chg="add mod">
          <ac:chgData name="宮本 洋司" userId="129d7e7526bef78b" providerId="LiveId" clId="{5E7C24FE-92BB-4186-93F8-4E8999FC7253}" dt="2018-08-23T02:51:52.477" v="2714" actId="1076"/>
          <ac:spMkLst>
            <pc:docMk/>
            <pc:sldMk cId="450957630" sldId="368"/>
            <ac:spMk id="5" creationId="{74E27BC2-C83F-4781-B50E-450F95FD71D3}"/>
          </ac:spMkLst>
        </pc:spChg>
        <pc:spChg chg="del">
          <ac:chgData name="宮本 洋司" userId="129d7e7526bef78b" providerId="LiveId" clId="{5E7C24FE-92BB-4186-93F8-4E8999FC7253}" dt="2018-08-23T02:15:26.499" v="1657" actId="478"/>
          <ac:spMkLst>
            <pc:docMk/>
            <pc:sldMk cId="450957630" sldId="368"/>
            <ac:spMk id="7" creationId="{37961DA8-6B45-46BC-B397-455509FC9A80}"/>
          </ac:spMkLst>
        </pc:spChg>
      </pc:sldChg>
      <pc:sldChg chg="delSp add">
        <pc:chgData name="宮本 洋司" userId="129d7e7526bef78b" providerId="LiveId" clId="{5E7C24FE-92BB-4186-93F8-4E8999FC7253}" dt="2018-08-23T02:19:06.267" v="1669" actId="478"/>
        <pc:sldMkLst>
          <pc:docMk/>
          <pc:sldMk cId="3745178520" sldId="369"/>
        </pc:sldMkLst>
        <pc:spChg chg="del">
          <ac:chgData name="宮本 洋司" userId="129d7e7526bef78b" providerId="LiveId" clId="{5E7C24FE-92BB-4186-93F8-4E8999FC7253}" dt="2018-08-23T02:19:06.267" v="1669" actId="478"/>
          <ac:spMkLst>
            <pc:docMk/>
            <pc:sldMk cId="3745178520" sldId="369"/>
            <ac:spMk id="3" creationId="{E2066D2B-B7E3-49FD-A36D-DD7127A37605}"/>
          </ac:spMkLst>
        </pc:spChg>
      </pc:sldChg>
      <pc:sldChg chg="delSp add">
        <pc:chgData name="宮本 洋司" userId="129d7e7526bef78b" providerId="LiveId" clId="{5E7C24FE-92BB-4186-93F8-4E8999FC7253}" dt="2018-08-23T02:19:16.984" v="1671" actId="478"/>
        <pc:sldMkLst>
          <pc:docMk/>
          <pc:sldMk cId="1301773063" sldId="370"/>
        </pc:sldMkLst>
        <pc:spChg chg="del">
          <ac:chgData name="宮本 洋司" userId="129d7e7526bef78b" providerId="LiveId" clId="{5E7C24FE-92BB-4186-93F8-4E8999FC7253}" dt="2018-08-23T02:19:16.984" v="1671" actId="478"/>
          <ac:spMkLst>
            <pc:docMk/>
            <pc:sldMk cId="1301773063" sldId="370"/>
            <ac:spMk id="3" creationId="{0AD3ABDA-5987-4820-8E9C-0E1490B8F812}"/>
          </ac:spMkLst>
        </pc:spChg>
      </pc:sldChg>
      <pc:sldChg chg="addSp delSp modSp add">
        <pc:chgData name="宮本 洋司" userId="129d7e7526bef78b" providerId="LiveId" clId="{5E7C24FE-92BB-4186-93F8-4E8999FC7253}" dt="2018-08-23T02:51:59.347" v="2716" actId="1076"/>
        <pc:sldMkLst>
          <pc:docMk/>
          <pc:sldMk cId="2516392660" sldId="377"/>
        </pc:sldMkLst>
        <pc:spChg chg="del">
          <ac:chgData name="宮本 洋司" userId="129d7e7526bef78b" providerId="LiveId" clId="{5E7C24FE-92BB-4186-93F8-4E8999FC7253}" dt="2018-08-23T02:15:55.414" v="1659" actId="478"/>
          <ac:spMkLst>
            <pc:docMk/>
            <pc:sldMk cId="2516392660" sldId="377"/>
            <ac:spMk id="3" creationId="{BACF59C7-499A-41EC-80ED-6C893529F27B}"/>
          </ac:spMkLst>
        </pc:spChg>
        <pc:spChg chg="add mod">
          <ac:chgData name="宮本 洋司" userId="129d7e7526bef78b" providerId="LiveId" clId="{5E7C24FE-92BB-4186-93F8-4E8999FC7253}" dt="2018-08-23T02:51:59.347" v="2716" actId="1076"/>
          <ac:spMkLst>
            <pc:docMk/>
            <pc:sldMk cId="2516392660" sldId="377"/>
            <ac:spMk id="4" creationId="{E95C0DB9-9B2D-44D0-8641-F1CB0776A542}"/>
          </ac:spMkLst>
        </pc:spChg>
      </pc:sldChg>
      <pc:sldChg chg="addSp delSp modSp add">
        <pc:chgData name="宮本 洋司" userId="129d7e7526bef78b" providerId="LiveId" clId="{5E7C24FE-92BB-4186-93F8-4E8999FC7253}" dt="2018-08-23T02:52:04.955" v="2718" actId="1076"/>
        <pc:sldMkLst>
          <pc:docMk/>
          <pc:sldMk cId="1149219754" sldId="380"/>
        </pc:sldMkLst>
        <pc:spChg chg="del">
          <ac:chgData name="宮本 洋司" userId="129d7e7526bef78b" providerId="LiveId" clId="{5E7C24FE-92BB-4186-93F8-4E8999FC7253}" dt="2018-08-23T02:16:36.607" v="1661" actId="478"/>
          <ac:spMkLst>
            <pc:docMk/>
            <pc:sldMk cId="1149219754" sldId="380"/>
            <ac:spMk id="3" creationId="{FD26FE0B-F58E-45A3-858C-34935349380F}"/>
          </ac:spMkLst>
        </pc:spChg>
        <pc:spChg chg="add mod">
          <ac:chgData name="宮本 洋司" userId="129d7e7526bef78b" providerId="LiveId" clId="{5E7C24FE-92BB-4186-93F8-4E8999FC7253}" dt="2018-08-23T02:52:04.955" v="2718" actId="1076"/>
          <ac:spMkLst>
            <pc:docMk/>
            <pc:sldMk cId="1149219754" sldId="380"/>
            <ac:spMk id="4" creationId="{49AC4187-85E2-4792-9F09-04340433B77A}"/>
          </ac:spMkLst>
        </pc:spChg>
      </pc:sldChg>
      <pc:sldChg chg="addSp delSp modSp add">
        <pc:chgData name="宮本 洋司" userId="129d7e7526bef78b" providerId="LiveId" clId="{5E7C24FE-92BB-4186-93F8-4E8999FC7253}" dt="2018-08-23T02:52:10.672" v="2720" actId="1076"/>
        <pc:sldMkLst>
          <pc:docMk/>
          <pc:sldMk cId="1936452908" sldId="381"/>
        </pc:sldMkLst>
        <pc:spChg chg="del">
          <ac:chgData name="宮本 洋司" userId="129d7e7526bef78b" providerId="LiveId" clId="{5E7C24FE-92BB-4186-93F8-4E8999FC7253}" dt="2018-08-23T02:17:29.080" v="1663" actId="478"/>
          <ac:spMkLst>
            <pc:docMk/>
            <pc:sldMk cId="1936452908" sldId="381"/>
            <ac:spMk id="3" creationId="{D0CD42A0-3F8E-473B-BD67-21C848E301F6}"/>
          </ac:spMkLst>
        </pc:spChg>
        <pc:spChg chg="add mod">
          <ac:chgData name="宮本 洋司" userId="129d7e7526bef78b" providerId="LiveId" clId="{5E7C24FE-92BB-4186-93F8-4E8999FC7253}" dt="2018-08-23T02:52:10.672" v="2720" actId="1076"/>
          <ac:spMkLst>
            <pc:docMk/>
            <pc:sldMk cId="1936452908" sldId="381"/>
            <ac:spMk id="4" creationId="{0FD6B4C2-26DA-4612-9313-4038528415FD}"/>
          </ac:spMkLst>
        </pc:spChg>
      </pc:sldChg>
      <pc:sldChg chg="addSp delSp modSp add">
        <pc:chgData name="宮本 洋司" userId="129d7e7526bef78b" providerId="LiveId" clId="{5E7C24FE-92BB-4186-93F8-4E8999FC7253}" dt="2018-08-23T02:52:15.499" v="2722" actId="1076"/>
        <pc:sldMkLst>
          <pc:docMk/>
          <pc:sldMk cId="45461064" sldId="385"/>
        </pc:sldMkLst>
        <pc:spChg chg="del">
          <ac:chgData name="宮本 洋司" userId="129d7e7526bef78b" providerId="LiveId" clId="{5E7C24FE-92BB-4186-93F8-4E8999FC7253}" dt="2018-08-23T02:18:21.419" v="1665" actId="478"/>
          <ac:spMkLst>
            <pc:docMk/>
            <pc:sldMk cId="45461064" sldId="385"/>
            <ac:spMk id="3" creationId="{70BD3483-41C6-48E6-8E05-BC8F5B2EDF96}"/>
          </ac:spMkLst>
        </pc:spChg>
        <pc:spChg chg="add mod">
          <ac:chgData name="宮本 洋司" userId="129d7e7526bef78b" providerId="LiveId" clId="{5E7C24FE-92BB-4186-93F8-4E8999FC7253}" dt="2018-08-23T02:52:15.499" v="2722" actId="1076"/>
          <ac:spMkLst>
            <pc:docMk/>
            <pc:sldMk cId="45461064" sldId="385"/>
            <ac:spMk id="4" creationId="{12D4F4C5-F6A2-44D2-8110-728703ED2BBE}"/>
          </ac:spMkLst>
        </pc:spChg>
      </pc:sldChg>
      <pc:sldChg chg="addSp delSp modSp add">
        <pc:chgData name="宮本 洋司" userId="129d7e7526bef78b" providerId="LiveId" clId="{5E7C24FE-92BB-4186-93F8-4E8999FC7253}" dt="2018-08-23T02:41:03.040" v="2591" actId="1076"/>
        <pc:sldMkLst>
          <pc:docMk/>
          <pc:sldMk cId="3063263152" sldId="386"/>
        </pc:sldMkLst>
        <pc:spChg chg="del">
          <ac:chgData name="宮本 洋司" userId="129d7e7526bef78b" providerId="LiveId" clId="{5E7C24FE-92BB-4186-93F8-4E8999FC7253}" dt="2018-08-23T02:29:02.478" v="2016" actId="478"/>
          <ac:spMkLst>
            <pc:docMk/>
            <pc:sldMk cId="3063263152" sldId="386"/>
            <ac:spMk id="5" creationId="{89C2B163-3F24-411D-B6BC-32960E7F8C53}"/>
          </ac:spMkLst>
        </pc:spChg>
        <pc:spChg chg="del">
          <ac:chgData name="宮本 洋司" userId="129d7e7526bef78b" providerId="LiveId" clId="{5E7C24FE-92BB-4186-93F8-4E8999FC7253}" dt="2018-08-23T02:30:40.947" v="2038" actId="478"/>
          <ac:spMkLst>
            <pc:docMk/>
            <pc:sldMk cId="3063263152" sldId="386"/>
            <ac:spMk id="9" creationId="{EC50187C-725F-4B37-9EDF-F2728DD22987}"/>
          </ac:spMkLst>
        </pc:spChg>
        <pc:spChg chg="del">
          <ac:chgData name="宮本 洋司" userId="129d7e7526bef78b" providerId="LiveId" clId="{5E7C24FE-92BB-4186-93F8-4E8999FC7253}" dt="2018-08-23T02:30:40.947" v="2038" actId="478"/>
          <ac:spMkLst>
            <pc:docMk/>
            <pc:sldMk cId="3063263152" sldId="386"/>
            <ac:spMk id="10" creationId="{AF928425-FEFD-4C5E-85FA-FBB1589AD37A}"/>
          </ac:spMkLst>
        </pc:spChg>
        <pc:spChg chg="mod">
          <ac:chgData name="宮本 洋司" userId="129d7e7526bef78b" providerId="LiveId" clId="{5E7C24FE-92BB-4186-93F8-4E8999FC7253}" dt="2018-08-23T02:33:59.032" v="2181" actId="1035"/>
          <ac:spMkLst>
            <pc:docMk/>
            <pc:sldMk cId="3063263152" sldId="386"/>
            <ac:spMk id="11" creationId="{716DA078-AB74-4213-8098-E7206A9BDEFE}"/>
          </ac:spMkLst>
        </pc:spChg>
        <pc:spChg chg="del mod">
          <ac:chgData name="宮本 洋司" userId="129d7e7526bef78b" providerId="LiveId" clId="{5E7C24FE-92BB-4186-93F8-4E8999FC7253}" dt="2018-08-23T02:32:17.597" v="2064" actId="478"/>
          <ac:spMkLst>
            <pc:docMk/>
            <pc:sldMk cId="3063263152" sldId="386"/>
            <ac:spMk id="12" creationId="{3262FA6F-E092-400C-B5F8-DCB489EF80EB}"/>
          </ac:spMkLst>
        </pc:spChg>
        <pc:spChg chg="del">
          <ac:chgData name="宮本 洋司" userId="129d7e7526bef78b" providerId="LiveId" clId="{5E7C24FE-92BB-4186-93F8-4E8999FC7253}" dt="2018-08-23T02:30:40.947" v="2038" actId="478"/>
          <ac:spMkLst>
            <pc:docMk/>
            <pc:sldMk cId="3063263152" sldId="386"/>
            <ac:spMk id="13" creationId="{85D4C339-7E07-4B9B-836B-6609FBD1069C}"/>
          </ac:spMkLst>
        </pc:spChg>
        <pc:spChg chg="del">
          <ac:chgData name="宮本 洋司" userId="129d7e7526bef78b" providerId="LiveId" clId="{5E7C24FE-92BB-4186-93F8-4E8999FC7253}" dt="2018-08-23T02:30:40.947" v="2038" actId="478"/>
          <ac:spMkLst>
            <pc:docMk/>
            <pc:sldMk cId="3063263152" sldId="386"/>
            <ac:spMk id="14" creationId="{0DF8212F-A85B-4059-93B0-A6AD455916C2}"/>
          </ac:spMkLst>
        </pc:spChg>
        <pc:spChg chg="mod">
          <ac:chgData name="宮本 洋司" userId="129d7e7526bef78b" providerId="LiveId" clId="{5E7C24FE-92BB-4186-93F8-4E8999FC7253}" dt="2018-08-23T02:33:59.032" v="2181" actId="1035"/>
          <ac:spMkLst>
            <pc:docMk/>
            <pc:sldMk cId="3063263152" sldId="386"/>
            <ac:spMk id="15" creationId="{03EC374D-C3E1-4BA8-8648-B5342BD6BD31}"/>
          </ac:spMkLst>
        </pc:spChg>
        <pc:spChg chg="add mod">
          <ac:chgData name="宮本 洋司" userId="129d7e7526bef78b" providerId="LiveId" clId="{5E7C24FE-92BB-4186-93F8-4E8999FC7253}" dt="2018-08-23T02:30:32.138" v="2037"/>
          <ac:spMkLst>
            <pc:docMk/>
            <pc:sldMk cId="3063263152" sldId="386"/>
            <ac:spMk id="17" creationId="{F504136D-D777-488E-A40F-999509BA87C7}"/>
          </ac:spMkLst>
        </pc:spChg>
        <pc:spChg chg="add mod">
          <ac:chgData name="宮本 洋司" userId="129d7e7526bef78b" providerId="LiveId" clId="{5E7C24FE-92BB-4186-93F8-4E8999FC7253}" dt="2018-08-23T02:31:00.052" v="2040" actId="1076"/>
          <ac:spMkLst>
            <pc:docMk/>
            <pc:sldMk cId="3063263152" sldId="386"/>
            <ac:spMk id="18" creationId="{4003A57B-BDF3-4A87-9B24-8211153B2EC5}"/>
          </ac:spMkLst>
        </pc:spChg>
        <pc:spChg chg="add mod">
          <ac:chgData name="宮本 洋司" userId="129d7e7526bef78b" providerId="LiveId" clId="{5E7C24FE-92BB-4186-93F8-4E8999FC7253}" dt="2018-08-23T02:31:00.052" v="2040" actId="1076"/>
          <ac:spMkLst>
            <pc:docMk/>
            <pc:sldMk cId="3063263152" sldId="386"/>
            <ac:spMk id="19" creationId="{00F23FCD-1D7C-4CBF-992F-228176664BB0}"/>
          </ac:spMkLst>
        </pc:spChg>
        <pc:spChg chg="add mod">
          <ac:chgData name="宮本 洋司" userId="129d7e7526bef78b" providerId="LiveId" clId="{5E7C24FE-92BB-4186-93F8-4E8999FC7253}" dt="2018-08-23T02:36:11.954" v="2321" actId="1076"/>
          <ac:spMkLst>
            <pc:docMk/>
            <pc:sldMk cId="3063263152" sldId="386"/>
            <ac:spMk id="20" creationId="{DD775EF1-B23D-42CF-BD40-13B649F09FB7}"/>
          </ac:spMkLst>
        </pc:spChg>
        <pc:spChg chg="add mod">
          <ac:chgData name="宮本 洋司" userId="129d7e7526bef78b" providerId="LiveId" clId="{5E7C24FE-92BB-4186-93F8-4E8999FC7253}" dt="2018-08-23T02:37:03.395" v="2372" actId="1076"/>
          <ac:spMkLst>
            <pc:docMk/>
            <pc:sldMk cId="3063263152" sldId="386"/>
            <ac:spMk id="21" creationId="{16511CF5-5EAA-457D-A3AE-8ED3C58E780C}"/>
          </ac:spMkLst>
        </pc:spChg>
        <pc:spChg chg="mod">
          <ac:chgData name="宮本 洋司" userId="129d7e7526bef78b" providerId="LiveId" clId="{5E7C24FE-92BB-4186-93F8-4E8999FC7253}" dt="2018-08-23T02:35:06.126" v="2249" actId="1036"/>
          <ac:spMkLst>
            <pc:docMk/>
            <pc:sldMk cId="3063263152" sldId="386"/>
            <ac:spMk id="22" creationId="{62D4EBAE-48E5-4850-8AA0-42528001C964}"/>
          </ac:spMkLst>
        </pc:spChg>
        <pc:spChg chg="add mod">
          <ac:chgData name="宮本 洋司" userId="129d7e7526bef78b" providerId="LiveId" clId="{5E7C24FE-92BB-4186-93F8-4E8999FC7253}" dt="2018-08-23T02:37:27.718" v="2397"/>
          <ac:spMkLst>
            <pc:docMk/>
            <pc:sldMk cId="3063263152" sldId="386"/>
            <ac:spMk id="23" creationId="{DD0F2772-F9AB-4BE4-9167-41B6640F647B}"/>
          </ac:spMkLst>
        </pc:spChg>
        <pc:spChg chg="add mod">
          <ac:chgData name="宮本 洋司" userId="129d7e7526bef78b" providerId="LiveId" clId="{5E7C24FE-92BB-4186-93F8-4E8999FC7253}" dt="2018-08-23T02:37:53.056" v="2428"/>
          <ac:spMkLst>
            <pc:docMk/>
            <pc:sldMk cId="3063263152" sldId="386"/>
            <ac:spMk id="24" creationId="{EE20B3B4-AA57-42C7-ACF2-21419BB88058}"/>
          </ac:spMkLst>
        </pc:spChg>
        <pc:spChg chg="add mod">
          <ac:chgData name="宮本 洋司" userId="129d7e7526bef78b" providerId="LiveId" clId="{5E7C24FE-92BB-4186-93F8-4E8999FC7253}" dt="2018-08-23T02:38:49.910" v="2465" actId="1035"/>
          <ac:spMkLst>
            <pc:docMk/>
            <pc:sldMk cId="3063263152" sldId="386"/>
            <ac:spMk id="25" creationId="{FFEFAB00-B726-4E75-882E-09CAA9476EF2}"/>
          </ac:spMkLst>
        </pc:spChg>
        <pc:spChg chg="add del">
          <ac:chgData name="宮本 洋司" userId="129d7e7526bef78b" providerId="LiveId" clId="{5E7C24FE-92BB-4186-93F8-4E8999FC7253}" dt="2018-08-23T02:39:47.166" v="2477" actId="478"/>
          <ac:spMkLst>
            <pc:docMk/>
            <pc:sldMk cId="3063263152" sldId="386"/>
            <ac:spMk id="26" creationId="{A6C70FA3-BE76-4592-8894-E87276E07124}"/>
          </ac:spMkLst>
        </pc:spChg>
        <pc:spChg chg="mod">
          <ac:chgData name="宮本 洋司" userId="129d7e7526bef78b" providerId="LiveId" clId="{5E7C24FE-92BB-4186-93F8-4E8999FC7253}" dt="2018-08-23T02:35:06.126" v="2249" actId="1036"/>
          <ac:spMkLst>
            <pc:docMk/>
            <pc:sldMk cId="3063263152" sldId="386"/>
            <ac:spMk id="27" creationId="{3EC296D1-7076-48E1-BDC6-0822C22DB047}"/>
          </ac:spMkLst>
        </pc:spChg>
        <pc:spChg chg="add mod">
          <ac:chgData name="宮本 洋司" userId="129d7e7526bef78b" providerId="LiveId" clId="{5E7C24FE-92BB-4186-93F8-4E8999FC7253}" dt="2018-08-23T02:40:23.392" v="2545" actId="1036"/>
          <ac:spMkLst>
            <pc:docMk/>
            <pc:sldMk cId="3063263152" sldId="386"/>
            <ac:spMk id="29" creationId="{B090830C-8F26-4318-ADCC-CAAD18587AD5}"/>
          </ac:spMkLst>
        </pc:spChg>
        <pc:spChg chg="add mod">
          <ac:chgData name="宮本 洋司" userId="129d7e7526bef78b" providerId="LiveId" clId="{5E7C24FE-92BB-4186-93F8-4E8999FC7253}" dt="2018-08-23T02:40:23.392" v="2545" actId="1036"/>
          <ac:spMkLst>
            <pc:docMk/>
            <pc:sldMk cId="3063263152" sldId="386"/>
            <ac:spMk id="30" creationId="{B73FF6CF-B4E9-4C62-9A04-BD76FBB2B45E}"/>
          </ac:spMkLst>
        </pc:spChg>
        <pc:spChg chg="add mod">
          <ac:chgData name="宮本 洋司" userId="129d7e7526bef78b" providerId="LiveId" clId="{5E7C24FE-92BB-4186-93F8-4E8999FC7253}" dt="2018-08-23T02:40:57.666" v="2590" actId="207"/>
          <ac:spMkLst>
            <pc:docMk/>
            <pc:sldMk cId="3063263152" sldId="386"/>
            <ac:spMk id="31" creationId="{98AF74E2-803E-4581-9802-59F92D3A1996}"/>
          </ac:spMkLst>
        </pc:spChg>
        <pc:picChg chg="mod">
          <ac:chgData name="宮本 洋司" userId="129d7e7526bef78b" providerId="LiveId" clId="{5E7C24FE-92BB-4186-93F8-4E8999FC7253}" dt="2018-08-23T02:33:54.393" v="2172" actId="1076"/>
          <ac:picMkLst>
            <pc:docMk/>
            <pc:sldMk cId="3063263152" sldId="386"/>
            <ac:picMk id="16" creationId="{452A149C-EA6D-40B9-8B0C-9B2DAA719F3B}"/>
          </ac:picMkLst>
        </pc:picChg>
        <pc:picChg chg="mod">
          <ac:chgData name="宮本 洋司" userId="129d7e7526bef78b" providerId="LiveId" clId="{5E7C24FE-92BB-4186-93F8-4E8999FC7253}" dt="2018-08-23T02:41:03.040" v="2591" actId="1076"/>
          <ac:picMkLst>
            <pc:docMk/>
            <pc:sldMk cId="3063263152" sldId="386"/>
            <ac:picMk id="28" creationId="{757EF598-B575-4117-8128-5549E3413B2C}"/>
          </ac:picMkLst>
        </pc:picChg>
      </pc:sldChg>
      <pc:sldMasterChg chg="modSp modSldLayout">
        <pc:chgData name="宮本 洋司" userId="129d7e7526bef78b" providerId="LiveId" clId="{5E7C24FE-92BB-4186-93F8-4E8999FC7253}" dt="2018-08-23T00:20:49.270" v="1"/>
        <pc:sldMasterMkLst>
          <pc:docMk/>
          <pc:sldMasterMk cId="3027065798" sldId="2147483648"/>
        </pc:sldMasterMkLst>
        <pc:spChg chg="mod">
          <ac:chgData name="宮本 洋司" userId="129d7e7526bef78b" providerId="LiveId" clId="{5E7C24FE-92BB-4186-93F8-4E8999FC7253}" dt="2018-08-23T00:20:49.270" v="1"/>
          <ac:spMkLst>
            <pc:docMk/>
            <pc:sldMasterMk cId="3027065798" sldId="2147483648"/>
            <ac:spMk id="2" creationId="{BABBF5A4-A575-448E-8ED7-B788A5DEAD23}"/>
          </ac:spMkLst>
        </pc:spChg>
        <pc:spChg chg="mod">
          <ac:chgData name="宮本 洋司" userId="129d7e7526bef78b" providerId="LiveId" clId="{5E7C24FE-92BB-4186-93F8-4E8999FC7253}" dt="2018-08-23T00:20:49.270" v="1"/>
          <ac:spMkLst>
            <pc:docMk/>
            <pc:sldMasterMk cId="3027065798" sldId="2147483648"/>
            <ac:spMk id="3" creationId="{23C8F500-E419-4892-B6A5-BE416F18731D}"/>
          </ac:spMkLst>
        </pc:spChg>
        <pc:spChg chg="mod">
          <ac:chgData name="宮本 洋司" userId="129d7e7526bef78b" providerId="LiveId" clId="{5E7C24FE-92BB-4186-93F8-4E8999FC7253}" dt="2018-08-23T00:20:49.270" v="1"/>
          <ac:spMkLst>
            <pc:docMk/>
            <pc:sldMasterMk cId="3027065798" sldId="2147483648"/>
            <ac:spMk id="4" creationId="{1355CFCD-D48B-42E2-A5AD-F6BF64E4E5A4}"/>
          </ac:spMkLst>
        </pc:spChg>
        <pc:spChg chg="mod">
          <ac:chgData name="宮本 洋司" userId="129d7e7526bef78b" providerId="LiveId" clId="{5E7C24FE-92BB-4186-93F8-4E8999FC7253}" dt="2018-08-23T00:20:49.270" v="1"/>
          <ac:spMkLst>
            <pc:docMk/>
            <pc:sldMasterMk cId="3027065798" sldId="2147483648"/>
            <ac:spMk id="5" creationId="{8DCC429A-7D7D-4595-9A36-76F611F5CD24}"/>
          </ac:spMkLst>
        </pc:spChg>
        <pc:spChg chg="mod">
          <ac:chgData name="宮本 洋司" userId="129d7e7526bef78b" providerId="LiveId" clId="{5E7C24FE-92BB-4186-93F8-4E8999FC7253}" dt="2018-08-23T00:20:49.270" v="1"/>
          <ac:spMkLst>
            <pc:docMk/>
            <pc:sldMasterMk cId="3027065798" sldId="2147483648"/>
            <ac:spMk id="6" creationId="{52552539-BCBA-4FD8-AA37-5FC618A6AA6D}"/>
          </ac:spMkLst>
        </pc:sp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1577897830" sldId="2147483649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577897830" sldId="2147483649"/>
              <ac:spMk id="2" creationId="{E37A34C7-87A3-4872-A94B-0BD9FE37D31F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577897830" sldId="2147483649"/>
              <ac:spMk id="3" creationId="{8C519A11-898A-4D8D-A15A-265406788CD8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3286301472" sldId="2147483651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3286301472" sldId="2147483651"/>
              <ac:spMk id="2" creationId="{EFB2DE97-AA22-49A8-897F-7EC6DE2600E1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3286301472" sldId="2147483651"/>
              <ac:spMk id="3" creationId="{4089F5C0-C936-4381-93B6-277D52D4591E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2445711462" sldId="2147483652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445711462" sldId="2147483652"/>
              <ac:spMk id="3" creationId="{D591F286-63DE-45BE-B1C5-058526356F08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445711462" sldId="2147483652"/>
              <ac:spMk id="4" creationId="{A47C9249-9B60-4C00-941D-97F5658CD5B9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1846660992" sldId="2147483653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846660992" sldId="2147483653"/>
              <ac:spMk id="2" creationId="{C339A0B3-D7B5-4A53-8173-632FBEDB459E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846660992" sldId="2147483653"/>
              <ac:spMk id="3" creationId="{5513AEA2-EABC-4B6B-8E59-5225D8926EF4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846660992" sldId="2147483653"/>
              <ac:spMk id="4" creationId="{406282A3-B5FA-4132-88FC-8841552F3213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846660992" sldId="2147483653"/>
              <ac:spMk id="5" creationId="{C21B7206-1529-4EC4-B672-FBAE3827F3C3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846660992" sldId="2147483653"/>
              <ac:spMk id="6" creationId="{6A3263F2-0206-4ED3-99E2-8C0D43EBBCBD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293643931" sldId="2147483656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93643931" sldId="2147483656"/>
              <ac:spMk id="2" creationId="{87674461-A3F5-4D7C-A43A-11106B968BBE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93643931" sldId="2147483656"/>
              <ac:spMk id="3" creationId="{631CB8F6-CBC4-4FC9-B19E-33F851E5700C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93643931" sldId="2147483656"/>
              <ac:spMk id="4" creationId="{63FAF5C9-F257-4CE4-87C1-F1C105C40657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1259695741" sldId="2147483657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259695741" sldId="2147483657"/>
              <ac:spMk id="2" creationId="{C92F75DE-50DE-40A0-9AEF-04626511EEF1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259695741" sldId="2147483657"/>
              <ac:spMk id="3" creationId="{92C5F34E-76BC-4316-A41F-4D182EFBC49A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1259695741" sldId="2147483657"/>
              <ac:spMk id="4" creationId="{50C2A047-2F45-4FD3-B18E-7E1EF47EE4D5}"/>
            </ac:spMkLst>
          </pc:spChg>
        </pc:sldLayoutChg>
        <pc:sldLayoutChg chg="modSp">
          <pc:chgData name="宮本 洋司" userId="129d7e7526bef78b" providerId="LiveId" clId="{5E7C24FE-92BB-4186-93F8-4E8999FC7253}" dt="2018-08-23T00:20:49.270" v="1"/>
          <pc:sldLayoutMkLst>
            <pc:docMk/>
            <pc:sldMasterMk cId="3027065798" sldId="2147483648"/>
            <pc:sldLayoutMk cId="2616456143" sldId="2147483659"/>
          </pc:sldLayoutMkLst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616456143" sldId="2147483659"/>
              <ac:spMk id="2" creationId="{91D65B2B-1B2C-43C2-849A-06A459234A41}"/>
            </ac:spMkLst>
          </pc:spChg>
          <pc:spChg chg="mod">
            <ac:chgData name="宮本 洋司" userId="129d7e7526bef78b" providerId="LiveId" clId="{5E7C24FE-92BB-4186-93F8-4E8999FC7253}" dt="2018-08-23T00:20:49.270" v="1"/>
            <ac:spMkLst>
              <pc:docMk/>
              <pc:sldMasterMk cId="3027065798" sldId="2147483648"/>
              <pc:sldLayoutMk cId="2616456143" sldId="2147483659"/>
              <ac:spMk id="3" creationId="{7460BE82-3EB7-4089-AF48-8F37992528BB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452347057230717E-2"/>
          <c:y val="2.1212639758612852E-2"/>
          <c:w val="0.93249461794803734"/>
          <c:h val="0.92241651683303372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増毛町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'40～64 65～74 75～認定率'!$B$2:$S$2</c:f>
              <c:numCache>
                <c:formatCode>General</c:formatCode>
                <c:ptCount val="1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cat>
          <c:val>
            <c:numRef>
              <c:f>'40～64 65～74 75～認定率'!$B$3:$S$3</c:f>
              <c:numCache>
                <c:formatCode>0.0%</c:formatCode>
                <c:ptCount val="18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0.22211105552776389</c:v>
                </c:pt>
                <c:pt idx="16">
                  <c:v>0.224469160768453</c:v>
                </c:pt>
                <c:pt idx="17">
                  <c:v>0.22625127681307455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E5-4617-8B10-C3881F52FCE2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国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'40～64 65～74 75～認定率'!$B$2:$S$2</c:f>
              <c:numCache>
                <c:formatCode>General</c:formatCode>
                <c:ptCount val="1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cat>
          <c:val>
            <c:numRef>
              <c:f>'40～64 65～74 75～認定率'!$B$4:$S$4</c:f>
              <c:numCache>
                <c:formatCode>0.0%</c:formatCode>
                <c:ptCount val="18"/>
                <c:pt idx="0">
                  <c:v>0.11</c:v>
                </c:pt>
                <c:pt idx="1">
                  <c:v>0.12417818215699558</c:v>
                </c:pt>
                <c:pt idx="2">
                  <c:v>0.13889027698368542</c:v>
                </c:pt>
                <c:pt idx="3">
                  <c:v>0.15122750594473389</c:v>
                </c:pt>
                <c:pt idx="4">
                  <c:v>0.15701287162053457</c:v>
                </c:pt>
                <c:pt idx="5">
                  <c:v>0.16134806970238774</c:v>
                </c:pt>
                <c:pt idx="6">
                  <c:v>0.15885316307618774</c:v>
                </c:pt>
                <c:pt idx="7">
                  <c:v>0.15913633822420212</c:v>
                </c:pt>
                <c:pt idx="8">
                  <c:v>0.15975717377708454</c:v>
                </c:pt>
                <c:pt idx="9">
                  <c:v>0.16240842233222319</c:v>
                </c:pt>
                <c:pt idx="10">
                  <c:v>0.16864940577967238</c:v>
                </c:pt>
                <c:pt idx="11">
                  <c:v>0.17292227717347888</c:v>
                </c:pt>
                <c:pt idx="12">
                  <c:v>0.17639098734474754</c:v>
                </c:pt>
                <c:pt idx="13">
                  <c:v>0.17774887611398149</c:v>
                </c:pt>
                <c:pt idx="14">
                  <c:v>0.17920819862683104</c:v>
                </c:pt>
                <c:pt idx="15">
                  <c:v>0.17499519895035184</c:v>
                </c:pt>
                <c:pt idx="16">
                  <c:v>0.17982225480105901</c:v>
                </c:pt>
                <c:pt idx="17">
                  <c:v>0.18011988634089543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8E5-4617-8B10-C3881F52FCE2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北海道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'40～64 65～74 75～認定率'!$B$2:$S$2</c:f>
              <c:numCache>
                <c:formatCode>General</c:formatCode>
                <c:ptCount val="1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cat>
          <c:val>
            <c:numRef>
              <c:f>'40～64 65～74 75～認定率'!$B$5:$S$5</c:f>
              <c:numCache>
                <c:formatCode>0.0%</c:formatCode>
                <c:ptCount val="18"/>
                <c:pt idx="0">
                  <c:v>0.115</c:v>
                </c:pt>
                <c:pt idx="1">
                  <c:v>0.12868495684854073</c:v>
                </c:pt>
                <c:pt idx="2">
                  <c:v>0.14234519811954333</c:v>
                </c:pt>
                <c:pt idx="3">
                  <c:v>0.15313078459602386</c:v>
                </c:pt>
                <c:pt idx="4">
                  <c:v>0.15957607834200135</c:v>
                </c:pt>
                <c:pt idx="5">
                  <c:v>0.164476576782072</c:v>
                </c:pt>
                <c:pt idx="6">
                  <c:v>0.16330589585296587</c:v>
                </c:pt>
                <c:pt idx="7">
                  <c:v>0.16486911354743541</c:v>
                </c:pt>
                <c:pt idx="8">
                  <c:v>0.16676067815988846</c:v>
                </c:pt>
                <c:pt idx="9">
                  <c:v>0.16980097707729755</c:v>
                </c:pt>
                <c:pt idx="10">
                  <c:v>0.17649793495324451</c:v>
                </c:pt>
                <c:pt idx="11">
                  <c:v>0.18121497040301268</c:v>
                </c:pt>
                <c:pt idx="12">
                  <c:v>0.18649580005387686</c:v>
                </c:pt>
                <c:pt idx="13">
                  <c:v>0.19000180807702544</c:v>
                </c:pt>
                <c:pt idx="14">
                  <c:v>0.19300850290640512</c:v>
                </c:pt>
                <c:pt idx="15">
                  <c:v>0.19393047486190526</c:v>
                </c:pt>
                <c:pt idx="16">
                  <c:v>0.19545630112537646</c:v>
                </c:pt>
                <c:pt idx="17">
                  <c:v>0.19458821024047407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E5-4617-8B10-C3881F52FCE2}"/>
            </c:ext>
          </c:extLst>
        </c:ser>
        <c:ser>
          <c:idx val="3"/>
          <c:order val="3"/>
          <c:tx>
            <c:strRef>
              <c:f>'40～64 65～74 75～認定率'!$A$6</c:f>
              <c:strCache>
                <c:ptCount val="1"/>
                <c:pt idx="0">
                  <c:v>上富良野町</c:v>
                </c:pt>
              </c:strCache>
            </c:strRef>
          </c:tx>
          <c:cat>
            <c:numRef>
              <c:f>'40～64 65～74 75～認定率'!$B$2:$S$2</c:f>
              <c:numCache>
                <c:formatCode>General</c:formatCode>
                <c:ptCount val="1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</c:numCache>
            </c:numRef>
          </c:cat>
          <c:val>
            <c:numRef>
              <c:f>'40～64 65～74 75～認定率'!$B$6:$S$6</c:f>
              <c:numCache>
                <c:formatCode>0.0%</c:formatCode>
                <c:ptCount val="18"/>
                <c:pt idx="0">
                  <c:v>0.12</c:v>
                </c:pt>
                <c:pt idx="1">
                  <c:v>0.14336075205640422</c:v>
                </c:pt>
                <c:pt idx="2">
                  <c:v>0.14448236632536973</c:v>
                </c:pt>
                <c:pt idx="3">
                  <c:v>0.14792678371311169</c:v>
                </c:pt>
                <c:pt idx="4">
                  <c:v>0.14504932407745708</c:v>
                </c:pt>
                <c:pt idx="5">
                  <c:v>0.14100719424460431</c:v>
                </c:pt>
                <c:pt idx="6">
                  <c:v>0.14130814970269326</c:v>
                </c:pt>
                <c:pt idx="7">
                  <c:v>0.13353930655681429</c:v>
                </c:pt>
                <c:pt idx="8">
                  <c:v>0.13723511604439959</c:v>
                </c:pt>
                <c:pt idx="9">
                  <c:v>0.13175450300200134</c:v>
                </c:pt>
                <c:pt idx="10">
                  <c:v>0.12520757223513782</c:v>
                </c:pt>
                <c:pt idx="11">
                  <c:v>0.1234248788368336</c:v>
                </c:pt>
                <c:pt idx="12">
                  <c:v>0.12591183000317158</c:v>
                </c:pt>
                <c:pt idx="13">
                  <c:v>0.12643321970870777</c:v>
                </c:pt>
                <c:pt idx="14">
                  <c:v>0.12953367875647667</c:v>
                </c:pt>
                <c:pt idx="15">
                  <c:v>0.12555920071577692</c:v>
                </c:pt>
                <c:pt idx="16">
                  <c:v>0.13307760401298319</c:v>
                </c:pt>
                <c:pt idx="17">
                  <c:v>0.13175576979257961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8E5-4617-8B10-C3881F52F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22464"/>
        <c:axId val="133024000"/>
      </c:lineChart>
      <c:catAx>
        <c:axId val="13302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33024000"/>
        <c:crosses val="autoZero"/>
        <c:auto val="1"/>
        <c:lblAlgn val="ctr"/>
        <c:lblOffset val="100"/>
        <c:noMultiLvlLbl val="0"/>
      </c:catAx>
      <c:valAx>
        <c:axId val="133024000"/>
        <c:scaling>
          <c:orientation val="minMax"/>
          <c:max val="0.2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1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33022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 i="0" baseline="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 b="1" i="0" baseline="0"/>
            </a:pPr>
            <a:endParaRPr lang="ja-JP"/>
          </a:p>
        </c:txPr>
      </c:legendEntry>
      <c:layout>
        <c:manualLayout>
          <c:xMode val="edge"/>
          <c:yMode val="edge"/>
          <c:x val="6.2231310988584726E-2"/>
          <c:y val="3.1470108695652171E-2"/>
          <c:w val="0.17475262178130818"/>
          <c:h val="0.3221989734299516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44946868378855E-2"/>
          <c:y val="3.7288059395598219E-2"/>
          <c:w val="0.92056503547136181"/>
          <c:h val="0.867516418151170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増毛町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1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4.3840189125295512E-2"/>
                  <c:y val="3.52691358024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E-491B-A640-C43D8BE15CCC}"/>
                </c:ext>
              </c:extLst>
            </c:dLbl>
            <c:dLbl>
              <c:idx val="1"/>
              <c:layout>
                <c:manualLayout>
                  <c:x val="-4.2812884160756501E-2"/>
                  <c:y val="-5.4617592592592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E-491B-A640-C43D8BE15CCC}"/>
                </c:ext>
              </c:extLst>
            </c:dLbl>
            <c:dLbl>
              <c:idx val="2"/>
              <c:layout>
                <c:manualLayout>
                  <c:x val="-4.2541489361702128E-2"/>
                  <c:y val="-5.094907407407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E-491B-A640-C43D8BE15CCC}"/>
                </c:ext>
              </c:extLst>
            </c:dLbl>
            <c:dLbl>
              <c:idx val="3"/>
              <c:layout>
                <c:manualLayout>
                  <c:x val="-4.7544917257683214E-2"/>
                  <c:y val="-5.994907407407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E-491B-A640-C43D8BE15CCC}"/>
                </c:ext>
              </c:extLst>
            </c:dLbl>
            <c:dLbl>
              <c:idx val="4"/>
              <c:layout>
                <c:manualLayout>
                  <c:x val="-1.3478368794326186E-2"/>
                  <c:y val="4.797129629629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CE-491B-A640-C43D8BE15CCC}"/>
                </c:ext>
              </c:extLst>
            </c:dLbl>
            <c:dLbl>
              <c:idx val="5"/>
              <c:layout>
                <c:manualLayout>
                  <c:x val="-3.6893617021276598E-3"/>
                  <c:y val="3.780987654320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CE-491B-A640-C43D8BE15CCC}"/>
                </c:ext>
              </c:extLst>
            </c:dLbl>
            <c:dLbl>
              <c:idx val="6"/>
              <c:layout>
                <c:manualLayout>
                  <c:x val="-3.7081560283687945E-3"/>
                  <c:y val="3.647067901234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CE-491B-A640-C43D8BE15CCC}"/>
                </c:ext>
              </c:extLst>
            </c:dLbl>
            <c:dLbl>
              <c:idx val="7"/>
              <c:layout>
                <c:manualLayout>
                  <c:x val="-1.5082387706855792E-2"/>
                  <c:y val="4.032469135802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CE-491B-A640-C43D8BE15CCC}"/>
                </c:ext>
              </c:extLst>
            </c:dLbl>
            <c:dLbl>
              <c:idx val="8"/>
              <c:layout>
                <c:manualLayout>
                  <c:x val="-1.3335933806146573E-2"/>
                  <c:y val="4.23824074074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CE-491B-A640-C43D8BE15CCC}"/>
                </c:ext>
              </c:extLst>
            </c:dLbl>
            <c:dLbl>
              <c:idx val="9"/>
              <c:layout>
                <c:manualLayout>
                  <c:x val="-8.7828605200945629E-3"/>
                  <c:y val="6.4185802469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CE-491B-A640-C43D8BE15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70C0"/>
                    </a:solidFill>
                    <a:latin typeface="HG丸ｺﾞｼｯｸM-PRO" pitchFamily="50" charset="-128"/>
                    <a:ea typeface="HG丸ｺﾞｼｯｸM-PRO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Sheet1!$B$2:$K$2</c:f>
              <c:strCache>
                <c:ptCount val="10"/>
                <c:pt idx="0">
                  <c:v>H20</c:v>
                </c:pt>
                <c:pt idx="1">
                  <c:v>H21</c:v>
                </c:pt>
                <c:pt idx="2">
                  <c:v>H22</c:v>
                </c:pt>
                <c:pt idx="3">
                  <c:v>H23</c:v>
                </c:pt>
                <c:pt idx="4">
                  <c:v>H24</c:v>
                </c:pt>
                <c:pt idx="5">
                  <c:v>H25</c:v>
                </c:pt>
                <c:pt idx="6">
                  <c:v>H26</c:v>
                </c:pt>
                <c:pt idx="7">
                  <c:v>H27</c:v>
                </c:pt>
                <c:pt idx="8">
                  <c:v>H28</c:v>
                </c:pt>
                <c:pt idx="9">
                  <c:v>H29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0.184</c:v>
                </c:pt>
                <c:pt idx="1">
                  <c:v>0.219</c:v>
                </c:pt>
                <c:pt idx="2">
                  <c:v>0.24</c:v>
                </c:pt>
                <c:pt idx="3">
                  <c:v>0.27300000000000002</c:v>
                </c:pt>
                <c:pt idx="4">
                  <c:v>0.33200000000000002</c:v>
                </c:pt>
                <c:pt idx="5">
                  <c:v>0.34599999999999997</c:v>
                </c:pt>
                <c:pt idx="6">
                  <c:v>0.48399999999999999</c:v>
                </c:pt>
                <c:pt idx="7">
                  <c:v>0.53300000000000003</c:v>
                </c:pt>
                <c:pt idx="8" formatCode="0.00%">
                  <c:v>0.54400000000000004</c:v>
                </c:pt>
                <c:pt idx="9">
                  <c:v>0.626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8CE-491B-A640-C43D8BE15CC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北海道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4.2004629629629642E-2"/>
                  <c:y val="-4.763611111111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CE-491B-A640-C43D8BE15CCC}"/>
                </c:ext>
              </c:extLst>
            </c:dLbl>
            <c:dLbl>
              <c:idx val="1"/>
              <c:layout>
                <c:manualLayout>
                  <c:x val="-3.0718557919621751E-2"/>
                  <c:y val="4.929938271604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CE-491B-A640-C43D8BE15CCC}"/>
                </c:ext>
              </c:extLst>
            </c:dLbl>
            <c:dLbl>
              <c:idx val="2"/>
              <c:layout>
                <c:manualLayout>
                  <c:x val="-2.4582978723404255E-2"/>
                  <c:y val="4.44401234567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CE-491B-A640-C43D8BE15CCC}"/>
                </c:ext>
              </c:extLst>
            </c:dLbl>
            <c:dLbl>
              <c:idx val="3"/>
              <c:layout>
                <c:manualLayout>
                  <c:x val="-1.8903664302600473E-2"/>
                  <c:y val="4.927129629629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CE-491B-A640-C43D8BE15CCC}"/>
                </c:ext>
              </c:extLst>
            </c:dLbl>
            <c:dLbl>
              <c:idx val="4"/>
              <c:layout>
                <c:manualLayout>
                  <c:x val="-1.2638416075650118E-2"/>
                  <c:y val="4.645030864197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CE-491B-A640-C43D8BE15CCC}"/>
                </c:ext>
              </c:extLst>
            </c:dLbl>
            <c:dLbl>
              <c:idx val="5"/>
              <c:layout>
                <c:manualLayout>
                  <c:x val="-1.6003073286052008E-2"/>
                  <c:y val="5.01324074074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CE-491B-A640-C43D8BE15CCC}"/>
                </c:ext>
              </c:extLst>
            </c:dLbl>
            <c:dLbl>
              <c:idx val="6"/>
              <c:layout>
                <c:manualLayout>
                  <c:x val="-1.5760638297872342E-2"/>
                  <c:y val="4.57648148148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CE-491B-A640-C43D8BE15CCC}"/>
                </c:ext>
              </c:extLst>
            </c:dLbl>
            <c:dLbl>
              <c:idx val="7"/>
              <c:layout>
                <c:manualLayout>
                  <c:x val="-1.0351891252955082E-2"/>
                  <c:y val="-4.703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CE-491B-A640-C43D8BE15CCC}"/>
                </c:ext>
              </c:extLst>
            </c:dLbl>
            <c:dLbl>
              <c:idx val="8"/>
              <c:layout>
                <c:manualLayout>
                  <c:x val="-8.8193853427895978E-3"/>
                  <c:y val="-5.309475308641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CE-491B-A640-C43D8BE15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6">
                        <a:lumMod val="50000"/>
                      </a:schemeClr>
                    </a:solidFill>
                    <a:latin typeface="HG丸ｺﾞｼｯｸM-PRO" pitchFamily="50" charset="-128"/>
                    <a:ea typeface="HG丸ｺﾞｼｯｸM-PRO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Sheet1!$B$2:$K$2</c:f>
              <c:strCache>
                <c:ptCount val="10"/>
                <c:pt idx="0">
                  <c:v>H20</c:v>
                </c:pt>
                <c:pt idx="1">
                  <c:v>H21</c:v>
                </c:pt>
                <c:pt idx="2">
                  <c:v>H22</c:v>
                </c:pt>
                <c:pt idx="3">
                  <c:v>H23</c:v>
                </c:pt>
                <c:pt idx="4">
                  <c:v>H24</c:v>
                </c:pt>
                <c:pt idx="5">
                  <c:v>H25</c:v>
                </c:pt>
                <c:pt idx="6">
                  <c:v>H26</c:v>
                </c:pt>
                <c:pt idx="7">
                  <c:v>H27</c:v>
                </c:pt>
                <c:pt idx="8">
                  <c:v>H28</c:v>
                </c:pt>
                <c:pt idx="9">
                  <c:v>H29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0.20899999999999999</c:v>
                </c:pt>
                <c:pt idx="1">
                  <c:v>0.215</c:v>
                </c:pt>
                <c:pt idx="2">
                  <c:v>0.22600000000000001</c:v>
                </c:pt>
                <c:pt idx="3">
                  <c:v>0.23499999999999999</c:v>
                </c:pt>
                <c:pt idx="4">
                  <c:v>0.24</c:v>
                </c:pt>
                <c:pt idx="5">
                  <c:v>0.247</c:v>
                </c:pt>
                <c:pt idx="6">
                  <c:v>0.26100000000000001</c:v>
                </c:pt>
                <c:pt idx="7">
                  <c:v>0.27100000000000002</c:v>
                </c:pt>
                <c:pt idx="8">
                  <c:v>0.27600000000000002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B8CE-491B-A640-C43D8BE1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94496"/>
        <c:axId val="160796032"/>
      </c:lineChart>
      <c:catAx>
        <c:axId val="16079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60796032"/>
        <c:crosses val="autoZero"/>
        <c:auto val="1"/>
        <c:lblAlgn val="ctr"/>
        <c:lblOffset val="100"/>
        <c:noMultiLvlLbl val="0"/>
      </c:catAx>
      <c:valAx>
        <c:axId val="160796032"/>
        <c:scaling>
          <c:orientation val="minMax"/>
          <c:max val="0.65000000000000013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60794496"/>
        <c:crosses val="autoZero"/>
        <c:crossBetween val="between"/>
        <c:minorUnit val="5.000000000000001E-2"/>
      </c:valAx>
      <c:spPr>
        <a:noFill/>
      </c:spPr>
    </c:plotArea>
    <c:legend>
      <c:legendPos val="r"/>
      <c:layout>
        <c:manualLayout>
          <c:xMode val="edge"/>
          <c:yMode val="edge"/>
          <c:x val="0.10433835560800733"/>
          <c:y val="0.17604579254841507"/>
          <c:w val="0.12292450437989857"/>
          <c:h val="0.1554659365328530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HG丸ｺﾞｼｯｸM-PRO" panose="020F0600000000000000" pitchFamily="50" charset="-128"/>
              <a:ea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42FBE17-BC75-4B8E-AEC2-C7DFE4A5B13C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72AD88-F0C3-454A-8944-2B6E16DC5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1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 noChangeAspect="1"/>
          </p:cNvSpPr>
          <p:nvPr>
            <p:ph type="body" idx="1"/>
          </p:nvPr>
        </p:nvSpPr>
        <p:spPr>
          <a:xfrm>
            <a:off x="708067" y="5842595"/>
            <a:ext cx="5678730" cy="4029375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北海道増毛町の宮本です。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よろしくお願い致します。</a:t>
            </a: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500" dirty="0">
                <a:latin typeface="HG丸ｺﾞｼｯｸM-PRO" pitchFamily="50" charset="-128"/>
                <a:ea typeface="HG丸ｺﾞｼｯｸM-PRO" pitchFamily="50" charset="-128"/>
              </a:rPr>
              <a:t>今回は増毛町の介護保険の課題と、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500" dirty="0">
                <a:latin typeface="HG丸ｺﾞｼｯｸM-PRO" pitchFamily="50" charset="-128"/>
                <a:ea typeface="HG丸ｺﾞｼｯｸM-PRO" pitchFamily="50" charset="-128"/>
              </a:rPr>
              <a:t>その改善に向け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て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500" dirty="0">
                <a:latin typeface="HG丸ｺﾞｼｯｸM-PRO" pitchFamily="50" charset="-128"/>
                <a:ea typeface="HG丸ｺﾞｼｯｸM-PRO" pitchFamily="50" charset="-128"/>
              </a:rPr>
              <a:t>行政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に求められることを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500" dirty="0">
                <a:latin typeface="HG丸ｺﾞｼｯｸM-PRO" pitchFamily="50" charset="-128"/>
                <a:ea typeface="HG丸ｺﾞｼｯｸM-PRO" pitchFamily="50" charset="-128"/>
              </a:rPr>
              <a:t>お話させて頂きます。</a:t>
            </a:r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70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1950" cy="5035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国保の健診受診率の推移になります。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制度開始当初は受診率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18.4%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で道内順位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140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位でしたが、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新しい手を打ち続け、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昨年度は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62.6%</a:t>
            </a:r>
            <a:r>
              <a:rPr lang="ja-JP" altLang="en-US" sz="1500" dirty="0" err="1">
                <a:latin typeface="HG丸ｺﾞｼｯｸM-PRO" pitchFamily="50" charset="-128"/>
                <a:ea typeface="HG丸ｺﾞｼｯｸM-PRO" pitchFamily="50" charset="-128"/>
              </a:rPr>
              <a:t>まで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上昇させております。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その結果、血圧やメタボなど町民が抱えている健康課題が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データとして分かってくるようになりました。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62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では健診のデータですが、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Ⅱ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度以上高血圧者割合はやはり上富良野よりも高く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人数補正をすると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倍強に上っております。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まずは治療に繋げる重症化予防により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未治療者の割合は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0.72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倍となっており、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治療には繋げられていることが分かります。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しかし血圧がなかなか下がらない状況です。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8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北海道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市町村と全国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都道府県のデータと比較すると、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未治療率は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45.1%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と北海道、全国と比較しても低く、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やはり治療には繋げられていることが分かります。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これは、上富良野の取り組みを参考に、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高血圧者には精密検査を受けてもらい、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適切な治療に繋げることに力を入れた成果ですが、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では、治療中の方の状況を確認すると、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やはり、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Ⅰ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度以上は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66.0%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と全国、全道の倍近く、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更に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Ⅱ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度以上となると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23.7%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倍と非常に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高くなってしまっています。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治療に繋げているのにも関わらず、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降圧が十分ではないのはなぜだということで、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5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実際に、利尿剤を含む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剤治療者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人について、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レセプト情報と遺伝、塩の取り方、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体重変化の聞きとりを行い、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高血圧の背景にあると予測される生活習慣を確認しました。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17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➀番の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代男性は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血圧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183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91</a:t>
            </a: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剤服薬中です。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塩の聞きとりでは、味噌汁は毎食、薄味だと食べられない。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何にでも醤油をかける。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とのことで、体重も二十歳から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㎏増加しております。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3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②番の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代女性、血圧は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169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89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父親に脳卒中、母親に心臓、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兄、姉に糖尿病、脂質異常症があります。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塩は、漬け物毎食、魚卵が好きで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ラーメンも週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回以上食べ、完食です。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体重は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㎏増加しております。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279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③番の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代男性、血圧は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161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82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カレイなどバケツ一杯にもらった魚を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煮付けで食べたり、塩をして干す。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ホッケはすり身にして味噌汁です。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体重は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㎏増加していますが、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「好きな物食べて好きなことしてポックリ死ぬのさ。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我慢なんかしたって人生楽しくない。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ご飯を減らしてまで痩せようとは思わない」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と本音を教えてくれています。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257683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④番の方を飛ばして⑤番の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代女性、血圧は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170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90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父親に脳出血、兄姉は脳梗塞があります。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夫が野菜嫌いで、肉、魚が多い、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糠ニシンというニシンを塩糠に漬けた保存食ですが、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これが好きなようです。</a:t>
            </a:r>
          </a:p>
        </p:txBody>
      </p:sp>
    </p:spTree>
    <p:extLst>
      <p:ext uri="{BB962C8B-B14F-4D97-AF65-F5344CB8AC3E}">
        <p14:creationId xmlns:p14="http://schemas.microsoft.com/office/powerpoint/2010/main" val="265590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⑥番の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代男性、血圧は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179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86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お医者さんから塩は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グラム以下の指示が出ていますが、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朝食は食べない、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昼、夕食は早く食べられる丼物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､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おにぎり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､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しょうが焼き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､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カツ丼</a:t>
            </a: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そして「透析にはなりたくない」との思いがあります。</a:t>
            </a: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648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⑦番の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代男性は、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減塩醤油使用ですが、納豆には醤油をふた回しかけます。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ラーメンは家でよく作り、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㎏増えていますが、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年度の健診をきっかけに夜食をやめ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12.5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㎏減量しています。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68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まず増毛町の地理ですが、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増毛町は北海道の北西部、日本海沿岸に面した港町で、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冬は風が強く、夏は比較的暖かい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北海道西海岸特有の海岸性気候です。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「ましけ」という特徴的な地名の由来は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アイヌ語のカモメの多い所を意味する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「マシケイ」が由来とされており、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よく魚が獲れたことが読み取れます。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明治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年末頃からニシン漁で栄え、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大正期に北海道南部でニシンが獲れなくなった頃から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昭和初期にはニシンの主要漁場になりました。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しかし、昭和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年代末には増毛でもニシンが獲れなくなり、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人口も減少してきたという、魚に密接した歴史を持つ町です。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7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⑧番さんも飛ばしまして、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⑨番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代男性は、血圧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160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86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梅を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個入れたおにぎりを２つ持って沖に出ます。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漁師さんですね。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ということもあり、魚の１回量は基準の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倍程度と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魚をよく食べます。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そして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㎏増えています。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399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1950" cy="503555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次に健診を受診した高血圧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人の方に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よく食べる食品の聞きとりをし、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20%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以上の人が良く食べると回答したリストが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こちらになります。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増毛らしいなという食べ物に色を付けましたが、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たらこ、イカ塩辛、にしん切込み、干しガレイ、カレイ煮付け、糠ニシン、ニシン漬け、すり身と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魚の加工品をよく食べている事が分かります。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056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増毛町のこの様な食文化は、漁業で栄えた歴史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魚も水産加工品も身近に、豊富にあり、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かつ身体を使う仕事が多いので、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どうしても塩分過多の食事になる。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ニシンもタラも今は獲れなくても、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加工技術は継承され、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水産加工会社は町の中心産業で塩蔵文化が根付いています。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それにどうやって向き合って行くのか、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歴史、文化を肯定し、産業も発展させながら、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町民の健康を守っていく、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それが保健師栄養士のみならず役場職員の使命です。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226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3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保健指導を考える自主的研究会が実施した、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お医者さん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1,000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人アンケートから、かかりつけ医の思いでは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「・服薬していても血圧が高い人は困る。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降圧薬は飲んでいるのだから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血圧が下がっていいはずなのに下がらない。」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という言葉を頂いております。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一方、治療を受けている方の聞き取りでは、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「好きなものを食べて好きなことしてポックリ死ぬのさ。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我慢したって人生楽しくない。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ご飯を減らしてまで痩せようとは思わない。」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でも、治療を受けて服薬しているので、気には掛けている。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このギャップを埋めていくために、行政でできることは何か？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増毛町でのこれまでの取組み、これからの取組みについては、次に堀町長が述べられますので、私からはこの辺として、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446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287" y="5842258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まとめに入ります。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増毛町の介護費用・認定率が高い原因は、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高齢化の他にも、脳血管疾患の多発があります。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それは服薬しても血圧が下がりきっておらず、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その原因に塩分過多の生活が影響していると考えられます。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介護費用、認定率の適正化に向けては、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塩分を取りすぎてしまう環境に対し、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我慢の保健指導だけでは、続けることが難しいので、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行政が、減塩を継続できる環境をつくり、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替える保健指導により、介護費用、認定率の適正化が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図れると提言いたしまして、私の話を終わります。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ありがとうございました。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2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次に増毛町の社会保障費に入りますが、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今年度は介護保険料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回目の改定の年度で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6,291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円と全道で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番目に高くなってしまい、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期の保険料からは、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3,582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円上昇し、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順位も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135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番上がり、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町民の生活を圧迫しております。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北海道の中央値は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3,117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円から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5,300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円と、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70%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の上昇ですので、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増毛町はその上昇率の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倍に迫っています。</a:t>
            </a: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20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  <a:noFill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保険料上昇の原因を分析すると、納める方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被保険者数は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年前と比べて大きな増減はありません。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次に介護費用をみると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億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4,899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万から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億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6,603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万と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1.48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倍に上昇しており、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内訳を解析すると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認定者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人が使う費用はあまり変わっていませんが、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使う人、認定者数は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1.45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倍となってることから、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保険料上昇の主な原因は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認定者数の増加であることが分かります。</a:t>
            </a: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62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1950" cy="5035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では、介護認定者数の推移を見てみますと、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増毛町は赤いラインですが、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制度開始当初は認定率が低かったものの、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以降、右肩上がりで上昇しております。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ここで北海道上富良野町、ラベンダー色のラインをみますと、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年度に認定率が上がっていますが、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以降、横ばいから減少傾向と、抑えることが出来ています。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上富良野では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年度から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『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新寝たきり老人ゼロ作戦普及啓発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』</a:t>
            </a: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を行い、介護の原因疾患となっている脳卒中の予防を狙いに、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高血圧対策をし、国の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分の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500" dirty="0" err="1">
                <a:latin typeface="HG丸ｺﾞｼｯｸM-PRO" pitchFamily="50" charset="-128"/>
                <a:ea typeface="HG丸ｺﾞｼｯｸM-PRO" pitchFamily="50" charset="-128"/>
              </a:rPr>
              <a:t>に認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定率を抑える成果を出しています。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これは、増毛町にだってできるハズだと信じて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取組んでいます。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0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ではこちらは、増毛と上富良野の介護に関する比較ですが、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号被保険者数は上富良野に比べ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0.66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倍ですが、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介護にかかる費用、こちらは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億３千万円と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７億８千万円で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0.81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倍、人数調整後は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1.5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倍となっています。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さらに、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号被保険者数は半分以下にも関わらず、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認定者数は増毛が上回り、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人数調整すると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2.84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倍に上っています。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65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歳から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歳の前期高齢者でも人数調整すると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1.81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倍の認定率になっておりますので、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町民の健康守るために、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早急に手を打たなくてはならないところです。</a:t>
            </a:r>
          </a:p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1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40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歳から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歳の町民の介護認定の原因を知るため、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レセプトを解析したところ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介護認定者の半数に脳卒中がみられました。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では、増毛町の脳卒中の医療費の状況を比較すると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43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脳血管疾患にかかる国保医療費は、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2.4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加入者数の調整を行うと、増毛町は上富良野に比べ、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人当たり</a:t>
            </a:r>
            <a:r>
              <a:rPr lang="en-US" altLang="ja-JP" sz="15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倍以上の費用が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脳血管疾患にかかっていることが分かります。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血圧が高くなるほど、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脳卒中を起こす確率が上昇するということで、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次に血圧の状況確認をするために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94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523875"/>
            <a:ext cx="6713537" cy="50371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8067" y="5842594"/>
            <a:ext cx="5679440" cy="4029879"/>
          </a:xfrm>
        </p:spPr>
        <p:txBody>
          <a:bodyPr/>
          <a:lstStyle/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脳血管疾患死亡率の減少、高血圧の改善のスタートは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特定健診・保健指導の実施率の向上ということで、</a:t>
            </a:r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500" dirty="0">
                <a:latin typeface="HG丸ｺﾞｼｯｸM-PRO" pitchFamily="50" charset="-128"/>
                <a:ea typeface="HG丸ｺﾞｼｯｸM-PRO" pitchFamily="50" charset="-128"/>
              </a:rPr>
              <a:t>まずは特定健診の受診率を向上させております。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78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0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6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79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1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5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28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C06C-24AC-455B-A509-45316D21C59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CCCE-3FE1-4EFC-A0FF-F88864B5C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1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2.bp.blogspot.com/-LkqS5p4s1qE/UchCBup60PI/AAAAAAAAVIc/5O5qLGBGAn8/s800/food_tarako.png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2954504A-6A22-444F-AE20-0628C1D7501F}"/>
              </a:ext>
            </a:extLst>
          </p:cNvPr>
          <p:cNvSpPr txBox="1"/>
          <p:nvPr/>
        </p:nvSpPr>
        <p:spPr>
          <a:xfrm>
            <a:off x="184638" y="1859340"/>
            <a:ext cx="8774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住民の要介護認定率水準の改善を目的とした</a:t>
            </a:r>
            <a:endParaRPr lang="en-US" altLang="ja-JP" sz="2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高血圧重症化予防保健指導における</a:t>
            </a:r>
            <a:endParaRPr lang="en-US" altLang="ja-JP" sz="2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>
              <a:defRPr/>
            </a:pPr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生活習慣改善行動の継続に資する環境整備の必要性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BEC1785-1574-4B29-B0B7-CCEFB070B67C}"/>
              </a:ext>
            </a:extLst>
          </p:cNvPr>
          <p:cNvSpPr txBox="1"/>
          <p:nvPr/>
        </p:nvSpPr>
        <p:spPr>
          <a:xfrm>
            <a:off x="1415566" y="4245937"/>
            <a:ext cx="764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宮本洋司</a:t>
            </a:r>
            <a:r>
              <a:rPr lang="en-US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岡崎智子</a:t>
            </a:r>
            <a:r>
              <a:rPr lang="en-US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佐々木香織</a:t>
            </a:r>
            <a:r>
              <a:rPr lang="en-US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中川直樹</a:t>
            </a:r>
            <a:r>
              <a:rPr lang="ja-JP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、長谷部直幸</a:t>
            </a:r>
            <a:r>
              <a:rPr lang="ja-JP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</a:t>
            </a:r>
            <a:endParaRPr kumimoji="0" lang="en-US" altLang="ja-JP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B5758AC-9CC0-450C-A1F2-9BC61D06B56E}"/>
              </a:ext>
            </a:extLst>
          </p:cNvPr>
          <p:cNvSpPr txBox="1"/>
          <p:nvPr/>
        </p:nvSpPr>
        <p:spPr>
          <a:xfrm>
            <a:off x="1807252" y="4764439"/>
            <a:ext cx="174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増毛町役場</a:t>
            </a:r>
            <a:endParaRPr kumimoji="0" lang="en-US" altLang="ja-JP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94A7DFC-0CF0-4F16-A1CB-7A26565B6692}"/>
              </a:ext>
            </a:extLst>
          </p:cNvPr>
          <p:cNvSpPr txBox="1"/>
          <p:nvPr/>
        </p:nvSpPr>
        <p:spPr>
          <a:xfrm>
            <a:off x="1807252" y="5565182"/>
            <a:ext cx="724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旭川医科大学 内科学講座 循環・呼吸・神経病態内科学分野</a:t>
            </a:r>
            <a:endParaRPr kumimoji="0" lang="en-US" altLang="ja-JP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B16B399-4A14-45D8-A49C-5118A350EF4C}"/>
              </a:ext>
            </a:extLst>
          </p:cNvPr>
          <p:cNvSpPr txBox="1"/>
          <p:nvPr/>
        </p:nvSpPr>
        <p:spPr>
          <a:xfrm>
            <a:off x="1807252" y="5164723"/>
            <a:ext cx="484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保健活動を考える自主的研究会</a:t>
            </a:r>
            <a:endParaRPr kumimoji="0" lang="en-US" altLang="ja-JP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44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ストライプ矢印 12">
            <a:extLst>
              <a:ext uri="{FF2B5EF4-FFF2-40B4-BE49-F238E27FC236}">
                <a16:creationId xmlns:a16="http://schemas.microsoft.com/office/drawing/2014/main" xmlns="" id="{8799542F-B0EA-42C8-AB39-E6C1AE8356CF}"/>
              </a:ext>
            </a:extLst>
          </p:cNvPr>
          <p:cNvSpPr/>
          <p:nvPr/>
        </p:nvSpPr>
        <p:spPr>
          <a:xfrm>
            <a:off x="8064000" y="6553888"/>
            <a:ext cx="792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ストライプ矢印 29">
            <a:extLst>
              <a:ext uri="{FF2B5EF4-FFF2-40B4-BE49-F238E27FC236}">
                <a16:creationId xmlns:a16="http://schemas.microsoft.com/office/drawing/2014/main" xmlns="" id="{A740B319-F7BD-4132-81A6-159606D1C064}"/>
              </a:ext>
            </a:extLst>
          </p:cNvPr>
          <p:cNvSpPr/>
          <p:nvPr/>
        </p:nvSpPr>
        <p:spPr>
          <a:xfrm>
            <a:off x="3420000" y="4537888"/>
            <a:ext cx="792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ストライプ矢印 12">
            <a:extLst>
              <a:ext uri="{FF2B5EF4-FFF2-40B4-BE49-F238E27FC236}">
                <a16:creationId xmlns:a16="http://schemas.microsoft.com/office/drawing/2014/main" xmlns="" id="{8DE35DF7-8740-4CEB-A253-9C040E3332F8}"/>
              </a:ext>
            </a:extLst>
          </p:cNvPr>
          <p:cNvSpPr/>
          <p:nvPr/>
        </p:nvSpPr>
        <p:spPr>
          <a:xfrm>
            <a:off x="6516000" y="4537888"/>
            <a:ext cx="2340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31B80C29-BC0F-4EE8-AED3-73A5402AA99A}"/>
              </a:ext>
            </a:extLst>
          </p:cNvPr>
          <p:cNvSpPr txBox="1"/>
          <p:nvPr/>
        </p:nvSpPr>
        <p:spPr>
          <a:xfrm>
            <a:off x="7934700" y="6517888"/>
            <a:ext cx="105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・情報提供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92858005-9184-4397-B9BA-F3DFF0091EB2}"/>
              </a:ext>
            </a:extLst>
          </p:cNvPr>
          <p:cNvSpPr txBox="1"/>
          <p:nvPr/>
        </p:nvSpPr>
        <p:spPr>
          <a:xfrm>
            <a:off x="3276000" y="4501888"/>
            <a:ext cx="228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代、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代への臨戸勧奨　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53CD3F9A-4D2B-4DA6-B04A-E3EB0FA4F9A3}"/>
              </a:ext>
            </a:extLst>
          </p:cNvPr>
          <p:cNvSpPr txBox="1"/>
          <p:nvPr/>
        </p:nvSpPr>
        <p:spPr>
          <a:xfrm>
            <a:off x="6385020" y="4501888"/>
            <a:ext cx="2520000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H27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通院者へ重点的に臨戸勧奨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F947AB56-375A-4098-85D6-86AAB43FFDBE}"/>
              </a:ext>
            </a:extLst>
          </p:cNvPr>
          <p:cNvSpPr/>
          <p:nvPr/>
        </p:nvSpPr>
        <p:spPr>
          <a:xfrm>
            <a:off x="504000" y="397888"/>
            <a:ext cx="8424000" cy="3240000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トライプ矢印 12">
            <a:extLst>
              <a:ext uri="{FF2B5EF4-FFF2-40B4-BE49-F238E27FC236}">
                <a16:creationId xmlns:a16="http://schemas.microsoft.com/office/drawing/2014/main" xmlns="" id="{1D183533-BB28-4AEA-9E35-BC8F9DB9D4D7}"/>
              </a:ext>
            </a:extLst>
          </p:cNvPr>
          <p:cNvSpPr/>
          <p:nvPr/>
        </p:nvSpPr>
        <p:spPr>
          <a:xfrm>
            <a:off x="5760000" y="6265888"/>
            <a:ext cx="3096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ストライプ矢印 12">
            <a:extLst>
              <a:ext uri="{FF2B5EF4-FFF2-40B4-BE49-F238E27FC236}">
                <a16:creationId xmlns:a16="http://schemas.microsoft.com/office/drawing/2014/main" xmlns="" id="{68462DFC-6957-49F9-A6E0-BD6558D2B6F7}"/>
              </a:ext>
            </a:extLst>
          </p:cNvPr>
          <p:cNvSpPr/>
          <p:nvPr/>
        </p:nvSpPr>
        <p:spPr>
          <a:xfrm>
            <a:off x="5760000" y="5977888"/>
            <a:ext cx="3096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ストライプ矢印 12">
            <a:extLst>
              <a:ext uri="{FF2B5EF4-FFF2-40B4-BE49-F238E27FC236}">
                <a16:creationId xmlns:a16="http://schemas.microsoft.com/office/drawing/2014/main" xmlns="" id="{86DE7060-8C6D-4AE3-BC35-8DCA985D2226}"/>
              </a:ext>
            </a:extLst>
          </p:cNvPr>
          <p:cNvSpPr/>
          <p:nvPr/>
        </p:nvSpPr>
        <p:spPr>
          <a:xfrm>
            <a:off x="4176000" y="5689888"/>
            <a:ext cx="4680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ストライプ矢印 12">
            <a:extLst>
              <a:ext uri="{FF2B5EF4-FFF2-40B4-BE49-F238E27FC236}">
                <a16:creationId xmlns:a16="http://schemas.microsoft.com/office/drawing/2014/main" xmlns="" id="{DDF6185A-796E-4610-A4C5-A3579C93BD04}"/>
              </a:ext>
            </a:extLst>
          </p:cNvPr>
          <p:cNvSpPr/>
          <p:nvPr/>
        </p:nvSpPr>
        <p:spPr>
          <a:xfrm>
            <a:off x="4176000" y="5401888"/>
            <a:ext cx="4680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ストライプ矢印 12">
            <a:extLst>
              <a:ext uri="{FF2B5EF4-FFF2-40B4-BE49-F238E27FC236}">
                <a16:creationId xmlns:a16="http://schemas.microsoft.com/office/drawing/2014/main" xmlns="" id="{7EB205A4-7E66-48EB-AB61-1524845BA1CB}"/>
              </a:ext>
            </a:extLst>
          </p:cNvPr>
          <p:cNvSpPr/>
          <p:nvPr/>
        </p:nvSpPr>
        <p:spPr>
          <a:xfrm>
            <a:off x="4176000" y="5113888"/>
            <a:ext cx="4680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ストライプ矢印 12">
            <a:extLst>
              <a:ext uri="{FF2B5EF4-FFF2-40B4-BE49-F238E27FC236}">
                <a16:creationId xmlns:a16="http://schemas.microsoft.com/office/drawing/2014/main" xmlns="" id="{1074FBE0-D11E-45F6-9D4A-FE881A5E27BF}"/>
              </a:ext>
            </a:extLst>
          </p:cNvPr>
          <p:cNvSpPr/>
          <p:nvPr/>
        </p:nvSpPr>
        <p:spPr>
          <a:xfrm>
            <a:off x="4176000" y="4825888"/>
            <a:ext cx="4680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zh-TW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増毛町国民健康保険特定健康診査受診率推移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xmlns="" id="{ABE4AD69-EA4D-4143-B652-17B737B27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461200"/>
              </p:ext>
            </p:extLst>
          </p:nvPr>
        </p:nvGraphicFramePr>
        <p:xfrm>
          <a:off x="504000" y="399208"/>
          <a:ext cx="84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ストライプ矢印 9">
            <a:extLst>
              <a:ext uri="{FF2B5EF4-FFF2-40B4-BE49-F238E27FC236}">
                <a16:creationId xmlns:a16="http://schemas.microsoft.com/office/drawing/2014/main" xmlns="" id="{08EAD3D1-DEA7-4444-8914-4BEE0940378A}"/>
              </a:ext>
            </a:extLst>
          </p:cNvPr>
          <p:cNvSpPr/>
          <p:nvPr/>
        </p:nvSpPr>
        <p:spPr>
          <a:xfrm>
            <a:off x="1080000" y="3673888"/>
            <a:ext cx="7776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ストライプ矢印 11">
            <a:extLst>
              <a:ext uri="{FF2B5EF4-FFF2-40B4-BE49-F238E27FC236}">
                <a16:creationId xmlns:a16="http://schemas.microsoft.com/office/drawing/2014/main" xmlns="" id="{CC3DEDCD-53F3-42EB-BA88-07B76DA86B88}"/>
              </a:ext>
            </a:extLst>
          </p:cNvPr>
          <p:cNvSpPr/>
          <p:nvPr/>
        </p:nvSpPr>
        <p:spPr>
          <a:xfrm>
            <a:off x="1080000" y="3961888"/>
            <a:ext cx="7776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ストライプ矢印 12">
            <a:extLst>
              <a:ext uri="{FF2B5EF4-FFF2-40B4-BE49-F238E27FC236}">
                <a16:creationId xmlns:a16="http://schemas.microsoft.com/office/drawing/2014/main" xmlns="" id="{F818040D-F412-43BA-B16C-0A9DE01FC3AD}"/>
              </a:ext>
            </a:extLst>
          </p:cNvPr>
          <p:cNvSpPr/>
          <p:nvPr/>
        </p:nvSpPr>
        <p:spPr>
          <a:xfrm>
            <a:off x="2628000" y="4249888"/>
            <a:ext cx="6228000" cy="216000"/>
          </a:xfrm>
          <a:prstGeom prst="stripedRightArrow">
            <a:avLst>
              <a:gd name="adj1" fmla="val 100000"/>
              <a:gd name="adj2" fmla="val 101852"/>
            </a:avLst>
          </a:prstGeom>
          <a:solidFill>
            <a:srgbClr val="E6E6E6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54327048-12A6-43FF-87C5-1C6CB5F32213}"/>
              </a:ext>
            </a:extLst>
          </p:cNvPr>
          <p:cNvSpPr txBox="1"/>
          <p:nvPr/>
        </p:nvSpPr>
        <p:spPr>
          <a:xfrm>
            <a:off x="936000" y="3637888"/>
            <a:ext cx="28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・保健推進員による一括申込書の回収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236AE942-B25D-4F74-BA02-65B82AE0F802}"/>
              </a:ext>
            </a:extLst>
          </p:cNvPr>
          <p:cNvSpPr txBox="1"/>
          <p:nvPr/>
        </p:nvSpPr>
        <p:spPr>
          <a:xfrm>
            <a:off x="936000" y="3925888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・春と秋の集団健診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9F2CF268-15E3-4FE4-A60D-6BE5B9A6D3E0}"/>
              </a:ext>
            </a:extLst>
          </p:cNvPr>
          <p:cNvSpPr txBox="1"/>
          <p:nvPr/>
        </p:nvSpPr>
        <p:spPr>
          <a:xfrm>
            <a:off x="2484000" y="4213888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・ガン検診同時実施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6B9C432B-FBE8-46B2-8ECA-1FD154EEFD48}"/>
              </a:ext>
            </a:extLst>
          </p:cNvPr>
          <p:cNvSpPr txBox="1"/>
          <p:nvPr/>
        </p:nvSpPr>
        <p:spPr>
          <a:xfrm>
            <a:off x="4045240" y="4789888"/>
            <a:ext cx="278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・郵送による受診勧奨（受診券送付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7BBAAF39-8038-4521-8B28-95B1932DB477}"/>
              </a:ext>
            </a:extLst>
          </p:cNvPr>
          <p:cNvSpPr txBox="1"/>
          <p:nvPr/>
        </p:nvSpPr>
        <p:spPr>
          <a:xfrm>
            <a:off x="4046400" y="5653888"/>
            <a:ext cx="228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・広報による複数回周知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54532B2F-AF68-4DE7-9342-9438488C8E15}"/>
              </a:ext>
            </a:extLst>
          </p:cNvPr>
          <p:cNvSpPr txBox="1"/>
          <p:nvPr/>
        </p:nvSpPr>
        <p:spPr>
          <a:xfrm>
            <a:off x="5607700" y="5941888"/>
            <a:ext cx="2520000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・医師からの通院者勧奨（増毛）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B24E71C-5757-4DAC-BBC1-73AED5441085}"/>
              </a:ext>
            </a:extLst>
          </p:cNvPr>
          <p:cNvSpPr txBox="1"/>
          <p:nvPr/>
        </p:nvSpPr>
        <p:spPr>
          <a:xfrm>
            <a:off x="5609006" y="6229888"/>
            <a:ext cx="2700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・通院者へ圧着ハガキ送付（留萌）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F00169FC-E5AC-4889-87F1-EA97C77C5802}"/>
              </a:ext>
            </a:extLst>
          </p:cNvPr>
          <p:cNvSpPr txBox="1"/>
          <p:nvPr/>
        </p:nvSpPr>
        <p:spPr>
          <a:xfrm>
            <a:off x="4045140" y="5077888"/>
            <a:ext cx="228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・増毛市街診療所個別健診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9928EA50-03CF-4610-A694-7F1DEC392179}"/>
              </a:ext>
            </a:extLst>
          </p:cNvPr>
          <p:cNvSpPr txBox="1"/>
          <p:nvPr/>
        </p:nvSpPr>
        <p:spPr>
          <a:xfrm>
            <a:off x="4046400" y="5365888"/>
            <a:ext cx="228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・留萌市内医療機関個別健診</a:t>
            </a:r>
            <a:endParaRPr kumimoji="0" lang="en-US" altLang="ja-JP" sz="1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9DF3AA5D-1C56-4C58-A3E4-DC0544F94FDB}"/>
              </a:ext>
            </a:extLst>
          </p:cNvPr>
          <p:cNvSpPr txBox="1"/>
          <p:nvPr/>
        </p:nvSpPr>
        <p:spPr>
          <a:xfrm>
            <a:off x="1112400" y="244800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140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C143153-3835-4023-953E-83739D339D97}"/>
              </a:ext>
            </a:extLst>
          </p:cNvPr>
          <p:cNvSpPr txBox="1"/>
          <p:nvPr/>
        </p:nvSpPr>
        <p:spPr>
          <a:xfrm>
            <a:off x="1904213" y="244186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126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E94EAB3F-DA28-4735-AB92-AD37DAC5C1B0}"/>
              </a:ext>
            </a:extLst>
          </p:cNvPr>
          <p:cNvSpPr txBox="1"/>
          <p:nvPr/>
        </p:nvSpPr>
        <p:spPr>
          <a:xfrm>
            <a:off x="2683351" y="233828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118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74E6C3C7-CE9D-4C2D-B674-F52A2FDF45DB}"/>
              </a:ext>
            </a:extLst>
          </p:cNvPr>
          <p:cNvSpPr txBox="1"/>
          <p:nvPr/>
        </p:nvSpPr>
        <p:spPr>
          <a:xfrm>
            <a:off x="3442672" y="212228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102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1B29F1C7-43EB-48C6-9F3F-48B6E8ADE4F1}"/>
              </a:ext>
            </a:extLst>
          </p:cNvPr>
          <p:cNvSpPr txBox="1"/>
          <p:nvPr/>
        </p:nvSpPr>
        <p:spPr>
          <a:xfrm>
            <a:off x="4295892" y="196926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77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047C6452-1BC3-42A4-BB43-96BA1870E262}"/>
              </a:ext>
            </a:extLst>
          </p:cNvPr>
          <p:cNvSpPr txBox="1"/>
          <p:nvPr/>
        </p:nvSpPr>
        <p:spPr>
          <a:xfrm>
            <a:off x="5070689" y="184018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75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0F419C74-8F3A-4B63-BC46-7A72EB5552A3}"/>
              </a:ext>
            </a:extLst>
          </p:cNvPr>
          <p:cNvSpPr txBox="1"/>
          <p:nvPr/>
        </p:nvSpPr>
        <p:spPr>
          <a:xfrm>
            <a:off x="5853640" y="112644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35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6D530099-CB80-4675-AC30-BDA7071AF863}"/>
              </a:ext>
            </a:extLst>
          </p:cNvPr>
          <p:cNvSpPr txBox="1"/>
          <p:nvPr/>
        </p:nvSpPr>
        <p:spPr>
          <a:xfrm>
            <a:off x="6628713" y="8280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25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AEB6370B-0042-44E3-B4E0-B112DAF1BB9A}"/>
              </a:ext>
            </a:extLst>
          </p:cNvPr>
          <p:cNvSpPr txBox="1"/>
          <p:nvPr/>
        </p:nvSpPr>
        <p:spPr>
          <a:xfrm>
            <a:off x="7396913" y="7394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24</a:t>
            </a:r>
            <a:r>
              <a:rPr kumimoji="1"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34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7E0C8021-73F7-4AAC-9F1F-5AE4841FB73D}"/>
              </a:ext>
            </a:extLst>
          </p:cNvPr>
          <p:cNvSpPr txBox="1"/>
          <p:nvPr/>
        </p:nvSpPr>
        <p:spPr>
          <a:xfrm>
            <a:off x="6832800" y="572200"/>
            <a:ext cx="2124000" cy="3000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r>
              <a:rPr lang="en-US" altLang="ja-JP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</a:t>
            </a:r>
            <a:r>
              <a:rPr lang="en-US" altLang="ja-JP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48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－  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kumimoji="0"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72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srgbClr val="FF0000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52</a:t>
            </a:r>
            <a:r>
              <a:rPr lang="ja-JP" altLang="en-US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72</a:t>
            </a:r>
            <a:r>
              <a:rPr lang="ja-JP" altLang="en-US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srgbClr val="FF0000"/>
              </a:solidFill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47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75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72</a:t>
            </a:r>
            <a:r>
              <a:rPr lang="ja-JP" altLang="en-US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92</a:t>
            </a:r>
            <a:r>
              <a:rPr lang="ja-JP" altLang="en-US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>
              <a:solidFill>
                <a:srgbClr val="FF0000"/>
              </a:solidFill>
              <a:highlight>
                <a:srgbClr val="00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増毛町と上富良野町比較③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国保健診結果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BBFDA9F2-5941-46E8-B88B-AB3F52643760}"/>
              </a:ext>
            </a:extLst>
          </p:cNvPr>
          <p:cNvSpPr txBox="1"/>
          <p:nvPr/>
        </p:nvSpPr>
        <p:spPr>
          <a:xfrm>
            <a:off x="496800" y="572200"/>
            <a:ext cx="262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健診対象者数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受診者数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度以上高血圧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dirty="0">
                <a:solidFill>
                  <a:srgbClr val="FF0000"/>
                </a:solidFill>
                <a:highlight>
                  <a:srgbClr val="00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内、未治療　</a:t>
            </a:r>
            <a:endParaRPr lang="en-US" altLang="ja-JP" dirty="0">
              <a:solidFill>
                <a:srgbClr val="FF0000"/>
              </a:solidFill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HbA1c 6.5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内、未治療　</a:t>
            </a:r>
            <a:endParaRPr lang="en-US" altLang="ja-JP" dirty="0">
              <a:solidFill>
                <a:prstClr val="black"/>
              </a:solidFill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未受診者数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dirty="0">
                <a:solidFill>
                  <a:srgbClr val="FF0000"/>
                </a:solidFill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高血圧治療中者</a:t>
            </a:r>
            <a:endParaRPr lang="en-US" altLang="ja-JP" dirty="0">
              <a:solidFill>
                <a:srgbClr val="FF0000"/>
              </a:solidFill>
              <a:highlight>
                <a:srgbClr val="00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糖尿病治療中者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AD1282E9-FD0A-4103-A21D-F0FEF1C54CC4}"/>
              </a:ext>
            </a:extLst>
          </p:cNvPr>
          <p:cNvSpPr txBox="1"/>
          <p:nvPr/>
        </p:nvSpPr>
        <p:spPr>
          <a:xfrm>
            <a:off x="2800800" y="572200"/>
            <a:ext cx="2016000" cy="3000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903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462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(51.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73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(15.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(37.</a:t>
            </a:r>
            <a:r>
              <a:rPr kumimoji="0" lang="en-US" altLang="ja-JP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0" lang="en-US" altLang="ja-JP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69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(14.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%)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(29.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441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(48.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128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(29.</a:t>
            </a:r>
            <a:r>
              <a:rPr kumimoji="0"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117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(26.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33D794E8-3423-4736-9AA8-095DBBD55C88}"/>
              </a:ext>
            </a:extLst>
          </p:cNvPr>
          <p:cNvSpPr txBox="1"/>
          <p:nvPr/>
        </p:nvSpPr>
        <p:spPr>
          <a:xfrm>
            <a:off x="4816800" y="572200"/>
            <a:ext cx="208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1,894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1,327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(70.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109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8.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%)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43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(39.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102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52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(51.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endParaRPr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(29.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179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103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(18.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xmlns="" id="{43A4E589-4E8A-4ADF-ADC4-BEE5F94669B1}"/>
              </a:ext>
            </a:extLst>
          </p:cNvPr>
          <p:cNvCxnSpPr/>
          <p:nvPr/>
        </p:nvCxnSpPr>
        <p:spPr>
          <a:xfrm>
            <a:off x="792000" y="1472200"/>
            <a:ext cx="813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xmlns="" id="{B2A6C7EF-148B-4DCB-9769-A5E419D4AD68}"/>
              </a:ext>
            </a:extLst>
          </p:cNvPr>
          <p:cNvCxnSpPr/>
          <p:nvPr/>
        </p:nvCxnSpPr>
        <p:spPr>
          <a:xfrm>
            <a:off x="764292" y="2984200"/>
            <a:ext cx="813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xmlns="" id="{41CAB563-DE5C-4328-BADC-8540C31C1C97}"/>
              </a:ext>
            </a:extLst>
          </p:cNvPr>
          <p:cNvCxnSpPr/>
          <p:nvPr/>
        </p:nvCxnSpPr>
        <p:spPr>
          <a:xfrm>
            <a:off x="1044000" y="3236200"/>
            <a:ext cx="78840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xmlns="" id="{BB5B58B6-50E1-4295-B891-FE7496AC8724}"/>
              </a:ext>
            </a:extLst>
          </p:cNvPr>
          <p:cNvCxnSpPr/>
          <p:nvPr/>
        </p:nvCxnSpPr>
        <p:spPr>
          <a:xfrm>
            <a:off x="1044000" y="1724200"/>
            <a:ext cx="78840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xmlns="" id="{1640E347-0B94-4D08-9E08-3030F17C68D1}"/>
              </a:ext>
            </a:extLst>
          </p:cNvPr>
          <p:cNvCxnSpPr/>
          <p:nvPr/>
        </p:nvCxnSpPr>
        <p:spPr>
          <a:xfrm>
            <a:off x="792000" y="2012200"/>
            <a:ext cx="81360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xmlns="" id="{600EF82D-A24E-4B43-88EF-697DF50E0F2A}"/>
              </a:ext>
            </a:extLst>
          </p:cNvPr>
          <p:cNvCxnSpPr/>
          <p:nvPr/>
        </p:nvCxnSpPr>
        <p:spPr>
          <a:xfrm>
            <a:off x="1044000" y="2264200"/>
            <a:ext cx="78840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xmlns="" id="{45A7D7FA-D573-4A4A-955A-4C9B7A6D2BEE}"/>
              </a:ext>
            </a:extLst>
          </p:cNvPr>
          <p:cNvCxnSpPr/>
          <p:nvPr/>
        </p:nvCxnSpPr>
        <p:spPr>
          <a:xfrm>
            <a:off x="792000" y="2552200"/>
            <a:ext cx="813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xmlns="" id="{D273C994-32D5-4339-A04F-1FC85896DC4E}"/>
              </a:ext>
            </a:extLst>
          </p:cNvPr>
          <p:cNvCxnSpPr/>
          <p:nvPr/>
        </p:nvCxnSpPr>
        <p:spPr>
          <a:xfrm>
            <a:off x="576000" y="900000"/>
            <a:ext cx="8388000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xmlns="" id="{A7EC07D4-3F8F-40E3-8101-CAB7378426B3}"/>
              </a:ext>
            </a:extLst>
          </p:cNvPr>
          <p:cNvCxnSpPr/>
          <p:nvPr/>
        </p:nvCxnSpPr>
        <p:spPr>
          <a:xfrm>
            <a:off x="612000" y="1184200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xmlns="" id="{2A5C8976-2633-4690-B8D1-6AE81C9D1371}"/>
              </a:ext>
            </a:extLst>
          </p:cNvPr>
          <p:cNvCxnSpPr/>
          <p:nvPr/>
        </p:nvCxnSpPr>
        <p:spPr>
          <a:xfrm>
            <a:off x="576000" y="3528000"/>
            <a:ext cx="8388000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47A6FE7B-A9B2-4032-B5A6-83B402CF3817}"/>
              </a:ext>
            </a:extLst>
          </p:cNvPr>
          <p:cNvSpPr txBox="1"/>
          <p:nvPr/>
        </p:nvSpPr>
        <p:spPr>
          <a:xfrm>
            <a:off x="2051225" y="3857220"/>
            <a:ext cx="504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kumimoji="0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度以上高血圧の割合は</a:t>
            </a:r>
            <a:r>
              <a:rPr kumimoji="0"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kumimoji="0" lang="en-US" altLang="ja-JP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3CCD588C-DD30-4B4E-B1BE-B47D5B8BA1C9}"/>
              </a:ext>
            </a:extLst>
          </p:cNvPr>
          <p:cNvSpPr txBox="1"/>
          <p:nvPr/>
        </p:nvSpPr>
        <p:spPr>
          <a:xfrm>
            <a:off x="4043823" y="4479510"/>
            <a:ext cx="10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だが</a:t>
            </a:r>
            <a:endParaRPr kumimoji="0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63408DE1-2534-4C9C-936B-C29A032F0922}"/>
              </a:ext>
            </a:extLst>
          </p:cNvPr>
          <p:cNvSpPr txBox="1"/>
          <p:nvPr/>
        </p:nvSpPr>
        <p:spPr>
          <a:xfrm>
            <a:off x="2476909" y="5141293"/>
            <a:ext cx="394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</a:t>
            </a:r>
            <a:r>
              <a:rPr kumimoji="0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には繋がっている</a:t>
            </a:r>
            <a:endParaRPr kumimoji="0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FC9D323A-A752-46E6-81A4-38EC156FB468}"/>
              </a:ext>
            </a:extLst>
          </p:cNvPr>
          <p:cNvSpPr txBox="1"/>
          <p:nvPr/>
        </p:nvSpPr>
        <p:spPr>
          <a:xfrm>
            <a:off x="2427142" y="5916820"/>
            <a:ext cx="402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血圧が下がらない</a:t>
            </a:r>
            <a:r>
              <a:rPr kumimoji="0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??</a:t>
            </a:r>
            <a:endParaRPr kumimoji="0"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xmlns="" id="{67FBD355-F022-48E8-92BC-5C8D44BDEE3E}"/>
              </a:ext>
            </a:extLst>
          </p:cNvPr>
          <p:cNvCxnSpPr>
            <a:cxnSpLocks/>
          </p:cNvCxnSpPr>
          <p:nvPr/>
        </p:nvCxnSpPr>
        <p:spPr>
          <a:xfrm flipV="1">
            <a:off x="6304085" y="1693593"/>
            <a:ext cx="1464238" cy="222660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xmlns="" id="{DF6D3BD3-AF89-4F72-B624-EE81FF6CC1FE}"/>
              </a:ext>
            </a:extLst>
          </p:cNvPr>
          <p:cNvCxnSpPr>
            <a:cxnSpLocks/>
          </p:cNvCxnSpPr>
          <p:nvPr/>
        </p:nvCxnSpPr>
        <p:spPr>
          <a:xfrm flipV="1">
            <a:off x="6251618" y="1996897"/>
            <a:ext cx="1588325" cy="3239592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2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xmlns="" id="{C26F2C8D-E396-4A2F-B22E-DECEE4C72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16795"/>
              </p:ext>
            </p:extLst>
          </p:nvPr>
        </p:nvGraphicFramePr>
        <p:xfrm>
          <a:off x="1058005" y="824388"/>
          <a:ext cx="7027989" cy="4086720"/>
        </p:xfrm>
        <a:graphic>
          <a:graphicData uri="http://schemas.openxmlformats.org/drawingml/2006/table">
            <a:tbl>
              <a:tblPr/>
              <a:tblGrid>
                <a:gridCol w="287939">
                  <a:extLst>
                    <a:ext uri="{9D8B030D-6E8A-4147-A177-3AD203B41FA5}">
                      <a16:colId xmlns:a16="http://schemas.microsoft.com/office/drawing/2014/main" xmlns="" val="2206567676"/>
                    </a:ext>
                  </a:extLst>
                </a:gridCol>
                <a:gridCol w="287939">
                  <a:extLst>
                    <a:ext uri="{9D8B030D-6E8A-4147-A177-3AD203B41FA5}">
                      <a16:colId xmlns:a16="http://schemas.microsoft.com/office/drawing/2014/main" xmlns="" val="141170962"/>
                    </a:ext>
                  </a:extLst>
                </a:gridCol>
                <a:gridCol w="2144219">
                  <a:extLst>
                    <a:ext uri="{9D8B030D-6E8A-4147-A177-3AD203B41FA5}">
                      <a16:colId xmlns:a16="http://schemas.microsoft.com/office/drawing/2014/main" xmlns="" val="1922500863"/>
                    </a:ext>
                  </a:extLst>
                </a:gridCol>
                <a:gridCol w="1435964">
                  <a:extLst>
                    <a:ext uri="{9D8B030D-6E8A-4147-A177-3AD203B41FA5}">
                      <a16:colId xmlns:a16="http://schemas.microsoft.com/office/drawing/2014/main" xmlns="" val="1648877115"/>
                    </a:ext>
                  </a:extLst>
                </a:gridCol>
                <a:gridCol w="1435964">
                  <a:extLst>
                    <a:ext uri="{9D8B030D-6E8A-4147-A177-3AD203B41FA5}">
                      <a16:colId xmlns:a16="http://schemas.microsoft.com/office/drawing/2014/main" xmlns="" val="1031719883"/>
                    </a:ext>
                  </a:extLst>
                </a:gridCol>
                <a:gridCol w="1435964">
                  <a:extLst>
                    <a:ext uri="{9D8B030D-6E8A-4147-A177-3AD203B41FA5}">
                      <a16:colId xmlns:a16="http://schemas.microsoft.com/office/drawing/2014/main" xmlns="" val="1157956300"/>
                    </a:ext>
                  </a:extLst>
                </a:gridCol>
              </a:tblGrid>
              <a:tr h="332490">
                <a:tc gridSpan="3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増毛町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北海道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68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市町村分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都道府県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426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市町村分　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197857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健診受診者のうち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Ⅰ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度以上高血圧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[140/90]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23,373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346,988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692671"/>
                  </a:ext>
                </a:extLst>
              </a:tr>
              <a:tr h="209285">
                <a:tc rowSpan="2">
                  <a:txBody>
                    <a:bodyPr/>
                    <a:lstStyle/>
                    <a:p>
                      <a:pPr algn="l"/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未治療者</a:t>
                      </a: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highlight>
                            <a:srgbClr val="00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45.</a:t>
                      </a:r>
                      <a:r>
                        <a:rPr kumimoji="1" lang="en-US" altLang="ja-JP" sz="2000" b="1" baseline="30000" dirty="0">
                          <a:highlight>
                            <a:srgbClr val="00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en-US" altLang="ja-JP" sz="1600" b="1" dirty="0">
                          <a:highlight>
                            <a:srgbClr val="00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highlight>
                          <a:srgbClr val="00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12,164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5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52.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184,676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53.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9356820"/>
                  </a:ext>
                </a:extLst>
              </a:tr>
              <a:tr h="438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治療者</a:t>
                      </a: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54.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11,209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5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48.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162,312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64.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68502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降圧薬治療中</a:t>
                      </a: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30,128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474,835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4835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   Ⅰ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度以上高血圧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   [140/90]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7200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66.</a:t>
                      </a:r>
                      <a:r>
                        <a:rPr kumimoji="1" lang="en-US" altLang="ja-JP" sz="2000" b="1" baseline="30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11,209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37.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162,312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34.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850310"/>
                  </a:ext>
                </a:extLst>
              </a:tr>
              <a:tr h="1955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Ⅱ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度以上高血圧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[160/100]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23.</a:t>
                      </a:r>
                      <a:r>
                        <a:rPr kumimoji="1" lang="en-US" altLang="ja-JP" sz="2000" b="1" baseline="30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2,304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28,107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</a:t>
                      </a:r>
                      <a:r>
                        <a:rPr kumimoji="1" lang="en-US" altLang="ja-JP" sz="2000" b="1" baseline="30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en-US" altLang="ja-JP" sz="16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endParaRPr kumimoji="1" lang="ja-JP" altLang="en-US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6973171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DDFCEC-5218-4120-9DA3-99D988E7F5A6}"/>
              </a:ext>
            </a:extLst>
          </p:cNvPr>
          <p:cNvSpPr txBox="1"/>
          <p:nvPr/>
        </p:nvSpPr>
        <p:spPr>
          <a:xfrm>
            <a:off x="614289" y="54947"/>
            <a:ext cx="8080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高血圧重症化予防のためのレセプトと健診データの突合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都道府県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426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市町村データと北海道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68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市町村分との比較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60280459-892B-4B2A-9DD9-D39D8680D2AB}"/>
              </a:ext>
            </a:extLst>
          </p:cNvPr>
          <p:cNvSpPr txBox="1"/>
          <p:nvPr/>
        </p:nvSpPr>
        <p:spPr>
          <a:xfrm>
            <a:off x="688469" y="4865556"/>
            <a:ext cx="478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高血圧者を治療に繋げている</a:t>
            </a:r>
            <a:endParaRPr kumimoji="0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4416D6F1-BEC6-4430-9755-4D03B108A663}"/>
              </a:ext>
            </a:extLst>
          </p:cNvPr>
          <p:cNvSpPr txBox="1"/>
          <p:nvPr/>
        </p:nvSpPr>
        <p:spPr>
          <a:xfrm>
            <a:off x="3710355" y="19989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7819774-0F82-4093-982E-D24A2ABD1EEA}"/>
              </a:ext>
            </a:extLst>
          </p:cNvPr>
          <p:cNvSpPr txBox="1"/>
          <p:nvPr/>
        </p:nvSpPr>
        <p:spPr>
          <a:xfrm>
            <a:off x="2508475" y="5273053"/>
            <a:ext cx="57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kumimoji="0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6F2B800-071E-4442-9F5E-A5B8DF25C02F}"/>
              </a:ext>
            </a:extLst>
          </p:cNvPr>
          <p:cNvSpPr txBox="1"/>
          <p:nvPr/>
        </p:nvSpPr>
        <p:spPr>
          <a:xfrm>
            <a:off x="3710355" y="35898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E21C1C5A-9303-4AF6-BE46-9AA654F38592}"/>
              </a:ext>
            </a:extLst>
          </p:cNvPr>
          <p:cNvSpPr txBox="1"/>
          <p:nvPr/>
        </p:nvSpPr>
        <p:spPr>
          <a:xfrm>
            <a:off x="688469" y="5680549"/>
            <a:ext cx="845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②③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治療中であっても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度以上高血圧者が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全国・全道より多くなっている</a:t>
            </a:r>
            <a:endParaRPr kumimoji="0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CCDEE49-7BE3-46A3-81E1-A944F8F1136F}"/>
              </a:ext>
            </a:extLst>
          </p:cNvPr>
          <p:cNvSpPr txBox="1"/>
          <p:nvPr/>
        </p:nvSpPr>
        <p:spPr>
          <a:xfrm>
            <a:off x="3713286" y="41994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85004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xmlns="" id="{19171B50-D24A-40D3-A675-D8D6B6724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96282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xmlns="" id="{19FAFAD3-4FF3-4CE7-912C-A44A180B8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2585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3456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レセプトから確認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聞取り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聞取り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聞取り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79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xmlns="" id="{34066D8C-D767-4AD9-AF58-0A4D0E491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7179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心房細動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ｱﾃﾃﾞｨｵ配合錠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ﾄﾘｸﾛﾙﾒﾁｱｼﾞﾄﾞ錠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ﾘｸｼｱﾅ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(NOAC)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母</a:t>
                      </a:r>
                    </a:p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薄味だと食べられない。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何にでもしょうゆをかける</a:t>
                      </a: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朝：ごはん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なめたけ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味のり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昼・夕：ごはん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おかず品数多く出された物から選んで食べている　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㎏増加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おやつは良く食べる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1610574"/>
            <a:ext cx="8964000" cy="316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xmlns="" id="{5E2E57C4-950F-4789-8CDE-99AE9B98D72E}"/>
              </a:ext>
            </a:extLst>
          </p:cNvPr>
          <p:cNvSpPr/>
          <p:nvPr/>
        </p:nvSpPr>
        <p:spPr>
          <a:xfrm>
            <a:off x="3996000" y="1116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5B3ECA75-FB3F-4F14-8E5C-97EA8058F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32749"/>
              </p:ext>
            </p:extLst>
          </p:nvPr>
        </p:nvGraphicFramePr>
        <p:xfrm>
          <a:off x="65649" y="4838700"/>
          <a:ext cx="8964000" cy="20116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脂質異常症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糖尿病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不整脈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ｱﾑﾛｼﾞﾋﾟﾝ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ﾐｶﾑﾛ配合錠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ｾﾗﾗ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(K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保持性利尿薬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ｴﾊﾞﾃﾞｰﾙ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ﾘﾋﾞﾄｰﾙ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ｽﾀﾁﾝ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ﾒﾄｸﾞﾙｺ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 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朝夕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(BG)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ｹﾙﾛﾝｸﾞ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l-GR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(β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遮断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朝夕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父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脳卒中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母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心臓</a:t>
                      </a: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弁膜症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兄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糖尿病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姉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脂質</a:t>
                      </a: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異常症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漬け物毎食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［鰊漬け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たくあん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ぬか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みそ漬け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きゅうりの辛子漬け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焼酎漬け］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魚卵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［いくら醤油漬け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数の子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たらこ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すじ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このみそ漬け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(80g/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塩ウニ］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いかの塩辛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ロースハム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鮭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200g)</a:t>
                      </a: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ラーメン週１回以上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スープも全部飲む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㎏増加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冠動脈ｽﾃﾝﾄ留置術後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ご飯を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80g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に減らした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コーヒーの砂糖、仕事中の飴をやめた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生野菜を食べるようにしている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夕食準備前におかし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2007208"/>
            <a:ext cx="8964000" cy="2772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000" y="1196792"/>
            <a:ext cx="8964000" cy="396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C257CFD1-696F-462E-AF67-C69974A46F14}"/>
              </a:ext>
            </a:extLst>
          </p:cNvPr>
          <p:cNvSpPr/>
          <p:nvPr/>
        </p:nvSpPr>
        <p:spPr>
          <a:xfrm>
            <a:off x="3996000" y="1476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9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6DFEB71B-ED04-4C35-A233-6574CA1A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04125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脂質異常症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高尿酸血症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糖尿病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ｱﾑﾛｼﾞﾋﾟﾝ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ﾐｶﾙﾃﾞｨｽ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ﾌﾙｲﾄﾗﾝ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ｻｲｱｻﾞｲﾄﾞ利尿薬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ｱﾄﾙﾊﾞｽﾀﾁﾝ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ﾌｪﾌﾞﾘｸ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尿酸生成抑制薬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ｸﾞﾘﾒﾋﾟﾘﾄﾞ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l-GR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SU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ﾒﾄﾎﾙﾐﾝ塩酸塩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ｽｲﾆｰ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(DPP-4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阻害薬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妻が漬けるたくあん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鰊漬け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浅漬けなど季節毎の漬け物を食べる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カレイなどもらった魚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(1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回にバケツ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杯くらい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は煮付け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塩にして干す。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ホッケはすり身にして味噌汁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㎏増加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「好きな物食べて好きなことしてポックリ死ぬのさ。我慢なんかしたって人生楽しくない。ご飯を減らしてまで痩せようとは思わない」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2403208"/>
            <a:ext cx="8964000" cy="2376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000" y="1196792"/>
            <a:ext cx="8964000" cy="792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CB160E90-D0C3-4E86-AED2-8AD3C8206A78}"/>
              </a:ext>
            </a:extLst>
          </p:cNvPr>
          <p:cNvSpPr/>
          <p:nvPr/>
        </p:nvSpPr>
        <p:spPr>
          <a:xfrm>
            <a:off x="3996000" y="1872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9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B497A944-D51B-47B1-B0A8-558FBC515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92275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多発性ﾗｸﾅ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梗塞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慢性心不全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不整脈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ｱﾑﾛｼﾞﾋﾟﾝ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ｺﾃﾞｵ配合錠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＋利尿剤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ﾊﾞｲｱｽﾋﾟﾘﾝ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抗血小板薬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ｱｰﾁｽﾄ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(β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遮断薬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ﾒｷｼﾚﾁﾝ塩酸塩ｶﾌﾟｾﾙ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父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脳出血</a:t>
                      </a:r>
                      <a:r>
                        <a:rPr kumimoji="1" lang="en-US" altLang="ja-JP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兄・姉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脳梗塞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母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r>
                        <a:rPr kumimoji="1" lang="en-US" altLang="ja-JP" sz="9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漬け物づくりはやめた（固い物が食べられなくなった）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夫が野菜を好まないので、肉や魚が多くなる。糠ニシン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分の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尾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、豚カツ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㎏減少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昔より主食（ご飯）の量が減った（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150g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3193841"/>
            <a:ext cx="8964000" cy="154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000" y="1196792"/>
            <a:ext cx="8964000" cy="1584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D36290B5-0B09-4840-B73A-A5DD7F7D5B6A}"/>
              </a:ext>
            </a:extLst>
          </p:cNvPr>
          <p:cNvSpPr/>
          <p:nvPr/>
        </p:nvSpPr>
        <p:spPr>
          <a:xfrm>
            <a:off x="3996000" y="2664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4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1EE59FE2-ABF0-48F6-8BD0-515DA3FE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58231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脂質異常症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高尿酸血症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糖尿病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ｱﾑﾛｼﾞﾋﾟﾝ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ﾐｶﾙﾃﾞｨｽ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ﾌﾙｲﾄﾗﾝ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ﾋﾞﾀﾊﾞｽﾀﾁﾝ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ﾌｪﾌﾞﾘｸ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尿酸生成抑制薬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薬なし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型糖尿病性腎症第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期の疑い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父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狭心症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朝食は食べない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昼、夕食は早く食べられる丼物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おにぎり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しょうが焼き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カツ丼など店のメニューにあるものを食べる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塩８ｇ以下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日の指示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「透析にはなりたくない」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腎機能が低下したため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年間で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㎏減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ジュース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間食をやめた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3585774"/>
            <a:ext cx="8964000" cy="118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000" y="1205584"/>
            <a:ext cx="8964000" cy="1980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C8141330-A207-4854-B6D7-D3ADE41C2998}"/>
              </a:ext>
            </a:extLst>
          </p:cNvPr>
          <p:cNvSpPr/>
          <p:nvPr/>
        </p:nvSpPr>
        <p:spPr>
          <a:xfrm>
            <a:off x="3996000" y="3060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4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868C4659-065C-411F-8B9E-ECA02FA5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02868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脂質異常症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高尿酸血症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糖尿病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ﾍﾞﾀｷｿﾛｰﾙ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0.5T(β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遮断薬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ﾚｻﾞﾙﾀｽ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LD1T(ARB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ﾌﾙｲﾄﾗﾝ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利尿薬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ﾋﾞﾀﾊﾞｽﾀﾁﾝ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1T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ﾌｪﾌﾞﾘｸ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0.5T(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尿酸生成抑制薬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ﾁｱｿﾞﾘｼﾞﾝ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H28.9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中止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母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減塩醤油を使用。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納豆にふた回しかける。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漬け物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､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梅干しは全く食べない。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ラーメンは家でよく作る。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魚干物は家族と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1/2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切れずつに分ける。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総菜は週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回買う。コンビニ弁当は買わない。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自宅の調理は外食よりも薄味と思う。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㎏増加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年度の健診結果を受け夜食をやめた。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年後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12.5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㎏減量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2000" y="3984358"/>
            <a:ext cx="8964000" cy="756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000" y="1205584"/>
            <a:ext cx="8964000" cy="2376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6B53C669-76D4-4655-80D8-18D55F700C0D}"/>
              </a:ext>
            </a:extLst>
          </p:cNvPr>
          <p:cNvSpPr/>
          <p:nvPr/>
        </p:nvSpPr>
        <p:spPr>
          <a:xfrm>
            <a:off x="3996000" y="3456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57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3132000" y="3530757"/>
            <a:ext cx="5904000" cy="2592000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112000" y="965601"/>
            <a:ext cx="3672000" cy="1872000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C55F476-4C57-40F1-B398-902C503B8853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北海道増毛町について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87F778D2-1CC0-42BB-A0C3-E384D02DB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" y="535390"/>
            <a:ext cx="3438354" cy="27274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6C481BC0-08D2-4514-B4D0-D2373F96B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23973" r="48598" b="36099"/>
          <a:stretch/>
        </p:blipFill>
        <p:spPr>
          <a:xfrm>
            <a:off x="3207784" y="902728"/>
            <a:ext cx="1830157" cy="181807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A1A61CCA-E849-41E1-8BF7-E5E73A779BFE}"/>
              </a:ext>
            </a:extLst>
          </p:cNvPr>
          <p:cNvSpPr/>
          <p:nvPr/>
        </p:nvSpPr>
        <p:spPr>
          <a:xfrm>
            <a:off x="806824" y="1244662"/>
            <a:ext cx="945294" cy="101785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xmlns="" id="{6E6BD702-B2AC-42A3-8D21-2906659CDC47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flipV="1">
            <a:off x="1279471" y="902728"/>
            <a:ext cx="2843392" cy="341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xmlns="" id="{9FF70337-B8DE-41E6-94C1-52908470AD02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>
            <a:off x="1279471" y="2262517"/>
            <a:ext cx="2843392" cy="4582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5040000" y="1361601"/>
            <a:ext cx="279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・旭川から西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㎞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6AC0777-57E5-4BC9-9FCF-E4AED4728837}"/>
              </a:ext>
            </a:extLst>
          </p:cNvPr>
          <p:cNvSpPr txBox="1"/>
          <p:nvPr/>
        </p:nvSpPr>
        <p:spPr>
          <a:xfrm>
            <a:off x="5040000" y="1721601"/>
            <a:ext cx="279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・札幌から北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㎞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58448576-5FB1-4584-ADE3-F0504A7BB656}"/>
              </a:ext>
            </a:extLst>
          </p:cNvPr>
          <p:cNvSpPr txBox="1"/>
          <p:nvPr/>
        </p:nvSpPr>
        <p:spPr>
          <a:xfrm>
            <a:off x="6435385" y="565491"/>
            <a:ext cx="105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地勢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5040000" y="1001601"/>
            <a:ext cx="380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・北海道北西部日本海に面する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76AC0777-57E5-4BC9-9FCF-E4AED4728837}"/>
              </a:ext>
            </a:extLst>
          </p:cNvPr>
          <p:cNvSpPr txBox="1"/>
          <p:nvPr/>
        </p:nvSpPr>
        <p:spPr>
          <a:xfrm>
            <a:off x="5040000" y="2081601"/>
            <a:ext cx="401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・面積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369.</a:t>
            </a:r>
            <a:r>
              <a:rPr lang="en-US" altLang="ja-JP" sz="2000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㎢</a:t>
            </a:r>
            <a:endParaRPr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（東京都の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58448576-5FB1-4584-ADE3-F0504A7BB656}"/>
              </a:ext>
            </a:extLst>
          </p:cNvPr>
          <p:cNvSpPr txBox="1"/>
          <p:nvPr/>
        </p:nvSpPr>
        <p:spPr>
          <a:xfrm>
            <a:off x="4884871" y="3133596"/>
            <a:ext cx="272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増毛町とニシン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60000" y="3530757"/>
            <a:ext cx="380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・「マシケイ」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カモメの多い所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1" name="Picture 3" descr="H:\駅等写真\H21港湾上空写真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b="10272"/>
          <a:stretch/>
        </p:blipFill>
        <p:spPr bwMode="auto">
          <a:xfrm>
            <a:off x="80996" y="4067578"/>
            <a:ext cx="2971924" cy="22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60000" y="3890757"/>
            <a:ext cx="403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・カモメの群れ→よく魚が獲れた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xmlns="" id="{B5A88D0A-7C18-4E66-813F-F2AFDB21F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63" y="3085283"/>
            <a:ext cx="1363703" cy="180140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59999" y="4250757"/>
            <a:ext cx="428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宝永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松前藩に治められる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60000" y="4610757"/>
            <a:ext cx="551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明治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年代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ニシン漁で栄える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60000" y="4970757"/>
            <a:ext cx="542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・大正期　北海道南部でニシンの漁獲減少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312000" y="5330757"/>
            <a:ext cx="585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昭和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ニシン漁主要地域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日本海北部沿岸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331360" y="6215189"/>
            <a:ext cx="558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人口　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16,768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）→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4,497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EEDC5FDE-3902-4E4A-9120-14797477F61F}"/>
              </a:ext>
            </a:extLst>
          </p:cNvPr>
          <p:cNvSpPr txBox="1"/>
          <p:nvPr/>
        </p:nvSpPr>
        <p:spPr>
          <a:xfrm>
            <a:off x="3060000" y="5690757"/>
            <a:ext cx="571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昭和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6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初頭</a:t>
            </a:r>
            <a:r>
              <a:rPr lang="ja-JP" altLang="en-US" sz="20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ニシン漁終焉を迎える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94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AA84C949-B4F2-48C3-B25A-D4BA1A80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1329"/>
              </p:ext>
            </p:extLst>
          </p:nvPr>
        </p:nvGraphicFramePr>
        <p:xfrm>
          <a:off x="108000" y="374549"/>
          <a:ext cx="8928000" cy="43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3058479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50954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172834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6808549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40772362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3091345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2571708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7837779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3051486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2079271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4497498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6134832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15985299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5866507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442866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0925840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8033614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623358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8450297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6925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631227685"/>
                    </a:ext>
                  </a:extLst>
                </a:gridCol>
              </a:tblGrid>
              <a:tr h="216000"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健診データ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2365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性別</a:t>
                      </a: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から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のうち直近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5752394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収縮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拡張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メタボ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判定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pc="-1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HbA1c</a:t>
                      </a:r>
                      <a:endParaRPr kumimoji="1" lang="ja-JP" altLang="en-US" sz="1200" spc="-1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LDL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GFR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尿蛋白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尿酸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心電図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68768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181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108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99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183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H2S1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57211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180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188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157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775860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83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88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161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7.9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完全右脚ﾌﾞﾛｯｸ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7637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82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98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163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99697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84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BMI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心室性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期外収縮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813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⑥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175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179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6.3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35.5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397285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138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5.7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59.6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66762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⑧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</a:t>
                      </a:r>
                      <a:endParaRPr kumimoji="1" lang="ja-JP" altLang="en-US" sz="1200" dirty="0">
                        <a:highlight>
                          <a:srgbClr val="FFC0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予備群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5.2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±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56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⑨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highlight>
                            <a:srgbClr val="FFC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〇</a:t>
                      </a:r>
                    </a:p>
                  </a:txBody>
                  <a:tcPr marL="36000" marR="36000" marT="0" marB="0" anchor="ctr"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160</a:t>
                      </a:r>
                    </a:p>
                    <a:p>
                      <a:pPr algn="r"/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</a:t>
                      </a:r>
                      <a:endParaRPr kumimoji="1" lang="ja-JP" altLang="en-US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該当者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4.9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38.8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8.4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H0S0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所見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なし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9942685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利尿剤を含む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剤治療者をみてみると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多い食塩過剰摂取と肥満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xmlns="" id="{20AE2241-0CC9-47B2-B836-BD3C9262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2504"/>
              </p:ext>
            </p:extLst>
          </p:nvPr>
        </p:nvGraphicFramePr>
        <p:xfrm>
          <a:off x="65649" y="4838700"/>
          <a:ext cx="8964000" cy="1986180"/>
        </p:xfrm>
        <a:graphic>
          <a:graphicData uri="http://schemas.openxmlformats.org/drawingml/2006/table">
            <a:tbl>
              <a:tblPr/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18743677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15003062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69662534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47255811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351820183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治療状況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の遺伝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歳からの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体重変化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582107"/>
                  </a:ext>
                </a:extLst>
              </a:tr>
              <a:tr h="162042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高血圧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脂質異常症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ﾐｶﾑﾛ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(ARB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＋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ﾆﾌｪｼﾞﾋﾟﾝ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L10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en-US" altLang="ja-JP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Ca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拮抗薬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ﾄﾘｸﾛﾙﾒﾁｱｼﾞﾄﾞ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利尿剤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ｲｺｻﾍﾟﾝﾄ酸ｴﾁﾙ粒錠ｶﾌﾟｾﾙ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ﾋﾞﾀﾊﾞｽﾀﾁﾝ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1㎎</a:t>
                      </a: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ﾄﾗｲｺｱ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53.3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㎎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梅を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個入れたおにぎりを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つ持って沖に出る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麺類を食べるときは汁を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割飲む。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これにご飯を少し（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100g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）と漬け物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魚の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回量は基準値の</a:t>
                      </a:r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倍程度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kumimoji="1" lang="ja-JP" altLang="en-US" sz="1200" dirty="0"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㎏増加</a:t>
                      </a:r>
                      <a:endParaRPr kumimoji="1" lang="en-US" altLang="ja-JP" sz="1200" dirty="0"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317790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2000" y="1205584"/>
            <a:ext cx="8964000" cy="316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xmlns="" id="{55D8DE9A-F0BC-4B1C-8047-3FE8A39F0F2A}"/>
              </a:ext>
            </a:extLst>
          </p:cNvPr>
          <p:cNvSpPr/>
          <p:nvPr/>
        </p:nvSpPr>
        <p:spPr>
          <a:xfrm>
            <a:off x="3996000" y="4248000"/>
            <a:ext cx="792000" cy="648000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0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健診を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受診した高血圧者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人に聞き取りを行いました（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20%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以上掲載）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xmlns="" id="{C5AD9E15-51E5-4046-A532-E36FA6E7E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86321"/>
              </p:ext>
            </p:extLst>
          </p:nvPr>
        </p:nvGraphicFramePr>
        <p:xfrm>
          <a:off x="72000" y="441667"/>
          <a:ext cx="4464000" cy="62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198547638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32949421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396211967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1746883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5538727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75992029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食品名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よく食べると答えた人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塩分量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塩分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単位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754546156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水産加工品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たらこ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2.3g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4.6%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½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腹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4408300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イカ塩辛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6.9%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0572067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にしん切込み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1.2g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6.2%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46916423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魚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干しカレイ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64%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1.1%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2851014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カレイ煮付け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55%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2.0g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4328312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塩さけ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59%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406650362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塩サバ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2.7g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半身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413152189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糠にしん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2.7g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1.3%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7724122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梅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梅干し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2.2g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075396260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漬物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にしん漬け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2.0g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4.0%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52013568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たく</a:t>
                      </a:r>
                      <a:r>
                        <a:rPr kumimoji="1" lang="ja-JP" altLang="en-US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あん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漬け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1.3g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4.3%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67386016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きゅうり奈良漬け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5.1%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切れ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371156799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ご飯のお供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昆布の佃煮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0.8g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98121759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のりの佃煮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0.6g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83953346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塩昆布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0.9g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946665540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肉食加工品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ウインナー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1.9%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6926132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ロースハム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2.5%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60124255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ベーコン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2.0%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755102043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xmlns="" id="{46D9DD72-7E03-496E-8670-B6A632336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54791"/>
              </p:ext>
            </p:extLst>
          </p:nvPr>
        </p:nvGraphicFramePr>
        <p:xfrm>
          <a:off x="4608000" y="441667"/>
          <a:ext cx="4464000" cy="62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198547638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32949421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396211967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1746883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5538727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75992029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食品名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よく食べると答えた人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塩分量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塩分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単位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754546156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練り物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ちくわ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0.6g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2.1%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43173877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かまぼこ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2.5%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1.5cm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4408300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さつま揚げ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0.6g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1.9%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0572067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すり身</a:t>
                      </a: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1.5%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個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46916423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かにかま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2.2%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2851014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68%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4328312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ラーメン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40665036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食パン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0.8g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772412289"/>
                  </a:ext>
                </a:extLst>
              </a:tr>
              <a:tr h="324000">
                <a:tc rowSpan="10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調味料等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カレールウ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07539626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マヨネーズ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0.2g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52013568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0.7g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67386016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和風ドレッシング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36%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0.7g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4.8%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37115679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和風だし顆粒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0.4g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味噌汁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98121759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err="1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めん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つゆ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倍濃縮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3.0g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8.2%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283953346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ポン酢しょうゆ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8.3%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94666554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しょうゆ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0.9g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69261321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とんカツソース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5.6%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360124255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トマトケチャップ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23%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0.2g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3.3%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小さじ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75510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523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大津学習会\大津資料\画像\ニシン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2700" b="12222"/>
          <a:stretch/>
        </p:blipFill>
        <p:spPr bwMode="auto">
          <a:xfrm>
            <a:off x="191056" y="785044"/>
            <a:ext cx="3065132" cy="2013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増毛町の水産業の変遷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A0BBDFE2-F2AB-45CC-B414-0DFB6B4051A1}"/>
              </a:ext>
            </a:extLst>
          </p:cNvPr>
          <p:cNvSpPr txBox="1"/>
          <p:nvPr/>
        </p:nvSpPr>
        <p:spPr>
          <a:xfrm>
            <a:off x="106092" y="410808"/>
            <a:ext cx="290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代末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までニシン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8EE21D31-5F48-48B0-BF0D-E691DF903704}"/>
              </a:ext>
            </a:extLst>
          </p:cNvPr>
          <p:cNvSpPr txBox="1"/>
          <p:nvPr/>
        </p:nvSpPr>
        <p:spPr>
          <a:xfrm>
            <a:off x="663406" y="6414172"/>
            <a:ext cx="100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数の子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4297DC45-9457-4394-ACF5-D34C1EC98831}"/>
              </a:ext>
            </a:extLst>
          </p:cNvPr>
          <p:cNvSpPr txBox="1"/>
          <p:nvPr/>
        </p:nvSpPr>
        <p:spPr>
          <a:xfrm>
            <a:off x="3634754" y="1220135"/>
            <a:ext cx="105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えび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174C5A60-D276-469A-AE33-4056A4A9DB2A}"/>
              </a:ext>
            </a:extLst>
          </p:cNvPr>
          <p:cNvSpPr txBox="1"/>
          <p:nvPr/>
        </p:nvSpPr>
        <p:spPr>
          <a:xfrm>
            <a:off x="3606592" y="6412462"/>
            <a:ext cx="109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たらこ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xmlns="" id="{25835537-F3E8-4385-9CD5-10CCF43DBFB4}"/>
              </a:ext>
            </a:extLst>
          </p:cNvPr>
          <p:cNvSpPr/>
          <p:nvPr/>
        </p:nvSpPr>
        <p:spPr>
          <a:xfrm>
            <a:off x="5428768" y="3276524"/>
            <a:ext cx="2819144" cy="75842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72ECD227-215D-42A4-8628-90B48B838C2C}"/>
              </a:ext>
            </a:extLst>
          </p:cNvPr>
          <p:cNvSpPr txBox="1"/>
          <p:nvPr/>
        </p:nvSpPr>
        <p:spPr>
          <a:xfrm>
            <a:off x="5537752" y="3224852"/>
            <a:ext cx="268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魚種は変遷しても加工技術は残る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5" name="Picture 3" descr="H:\駅等写真\海鮮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15755" r="8768" b="15832"/>
          <a:stretch/>
        </p:blipFill>
        <p:spPr bwMode="auto">
          <a:xfrm>
            <a:off x="4929359" y="417663"/>
            <a:ext cx="4167526" cy="238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4297DC45-9457-4394-ACF5-D34C1EC98831}"/>
              </a:ext>
            </a:extLst>
          </p:cNvPr>
          <p:cNvSpPr txBox="1"/>
          <p:nvPr/>
        </p:nvSpPr>
        <p:spPr>
          <a:xfrm>
            <a:off x="3391531" y="2456913"/>
            <a:ext cx="153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さけ・ます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4297DC45-9457-4394-ACF5-D34C1EC98831}"/>
              </a:ext>
            </a:extLst>
          </p:cNvPr>
          <p:cNvSpPr txBox="1"/>
          <p:nvPr/>
        </p:nvSpPr>
        <p:spPr>
          <a:xfrm>
            <a:off x="3634754" y="1648330"/>
            <a:ext cx="105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ほたて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4297DC45-9457-4394-ACF5-D34C1EC98831}"/>
              </a:ext>
            </a:extLst>
          </p:cNvPr>
          <p:cNvSpPr txBox="1"/>
          <p:nvPr/>
        </p:nvSpPr>
        <p:spPr>
          <a:xfrm>
            <a:off x="3634753" y="2073172"/>
            <a:ext cx="105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たこ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6" name="Picture 4" descr="H:\駅等写真\加工セット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3"/>
          <a:stretch/>
        </p:blipFill>
        <p:spPr bwMode="auto">
          <a:xfrm>
            <a:off x="5144775" y="4021705"/>
            <a:ext cx="3999225" cy="2792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たらこのイラスト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08" y="4725665"/>
            <a:ext cx="2192888" cy="16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65A4E0C2-441C-4540-B08D-0A89648AF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8" y="4544415"/>
            <a:ext cx="2087613" cy="18240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333392F5-F8D8-4C93-989F-49E901BE90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b="20389"/>
          <a:stretch/>
        </p:blipFill>
        <p:spPr>
          <a:xfrm>
            <a:off x="-5435" y="3296724"/>
            <a:ext cx="2502247" cy="10564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82F6E3E0-9C70-4677-BBFF-6EF4EF87E9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10431"/>
          <a:stretch/>
        </p:blipFill>
        <p:spPr>
          <a:xfrm>
            <a:off x="2917261" y="3241853"/>
            <a:ext cx="2486364" cy="105643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xmlns="" id="{94FFBBFC-0571-4E84-8B80-59710B455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2" y="698508"/>
            <a:ext cx="1376990" cy="47791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263DE4E7-061A-4B1C-94FF-9BAADD45F9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91" y="3539896"/>
            <a:ext cx="479670" cy="5018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F01A2CDD-4EFE-4B7B-9628-5C6460D91EF8}"/>
              </a:ext>
            </a:extLst>
          </p:cNvPr>
          <p:cNvSpPr txBox="1"/>
          <p:nvPr/>
        </p:nvSpPr>
        <p:spPr>
          <a:xfrm>
            <a:off x="712757" y="4175954"/>
            <a:ext cx="988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ニシン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290E4BD3-CE1C-46A4-AEBA-31BA315801A7}"/>
              </a:ext>
            </a:extLst>
          </p:cNvPr>
          <p:cNvSpPr txBox="1"/>
          <p:nvPr/>
        </p:nvSpPr>
        <p:spPr>
          <a:xfrm>
            <a:off x="3168919" y="4175954"/>
            <a:ext cx="174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スケトウダラ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6F0BBB9-3C1E-4CFA-B122-11F5BF4410B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7186"/>
          <a:stretch/>
        </p:blipFill>
        <p:spPr>
          <a:xfrm>
            <a:off x="8262759" y="2843241"/>
            <a:ext cx="894807" cy="1509915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xmlns="" id="{DCD69EDA-41D0-4FE6-841E-96E8798F9C6B}"/>
              </a:ext>
            </a:extLst>
          </p:cNvPr>
          <p:cNvSpPr/>
          <p:nvPr/>
        </p:nvSpPr>
        <p:spPr>
          <a:xfrm>
            <a:off x="6009874" y="4646239"/>
            <a:ext cx="3063135" cy="648000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2F8FAC34-7CA1-4F75-9B90-E92C7CB6A85C}"/>
              </a:ext>
            </a:extLst>
          </p:cNvPr>
          <p:cNvSpPr txBox="1"/>
          <p:nvPr/>
        </p:nvSpPr>
        <p:spPr>
          <a:xfrm>
            <a:off x="6072678" y="4631510"/>
            <a:ext cx="312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根強い食文化</a:t>
            </a:r>
            <a:endParaRPr kumimoji="0"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32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929890B-D53D-411B-B449-B924C35F4E7C}"/>
              </a:ext>
            </a:extLst>
          </p:cNvPr>
          <p:cNvSpPr txBox="1"/>
          <p:nvPr/>
        </p:nvSpPr>
        <p:spPr>
          <a:xfrm>
            <a:off x="0" y="9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医師と住民のギャップ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2BEE24D-A740-4AFA-BBDF-49DEC66BE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4"/>
          <a:stretch/>
        </p:blipFill>
        <p:spPr>
          <a:xfrm>
            <a:off x="7347315" y="2568979"/>
            <a:ext cx="1781780" cy="275445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B2C1770D-5DFE-47E9-B716-19B18E543601}"/>
              </a:ext>
            </a:extLst>
          </p:cNvPr>
          <p:cNvSpPr txBox="1"/>
          <p:nvPr/>
        </p:nvSpPr>
        <p:spPr>
          <a:xfrm>
            <a:off x="3331476" y="2730916"/>
            <a:ext cx="470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◆かかりつけ医への</a:t>
            </a: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人アンケート◆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76DCD9F1-F75C-45A7-A956-F8F6AF077962}"/>
              </a:ext>
            </a:extLst>
          </p:cNvPr>
          <p:cNvSpPr/>
          <p:nvPr/>
        </p:nvSpPr>
        <p:spPr>
          <a:xfrm>
            <a:off x="625103" y="984746"/>
            <a:ext cx="7375900" cy="1754326"/>
          </a:xfrm>
          <a:prstGeom prst="wedgeRoundRectCallout">
            <a:avLst>
              <a:gd name="adj1" fmla="val 51881"/>
              <a:gd name="adj2" fmla="val 356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A2F9821A-63CB-4086-AE3A-8362CCE1AC4E}"/>
              </a:ext>
            </a:extLst>
          </p:cNvPr>
          <p:cNvSpPr txBox="1"/>
          <p:nvPr/>
        </p:nvSpPr>
        <p:spPr>
          <a:xfrm>
            <a:off x="625101" y="1078000"/>
            <a:ext cx="7811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・降圧剤を多剤使用しても血圧コントロールが悪いケースがいます。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・服薬していても血圧が高い人は困る。降圧薬は飲んでいるのだから</a:t>
            </a:r>
            <a:endParaRPr kumimoji="0" lang="en-US" altLang="ja-JP" dirty="0">
              <a:solidFill>
                <a:prstClr val="black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prstClr val="black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血圧が下がっていいはずなのに下がらない。</a:t>
            </a:r>
            <a:endParaRPr lang="en-US" altLang="ja-JP" dirty="0">
              <a:solidFill>
                <a:prstClr val="black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・最近は新薬がどんどん出ていて、アイテムは豊富になったんだから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血圧が下がらないのはおかしい。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3268E225-2229-4A5D-9348-7E760CCA9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7"/>
          <a:stretch/>
        </p:blipFill>
        <p:spPr>
          <a:xfrm>
            <a:off x="158256" y="3591261"/>
            <a:ext cx="1253629" cy="2754454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xmlns="" id="{DE3BB8B9-29EA-4ECA-8711-2329C4E883C6}"/>
              </a:ext>
            </a:extLst>
          </p:cNvPr>
          <p:cNvSpPr/>
          <p:nvPr/>
        </p:nvSpPr>
        <p:spPr>
          <a:xfrm>
            <a:off x="1477102" y="3771906"/>
            <a:ext cx="6163408" cy="2437922"/>
          </a:xfrm>
          <a:prstGeom prst="wedgeRoundRectCallout">
            <a:avLst>
              <a:gd name="adj1" fmla="val -52973"/>
              <a:gd name="adj2" fmla="val 6038"/>
              <a:gd name="adj3" fmla="val 16667"/>
            </a:avLst>
          </a:prstGeom>
          <a:solidFill>
            <a:srgbClr val="FFFFCC"/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F509FE5D-3077-48BD-A951-30E27FAEFA50}"/>
              </a:ext>
            </a:extLst>
          </p:cNvPr>
          <p:cNvSpPr/>
          <p:nvPr/>
        </p:nvSpPr>
        <p:spPr>
          <a:xfrm>
            <a:off x="1742427" y="3814326"/>
            <a:ext cx="5898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・薄味だと食べられない。何にでもしょうゆをかける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highlight>
                  <a:srgbClr val="FF00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・好きなもの食べて好きなことしてポックリ死ぬのさ。</a:t>
            </a:r>
            <a:endParaRPr kumimoji="1" lang="en-US" altLang="ja-JP" dirty="0">
              <a:solidFill>
                <a:schemeClr val="bg1"/>
              </a:solidFill>
              <a:highlight>
                <a:srgbClr val="FF00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highlight>
                  <a:srgbClr val="FF00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我慢なんかしたって人生楽しくない。</a:t>
            </a:r>
            <a:endParaRPr kumimoji="1" lang="en-US" altLang="ja-JP" dirty="0">
              <a:solidFill>
                <a:schemeClr val="bg1"/>
              </a:solidFill>
              <a:highlight>
                <a:srgbClr val="FF00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highlight>
                  <a:srgbClr val="FF00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ご飯を減らしてまで痩せようとは思わない。</a:t>
            </a: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・家庭血圧の必要性は感じていない。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血圧手帳受け取らず。拒否的</a:t>
            </a: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・味噌汁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・漬け物毎食　・魚卵好き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・ラーメン週１回以上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スープも全部飲む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A7DA6B35-DA1E-4488-BF62-425B965E661B}"/>
              </a:ext>
            </a:extLst>
          </p:cNvPr>
          <p:cNvSpPr txBox="1"/>
          <p:nvPr/>
        </p:nvSpPr>
        <p:spPr>
          <a:xfrm>
            <a:off x="5168884" y="6218620"/>
            <a:ext cx="26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◆塩に関する聞取り◆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C65C8FAB-E1E4-479A-AF6A-C2DE821E208B}"/>
              </a:ext>
            </a:extLst>
          </p:cNvPr>
          <p:cNvSpPr txBox="1"/>
          <p:nvPr/>
        </p:nvSpPr>
        <p:spPr>
          <a:xfrm>
            <a:off x="4994591" y="525975"/>
            <a:ext cx="318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4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かかりつけ医の思い</a:t>
            </a:r>
            <a:endParaRPr kumimoji="0" lang="en-US" altLang="ja-JP" sz="24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2B607837-F212-4AC0-8EEB-0A82CBB96678}"/>
              </a:ext>
            </a:extLst>
          </p:cNvPr>
          <p:cNvSpPr txBox="1"/>
          <p:nvPr/>
        </p:nvSpPr>
        <p:spPr>
          <a:xfrm>
            <a:off x="1561283" y="3279862"/>
            <a:ext cx="20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400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住民の思い</a:t>
            </a:r>
            <a:endParaRPr kumimoji="0" lang="en-US" altLang="ja-JP" sz="2400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07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xmlns="" id="{58835A1C-87E7-4B28-BFD8-4694C071CF2C}"/>
              </a:ext>
            </a:extLst>
          </p:cNvPr>
          <p:cNvSpPr/>
          <p:nvPr/>
        </p:nvSpPr>
        <p:spPr>
          <a:xfrm>
            <a:off x="453037" y="3730005"/>
            <a:ext cx="8348059" cy="2987318"/>
          </a:xfrm>
          <a:prstGeom prst="roundRect">
            <a:avLst>
              <a:gd name="adj" fmla="val 6445"/>
            </a:avLst>
          </a:prstGeom>
          <a:solidFill>
            <a:schemeClr val="accent6">
              <a:lumMod val="20000"/>
              <a:lumOff val="80000"/>
            </a:scheme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87DC2322-E9AB-42EE-924C-95C1DB7FE58F}"/>
              </a:ext>
            </a:extLst>
          </p:cNvPr>
          <p:cNvSpPr txBox="1"/>
          <p:nvPr/>
        </p:nvSpPr>
        <p:spPr>
          <a:xfrm>
            <a:off x="593539" y="3200346"/>
            <a:ext cx="733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dbl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介護費用・認定率</a:t>
            </a:r>
            <a:r>
              <a:rPr kumimoji="0" lang="ja-JP" altLang="en-US" sz="28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0" lang="ja-JP" altLang="en-US" sz="2800" b="0" i="0" u="dbl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適正化のために</a:t>
            </a:r>
            <a:endParaRPr kumimoji="0" lang="en-US" altLang="ja-JP" sz="2800" b="0" i="0" u="dbl" strike="noStrike" kern="1200" cap="none" spc="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xmlns="" id="{19D99DD4-C898-4AE5-B9B2-27D58384FD2B}"/>
              </a:ext>
            </a:extLst>
          </p:cNvPr>
          <p:cNvSpPr/>
          <p:nvPr/>
        </p:nvSpPr>
        <p:spPr>
          <a:xfrm>
            <a:off x="4241050" y="6039850"/>
            <a:ext cx="4223012" cy="581267"/>
          </a:xfrm>
          <a:prstGeom prst="roundRect">
            <a:avLst>
              <a:gd name="adj" fmla="val 15292"/>
            </a:avLst>
          </a:prstGeom>
          <a:gradFill>
            <a:gsLst>
              <a:gs pos="0">
                <a:schemeClr val="bg1"/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xmlns="" id="{6EBF11D3-6B8A-427B-8800-E8996505D53D}"/>
              </a:ext>
            </a:extLst>
          </p:cNvPr>
          <p:cNvSpPr/>
          <p:nvPr/>
        </p:nvSpPr>
        <p:spPr>
          <a:xfrm>
            <a:off x="679938" y="5599633"/>
            <a:ext cx="2907324" cy="581267"/>
          </a:xfrm>
          <a:prstGeom prst="roundRect">
            <a:avLst>
              <a:gd name="adj" fmla="val 15292"/>
            </a:avLst>
          </a:prstGeom>
          <a:gradFill>
            <a:gsLst>
              <a:gs pos="0">
                <a:schemeClr val="bg1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</a:gra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xmlns="" id="{2821338A-1E7F-4611-9800-2E32A68FC605}"/>
              </a:ext>
            </a:extLst>
          </p:cNvPr>
          <p:cNvSpPr/>
          <p:nvPr/>
        </p:nvSpPr>
        <p:spPr>
          <a:xfrm>
            <a:off x="3729532" y="4389036"/>
            <a:ext cx="4860552" cy="563872"/>
          </a:xfrm>
          <a:prstGeom prst="roundRect">
            <a:avLst>
              <a:gd name="adj" fmla="val 15292"/>
            </a:avLst>
          </a:prstGeom>
          <a:gradFill>
            <a:gsLst>
              <a:gs pos="0">
                <a:schemeClr val="bg1"/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700000" scaled="1"/>
          </a:gra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xmlns="" id="{CA32C850-D6FD-4615-ADA9-0F81370BD34D}"/>
              </a:ext>
            </a:extLst>
          </p:cNvPr>
          <p:cNvSpPr/>
          <p:nvPr/>
        </p:nvSpPr>
        <p:spPr>
          <a:xfrm>
            <a:off x="1899138" y="3840202"/>
            <a:ext cx="5029200" cy="540482"/>
          </a:xfrm>
          <a:prstGeom prst="roundRect">
            <a:avLst>
              <a:gd name="adj" fmla="val 15292"/>
            </a:avLst>
          </a:prstGeom>
          <a:gradFill>
            <a:gsLst>
              <a:gs pos="0">
                <a:schemeClr val="bg1"/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</a:gra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4031C6B8-0636-46BC-BC19-F66A4B3BCC84}"/>
              </a:ext>
            </a:extLst>
          </p:cNvPr>
          <p:cNvSpPr/>
          <p:nvPr/>
        </p:nvSpPr>
        <p:spPr>
          <a:xfrm>
            <a:off x="453037" y="1113201"/>
            <a:ext cx="8348059" cy="2033700"/>
          </a:xfrm>
          <a:prstGeom prst="roundRect">
            <a:avLst>
              <a:gd name="adj" fmla="val 9977"/>
            </a:avLst>
          </a:prstGeom>
          <a:solidFill>
            <a:schemeClr val="accent5">
              <a:lumMod val="20000"/>
              <a:lumOff val="80000"/>
            </a:scheme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xmlns="" id="{3EC296D1-7076-48E1-BDC6-0822C22DB047}"/>
              </a:ext>
            </a:extLst>
          </p:cNvPr>
          <p:cNvSpPr/>
          <p:nvPr/>
        </p:nvSpPr>
        <p:spPr>
          <a:xfrm>
            <a:off x="2361286" y="2543585"/>
            <a:ext cx="4435164" cy="540000"/>
          </a:xfrm>
          <a:prstGeom prst="roundRect">
            <a:avLst>
              <a:gd name="adj" fmla="val 15292"/>
            </a:avLst>
          </a:prstGeom>
          <a:gradFill>
            <a:gsLst>
              <a:gs pos="0">
                <a:schemeClr val="bg1"/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</a:gra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89C2B163-3F24-411D-B6BC-32960E7F8C53}"/>
              </a:ext>
            </a:extLst>
          </p:cNvPr>
          <p:cNvSpPr txBox="1"/>
          <p:nvPr/>
        </p:nvSpPr>
        <p:spPr>
          <a:xfrm>
            <a:off x="0" y="-24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まとめ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85D4C339-7E07-4B9B-836B-6609FBD1069C}"/>
              </a:ext>
            </a:extLst>
          </p:cNvPr>
          <p:cNvSpPr txBox="1"/>
          <p:nvPr/>
        </p:nvSpPr>
        <p:spPr>
          <a:xfrm>
            <a:off x="837864" y="540592"/>
            <a:ext cx="733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dbl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増毛町の介護費用・認定率が高い理由は</a:t>
            </a:r>
            <a:endParaRPr kumimoji="0" lang="en-US" altLang="ja-JP" sz="2800" b="0" i="0" u="dbl" strike="noStrike" kern="1200" cap="none" spc="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62D4EBAE-48E5-4850-8AA0-42528001C964}"/>
              </a:ext>
            </a:extLst>
          </p:cNvPr>
          <p:cNvSpPr txBox="1"/>
          <p:nvPr/>
        </p:nvSpPr>
        <p:spPr>
          <a:xfrm>
            <a:off x="1773615" y="3825396"/>
            <a:ext cx="528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塩分</a:t>
            </a:r>
            <a:r>
              <a:rPr kumimoji="0" lang="ja-JP" altLang="en-US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</a:t>
            </a:r>
            <a:r>
              <a:rPr kumimoji="0" lang="ja-JP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取りすぎ</a:t>
            </a:r>
            <a:r>
              <a:rPr kumimoji="0" lang="ja-JP" altLang="en-US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てしまう</a:t>
            </a:r>
            <a:r>
              <a:rPr kumimoji="0" lang="ja-JP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環境</a:t>
            </a:r>
            <a:endParaRPr kumimoji="0" lang="en-US" altLang="ja-JP" sz="28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757EF598-B575-4117-8128-5549E3413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147">
            <a:off x="4776379" y="2105954"/>
            <a:ext cx="523220" cy="38110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EC50187C-725F-4B37-9EDF-F2728DD22987}"/>
              </a:ext>
            </a:extLst>
          </p:cNvPr>
          <p:cNvSpPr txBox="1"/>
          <p:nvPr/>
        </p:nvSpPr>
        <p:spPr>
          <a:xfrm>
            <a:off x="581390" y="1755889"/>
            <a:ext cx="426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・高齢化が進んでいる</a:t>
            </a:r>
            <a:endParaRPr kumimoji="0" lang="en-US" altLang="ja-JP" sz="2800" b="0" i="0" u="wavyDbl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AF928425-FEFD-4C5E-85FA-FBB1589AD37A}"/>
              </a:ext>
            </a:extLst>
          </p:cNvPr>
          <p:cNvSpPr txBox="1"/>
          <p:nvPr/>
        </p:nvSpPr>
        <p:spPr>
          <a:xfrm>
            <a:off x="571036" y="1248409"/>
            <a:ext cx="380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・脳血管疾患の発症</a:t>
            </a:r>
            <a:endParaRPr kumimoji="0" lang="en-US" altLang="ja-JP" sz="2800" b="0" i="0" u="wavyDbl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0DF8212F-A85B-4059-93B0-A6AD455916C2}"/>
              </a:ext>
            </a:extLst>
          </p:cNvPr>
          <p:cNvSpPr/>
          <p:nvPr/>
        </p:nvSpPr>
        <p:spPr>
          <a:xfrm>
            <a:off x="676353" y="1310577"/>
            <a:ext cx="3430685" cy="47184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03EC374D-C3E1-4BA8-8648-B5342BD6BD31}"/>
              </a:ext>
            </a:extLst>
          </p:cNvPr>
          <p:cNvSpPr txBox="1"/>
          <p:nvPr/>
        </p:nvSpPr>
        <p:spPr>
          <a:xfrm>
            <a:off x="4385248" y="1172785"/>
            <a:ext cx="4999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高血圧治療を受けても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降圧が十分ではない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452A149C-EA6D-40B9-8B0C-9B2DAA719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61" y="1350071"/>
            <a:ext cx="523220" cy="38110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043DB0C3-1A79-417C-B455-F865E1DF8FAF}"/>
              </a:ext>
            </a:extLst>
          </p:cNvPr>
          <p:cNvSpPr txBox="1"/>
          <p:nvPr/>
        </p:nvSpPr>
        <p:spPr>
          <a:xfrm>
            <a:off x="2267712" y="2538862"/>
            <a:ext cx="46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塩分過多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が一因</a:t>
            </a:r>
            <a:endParaRPr kumimoji="0" lang="en-US" altLang="ja-JP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31B79322-5406-4F9D-89EA-0CA53BCE0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8662" y="4632757"/>
            <a:ext cx="523220" cy="38110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F390D8F2-29F8-4BCF-B118-A246382ED38B}"/>
              </a:ext>
            </a:extLst>
          </p:cNvPr>
          <p:cNvSpPr txBox="1"/>
          <p:nvPr/>
        </p:nvSpPr>
        <p:spPr>
          <a:xfrm>
            <a:off x="495263" y="5110930"/>
            <a:ext cx="32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我慢の保健指導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131F554E-43F5-4051-8EBB-14F6E498462E}"/>
              </a:ext>
            </a:extLst>
          </p:cNvPr>
          <p:cNvSpPr txBox="1"/>
          <p:nvPr/>
        </p:nvSpPr>
        <p:spPr>
          <a:xfrm>
            <a:off x="542346" y="5633462"/>
            <a:ext cx="32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継続が難しい</a:t>
            </a:r>
            <a:endParaRPr lang="en-US" altLang="ja-JP" sz="28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89D3453E-A73A-4436-AA4B-BC123004C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040" y="5107713"/>
            <a:ext cx="523220" cy="38110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0925DB76-BC96-414F-8376-ED93F09BE6B5}"/>
              </a:ext>
            </a:extLst>
          </p:cNvPr>
          <p:cNvSpPr txBox="1"/>
          <p:nvPr/>
        </p:nvSpPr>
        <p:spPr>
          <a:xfrm>
            <a:off x="3425171" y="4412310"/>
            <a:ext cx="546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行政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による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減塩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環境整備</a:t>
            </a:r>
            <a:endParaRPr lang="en-US" altLang="ja-JP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BF4228FF-5431-4DEF-BE43-11E5469E5EF1}"/>
              </a:ext>
            </a:extLst>
          </p:cNvPr>
          <p:cNvSpPr txBox="1"/>
          <p:nvPr/>
        </p:nvSpPr>
        <p:spPr>
          <a:xfrm>
            <a:off x="4709313" y="5539821"/>
            <a:ext cx="32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替える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保健指導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865686A-89E0-48D0-BE56-C6DC69BB4F22}"/>
              </a:ext>
            </a:extLst>
          </p:cNvPr>
          <p:cNvSpPr txBox="1"/>
          <p:nvPr/>
        </p:nvSpPr>
        <p:spPr>
          <a:xfrm>
            <a:off x="4009292" y="6051776"/>
            <a:ext cx="458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介護費用・認定率適正化</a:t>
            </a:r>
            <a:endParaRPr lang="en-US" altLang="ja-JP" sz="28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CA384B6D-94AC-4557-893B-3480F824E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398" y="3258563"/>
            <a:ext cx="650601" cy="3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0" y="1137067"/>
            <a:ext cx="756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増毛町の介護保険料の変遷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D2288AF1-DA35-4FD6-A691-D5CF85F0655E}"/>
              </a:ext>
            </a:extLst>
          </p:cNvPr>
          <p:cNvGrpSpPr/>
          <p:nvPr/>
        </p:nvGrpSpPr>
        <p:grpSpPr>
          <a:xfrm>
            <a:off x="1082490" y="5944669"/>
            <a:ext cx="7548780" cy="338554"/>
            <a:chOff x="907620" y="1404000"/>
            <a:chExt cx="7548780" cy="338554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xmlns="" id="{6343BF51-B667-4A81-82F3-8F1FF7C6F769}"/>
                </a:ext>
              </a:extLst>
            </p:cNvPr>
            <p:cNvSpPr txBox="1"/>
            <p:nvPr/>
          </p:nvSpPr>
          <p:spPr>
            <a:xfrm>
              <a:off x="90762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xmlns="" id="{ABF6AB22-6A9E-40F5-BBEA-4B177B27C719}"/>
                </a:ext>
              </a:extLst>
            </p:cNvPr>
            <p:cNvSpPr txBox="1"/>
            <p:nvPr/>
          </p:nvSpPr>
          <p:spPr>
            <a:xfrm>
              <a:off x="19872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xmlns="" id="{FFA884DA-8B1C-4F68-8C4F-EE8F31BFF530}"/>
                </a:ext>
              </a:extLst>
            </p:cNvPr>
            <p:cNvSpPr txBox="1"/>
            <p:nvPr/>
          </p:nvSpPr>
          <p:spPr>
            <a:xfrm>
              <a:off x="30636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xmlns="" id="{CC5C66CB-8F84-4C3B-B949-9E9FA655B4C6}"/>
                </a:ext>
              </a:extLst>
            </p:cNvPr>
            <p:cNvSpPr txBox="1"/>
            <p:nvPr/>
          </p:nvSpPr>
          <p:spPr>
            <a:xfrm>
              <a:off x="41436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xmlns="" id="{9E3CCA1D-22A4-4AB5-86DF-97DF16071355}"/>
                </a:ext>
              </a:extLst>
            </p:cNvPr>
            <p:cNvSpPr txBox="1"/>
            <p:nvPr/>
          </p:nvSpPr>
          <p:spPr>
            <a:xfrm>
              <a:off x="52200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xmlns="" id="{DDFF0677-782B-402D-A982-7EC1B6E48F71}"/>
                </a:ext>
              </a:extLst>
            </p:cNvPr>
            <p:cNvSpPr txBox="1"/>
            <p:nvPr/>
          </p:nvSpPr>
          <p:spPr>
            <a:xfrm>
              <a:off x="63000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xmlns="" id="{9B042FFE-CAAF-4400-92E8-55CA1D535BC8}"/>
                </a:ext>
              </a:extLst>
            </p:cNvPr>
            <p:cNvSpPr txBox="1"/>
            <p:nvPr/>
          </p:nvSpPr>
          <p:spPr>
            <a:xfrm>
              <a:off x="7376400" y="1404000"/>
              <a:ext cx="108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</a:t>
              </a:r>
              <a:r>
                <a:rPr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7</a:t>
              </a:r>
              <a:r>
                <a:rPr lang="ja-JP" altLang="en-US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</a:t>
              </a:r>
              <a:endPara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7C01DA3F-24E6-404C-9854-1A901ABF3E0A}"/>
              </a:ext>
            </a:extLst>
          </p:cNvPr>
          <p:cNvGrpSpPr/>
          <p:nvPr/>
        </p:nvGrpSpPr>
        <p:grpSpPr>
          <a:xfrm>
            <a:off x="722490" y="5678359"/>
            <a:ext cx="7188780" cy="338554"/>
            <a:chOff x="547620" y="4320000"/>
            <a:chExt cx="7188780" cy="338554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xmlns="" id="{A3E1B023-2F10-4A11-95EA-BF66BC3FB044}"/>
                </a:ext>
              </a:extLst>
            </p:cNvPr>
            <p:cNvSpPr txBox="1"/>
            <p:nvPr/>
          </p:nvSpPr>
          <p:spPr>
            <a:xfrm>
              <a:off x="547620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H12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xmlns="" id="{7B7F45D2-7CCA-45B7-8ADF-F89EE82251B9}"/>
                </a:ext>
              </a:extLst>
            </p:cNvPr>
            <p:cNvSpPr txBox="1"/>
            <p:nvPr/>
          </p:nvSpPr>
          <p:spPr>
            <a:xfrm>
              <a:off x="7016400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H30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xmlns="" id="{78F8C5BE-294E-41D0-99FA-086E6C4F64A1}"/>
                </a:ext>
              </a:extLst>
            </p:cNvPr>
            <p:cNvSpPr txBox="1"/>
            <p:nvPr/>
          </p:nvSpPr>
          <p:spPr>
            <a:xfrm>
              <a:off x="1627200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H15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xmlns="" id="{4793F02D-6FE6-4F97-82F3-150E27CCD88B}"/>
                </a:ext>
              </a:extLst>
            </p:cNvPr>
            <p:cNvSpPr txBox="1"/>
            <p:nvPr/>
          </p:nvSpPr>
          <p:spPr>
            <a:xfrm>
              <a:off x="2706780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H18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xmlns="" id="{6DA65C62-9756-48D2-A78F-D45C3154E325}"/>
                </a:ext>
              </a:extLst>
            </p:cNvPr>
            <p:cNvSpPr txBox="1"/>
            <p:nvPr/>
          </p:nvSpPr>
          <p:spPr>
            <a:xfrm>
              <a:off x="3784431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H21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xmlns="" id="{4734D013-55C9-4B83-A689-4CED7BD27448}"/>
                </a:ext>
              </a:extLst>
            </p:cNvPr>
            <p:cNvSpPr txBox="1"/>
            <p:nvPr/>
          </p:nvSpPr>
          <p:spPr>
            <a:xfrm>
              <a:off x="4859169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H24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xmlns="" id="{C5424901-963B-4B7F-A8EB-86A15CE966B6}"/>
                </a:ext>
              </a:extLst>
            </p:cNvPr>
            <p:cNvSpPr txBox="1"/>
            <p:nvPr/>
          </p:nvSpPr>
          <p:spPr>
            <a:xfrm>
              <a:off x="5935602" y="4320000"/>
              <a:ext cx="7200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kumimoji="0" lang="en-US" altLang="ja-JP" sz="1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H27</a:t>
              </a: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1082070" y="4815157"/>
            <a:ext cx="10800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2,709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kumimoji="0" lang="en-US" altLang="ja-JP" sz="5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[143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xmlns="" id="{BECC8A22-EABF-4900-B338-5480F83CE809}"/>
              </a:ext>
            </a:extLst>
          </p:cNvPr>
          <p:cNvSpPr txBox="1"/>
          <p:nvPr/>
        </p:nvSpPr>
        <p:spPr>
          <a:xfrm>
            <a:off x="2161650" y="4969485"/>
            <a:ext cx="1080000" cy="89255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2,800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kumimoji="0" lang="en-US" altLang="ja-JP" sz="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[148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xmlns="" id="{B4ED7E01-4F41-4BCD-BD25-437B6E2F00B6}"/>
              </a:ext>
            </a:extLst>
          </p:cNvPr>
          <p:cNvSpPr txBox="1"/>
          <p:nvPr/>
        </p:nvSpPr>
        <p:spPr>
          <a:xfrm>
            <a:off x="3238050" y="513604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2,800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[153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xmlns="" id="{A2C0A390-9234-4235-97F5-EB5DE1653C28}"/>
              </a:ext>
            </a:extLst>
          </p:cNvPr>
          <p:cNvSpPr txBox="1"/>
          <p:nvPr/>
        </p:nvSpPr>
        <p:spPr>
          <a:xfrm>
            <a:off x="4318050" y="4181835"/>
            <a:ext cx="108000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3,350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(19.</a:t>
            </a:r>
            <a:r>
              <a:rPr lang="en-US" altLang="ja-JP" sz="16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lang="en-US" altLang="ja-JP" sz="5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[122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xmlns="" id="{80C54275-B1E2-4D29-B161-7A380761300D}"/>
              </a:ext>
            </a:extLst>
          </p:cNvPr>
          <p:cNvSpPr txBox="1"/>
          <p:nvPr/>
        </p:nvSpPr>
        <p:spPr>
          <a:xfrm>
            <a:off x="5394450" y="3671465"/>
            <a:ext cx="1080000" cy="938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4,025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(20.</a:t>
            </a:r>
            <a:r>
              <a:rPr lang="en-US" altLang="ja-JP" sz="16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lang="en-US" altLang="ja-JP" sz="5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[105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xmlns="" id="{90C30DB5-7E1D-4C09-AD6B-7E55AC5AFDB1}"/>
              </a:ext>
            </a:extLst>
          </p:cNvPr>
          <p:cNvSpPr txBox="1"/>
          <p:nvPr/>
        </p:nvSpPr>
        <p:spPr>
          <a:xfrm>
            <a:off x="6474450" y="1739390"/>
            <a:ext cx="108000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5,300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(31.</a:t>
            </a:r>
            <a:r>
              <a:rPr lang="en-US" altLang="ja-JP" sz="16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lang="en-US" altLang="ja-JP" sz="5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[40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0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A67E1BF2-4E74-4B50-8DD0-9D190E0272E9}"/>
              </a:ext>
            </a:extLst>
          </p:cNvPr>
          <p:cNvSpPr txBox="1"/>
          <p:nvPr/>
        </p:nvSpPr>
        <p:spPr>
          <a:xfrm>
            <a:off x="7550850" y="791230"/>
            <a:ext cx="108000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6,291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(18.</a:t>
            </a:r>
            <a:r>
              <a:rPr lang="en-US" altLang="ja-JP" sz="16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 defTabSz="457189">
              <a:defRPr/>
            </a:pPr>
            <a:endParaRPr lang="en-US" altLang="ja-JP" sz="5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[8</a:t>
            </a:r>
            <a:r>
              <a:rPr kumimoji="0"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kumimoji="0" lang="en-US" altLang="ja-JP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xmlns="" id="{A4A13991-CB31-4414-B911-16717140905E}"/>
              </a:ext>
            </a:extLst>
          </p:cNvPr>
          <p:cNvSpPr txBox="1"/>
          <p:nvPr/>
        </p:nvSpPr>
        <p:spPr>
          <a:xfrm>
            <a:off x="246489" y="2182148"/>
            <a:ext cx="461665" cy="22717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介護保険料道内順位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xmlns="" id="{2667F567-0A17-4E9B-BED8-9C738F25AD56}"/>
              </a:ext>
            </a:extLst>
          </p:cNvPr>
          <p:cNvSpPr txBox="1"/>
          <p:nvPr/>
        </p:nvSpPr>
        <p:spPr>
          <a:xfrm>
            <a:off x="590135" y="2361560"/>
            <a:ext cx="461665" cy="1924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高低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xmlns="" id="{5D1FA52C-356B-40E2-9FFE-34610B198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358" y="3193398"/>
            <a:ext cx="1227348" cy="22683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C056E1A0-0ACA-41CB-8417-C6776CA3E9AC}"/>
              </a:ext>
            </a:extLst>
          </p:cNvPr>
          <p:cNvSpPr txBox="1"/>
          <p:nvPr/>
        </p:nvSpPr>
        <p:spPr>
          <a:xfrm>
            <a:off x="880283" y="666152"/>
            <a:ext cx="685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増毛町の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号被保険者の介護保険料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（基準額月額）</a:t>
            </a:r>
            <a:r>
              <a:rPr kumimoji="0"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0"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道内順位</a:t>
            </a: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1082070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3,117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2158395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3,400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(9.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3234720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3,667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(7.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4311045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3,800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5387370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4,400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(15.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6463695" y="3168000"/>
            <a:ext cx="10800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4,950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(12.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F54F9E96-91D6-410C-AE86-8CFC42285A40}"/>
              </a:ext>
            </a:extLst>
          </p:cNvPr>
          <p:cNvSpPr txBox="1"/>
          <p:nvPr/>
        </p:nvSpPr>
        <p:spPr>
          <a:xfrm>
            <a:off x="7549545" y="3168000"/>
            <a:ext cx="10800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5,300</a:t>
            </a:r>
            <a:r>
              <a:rPr kumimoji="0"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(7.</a:t>
            </a:r>
            <a:r>
              <a:rPr lang="en-US" altLang="ja-JP" sz="16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r>
              <a:rPr lang="en-US" altLang="ja-JP" sz="16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(70.</a:t>
            </a:r>
            <a:r>
              <a:rPr lang="en-US" altLang="ja-JP" sz="1600" baseline="300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2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r>
              <a:rPr lang="en-US" altLang="ja-JP" sz="1600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xmlns="" id="{42FF48DE-1AA4-41DF-A350-7EE4F307972F}"/>
              </a:ext>
            </a:extLst>
          </p:cNvPr>
          <p:cNvSpPr/>
          <p:nvPr/>
        </p:nvSpPr>
        <p:spPr>
          <a:xfrm>
            <a:off x="1308694" y="1301917"/>
            <a:ext cx="4780806" cy="1661317"/>
          </a:xfrm>
          <a:prstGeom prst="roundRect">
            <a:avLst>
              <a:gd name="adj" fmla="val 1084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xmlns="" id="{0380B4FF-02B9-4A4C-BA7B-02FF314993E0}"/>
              </a:ext>
            </a:extLst>
          </p:cNvPr>
          <p:cNvSpPr txBox="1"/>
          <p:nvPr/>
        </p:nvSpPr>
        <p:spPr>
          <a:xfrm>
            <a:off x="1363425" y="1399201"/>
            <a:ext cx="36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増毛町の介護保険料は</a:t>
            </a:r>
            <a:r>
              <a:rPr lang="en-US" altLang="ja-JP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endParaRPr kumimoji="0"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xmlns="" id="{03C55490-63A8-4310-B831-4CA55057E54A}"/>
              </a:ext>
            </a:extLst>
          </p:cNvPr>
          <p:cNvSpPr txBox="1"/>
          <p:nvPr/>
        </p:nvSpPr>
        <p:spPr>
          <a:xfrm>
            <a:off x="1806621" y="1777513"/>
            <a:ext cx="1252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>
              <a:defRPr/>
            </a:pP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3,582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</a:t>
            </a:r>
            <a:endParaRPr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r" defTabSz="457189">
              <a:defRPr/>
            </a:pP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135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位</a:t>
            </a:r>
            <a:endParaRPr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sz="2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132.</a:t>
            </a:r>
            <a:r>
              <a:rPr lang="en-US" altLang="ja-JP" sz="2000" baseline="30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%</a:t>
            </a:r>
            <a:endParaRPr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C4114789-D72F-497B-A07B-E263FBD023C0}"/>
              </a:ext>
            </a:extLst>
          </p:cNvPr>
          <p:cNvSpPr txBox="1"/>
          <p:nvPr/>
        </p:nvSpPr>
        <p:spPr>
          <a:xfrm>
            <a:off x="3083956" y="2043637"/>
            <a:ext cx="825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上昇</a:t>
            </a:r>
            <a:endParaRPr kumimoji="0"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ED0F09A6-1F92-4737-9BF4-65EB500EC21D}"/>
              </a:ext>
            </a:extLst>
          </p:cNvPr>
          <p:cNvSpPr txBox="1"/>
          <p:nvPr/>
        </p:nvSpPr>
        <p:spPr>
          <a:xfrm>
            <a:off x="3083956" y="2342472"/>
            <a:ext cx="314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800" dirty="0">
                <a:solidFill>
                  <a:srgbClr val="00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町民の生活を圧迫</a:t>
            </a:r>
            <a:endParaRPr kumimoji="0" lang="en-US" altLang="ja-JP" sz="2800" dirty="0">
              <a:solidFill>
                <a:srgbClr val="FF0000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72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介護保険料上昇の分析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42205750-B0B7-44F8-91F5-050A914B1B0B}"/>
              </a:ext>
            </a:extLst>
          </p:cNvPr>
          <p:cNvSpPr txBox="1"/>
          <p:nvPr/>
        </p:nvSpPr>
        <p:spPr>
          <a:xfrm>
            <a:off x="2697" y="1687072"/>
            <a:ext cx="26468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被保険者数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介護の費用</a:t>
            </a: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⇒認定者一人当り費用</a:t>
            </a: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⇒介護認定者数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xmlns="" id="{2338A380-ED49-4AC2-A65F-0F401DCFE0E2}"/>
              </a:ext>
            </a:extLst>
          </p:cNvPr>
          <p:cNvSpPr txBox="1"/>
          <p:nvPr/>
        </p:nvSpPr>
        <p:spPr>
          <a:xfrm>
            <a:off x="5078764" y="948408"/>
            <a:ext cx="24690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1,978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6,603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444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[22.</a:t>
            </a:r>
            <a:r>
              <a:rPr kumimoji="1" lang="en-US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xmlns="" id="{B4C73FE0-041C-4D58-A5C2-ECD89A3781E8}"/>
              </a:ext>
            </a:extLst>
          </p:cNvPr>
          <p:cNvSpPr txBox="1"/>
          <p:nvPr/>
        </p:nvSpPr>
        <p:spPr>
          <a:xfrm>
            <a:off x="7599070" y="948408"/>
            <a:ext cx="1443087" cy="35958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28/18</a:t>
            </a: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kumimoji="1" lang="en-US" altLang="ja-JP" sz="24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2400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sz="2400" baseline="30000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48</a:t>
            </a:r>
            <a:r>
              <a:rPr lang="ja-JP" altLang="en-US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lang="en-US" altLang="ja-JP" sz="2400" dirty="0"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kumimoji="1" lang="en-US" altLang="ja-JP" sz="24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2400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sz="2400" baseline="30000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lang="en-US" altLang="ja-JP" sz="2400" dirty="0"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>
              <a:lnSpc>
                <a:spcPts val="1400"/>
              </a:lnSpc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2BCCB4DF-2F00-4CE3-B263-81AF0195111F}"/>
              </a:ext>
            </a:extLst>
          </p:cNvPr>
          <p:cNvSpPr txBox="1"/>
          <p:nvPr/>
        </p:nvSpPr>
        <p:spPr>
          <a:xfrm>
            <a:off x="2793364" y="948408"/>
            <a:ext cx="2158989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2,023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4,899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143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313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[15.</a:t>
            </a:r>
            <a:r>
              <a:rPr kumimoji="1" lang="en-US" altLang="ja-JP" sz="2000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xmlns="" id="{F3BEC10F-A763-491D-AA9E-5E4D9CB793A2}"/>
              </a:ext>
            </a:extLst>
          </p:cNvPr>
          <p:cNvCxnSpPr/>
          <p:nvPr/>
        </p:nvCxnSpPr>
        <p:spPr>
          <a:xfrm>
            <a:off x="108000" y="1526606"/>
            <a:ext cx="8928000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xmlns="" id="{8350C7B2-B266-4EA6-8EAF-EFE56A24B0F8}"/>
              </a:ext>
            </a:extLst>
          </p:cNvPr>
          <p:cNvCxnSpPr/>
          <p:nvPr/>
        </p:nvCxnSpPr>
        <p:spPr>
          <a:xfrm>
            <a:off x="108000" y="4669541"/>
            <a:ext cx="8928000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8B368DEE-CC30-47CF-80E3-30B159A28EFF}"/>
              </a:ext>
            </a:extLst>
          </p:cNvPr>
          <p:cNvSpPr txBox="1"/>
          <p:nvPr/>
        </p:nvSpPr>
        <p:spPr>
          <a:xfrm>
            <a:off x="615461" y="5432140"/>
            <a:ext cx="791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介護保険料上昇の主要因は</a:t>
            </a:r>
            <a:r>
              <a:rPr kumimoji="1"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介護認定者数の増加</a:t>
            </a:r>
          </a:p>
        </p:txBody>
      </p:sp>
    </p:spTree>
    <p:extLst>
      <p:ext uri="{BB962C8B-B14F-4D97-AF65-F5344CB8AC3E}">
        <p14:creationId xmlns:p14="http://schemas.microsoft.com/office/powerpoint/2010/main" val="208724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C8F2203D-3847-4DE0-92B2-C706C25FE2C9}"/>
              </a:ext>
            </a:extLst>
          </p:cNvPr>
          <p:cNvSpPr/>
          <p:nvPr/>
        </p:nvSpPr>
        <p:spPr>
          <a:xfrm>
            <a:off x="1044000" y="4305933"/>
            <a:ext cx="7308000" cy="1839894"/>
          </a:xfrm>
          <a:prstGeom prst="roundRect">
            <a:avLst>
              <a:gd name="adj" fmla="val 9977"/>
            </a:avLst>
          </a:prstGeom>
          <a:solidFill>
            <a:schemeClr val="accent5">
              <a:lumMod val="20000"/>
              <a:lumOff val="80000"/>
            </a:scheme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7312966F-F046-4E17-8A75-329E7E73316B}"/>
              </a:ext>
            </a:extLst>
          </p:cNvPr>
          <p:cNvSpPr/>
          <p:nvPr/>
        </p:nvSpPr>
        <p:spPr>
          <a:xfrm>
            <a:off x="351877" y="477082"/>
            <a:ext cx="8635105" cy="3312000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489645"/>
              </p:ext>
            </p:extLst>
          </p:nvPr>
        </p:nvGraphicFramePr>
        <p:xfrm>
          <a:off x="401138" y="459194"/>
          <a:ext cx="8489601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-60527" y="484702"/>
            <a:ext cx="461665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介護認定率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44408" y="60778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73238" y="141192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40687" y="224406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上富良野町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B818D85C-6332-4DFE-8AD7-C3BDDBFF54B6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増毛町の介護認定率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（全国、北海道、上富良野町との比較）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F0477A5E-DF92-4906-974B-4F6FEDB869F6}"/>
              </a:ext>
            </a:extLst>
          </p:cNvPr>
          <p:cNvSpPr txBox="1"/>
          <p:nvPr/>
        </p:nvSpPr>
        <p:spPr>
          <a:xfrm>
            <a:off x="8484540" y="3301094"/>
            <a:ext cx="66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68CED3A3-04C7-4810-B05B-6314EA69FB29}"/>
              </a:ext>
            </a:extLst>
          </p:cNvPr>
          <p:cNvSpPr txBox="1"/>
          <p:nvPr/>
        </p:nvSpPr>
        <p:spPr>
          <a:xfrm>
            <a:off x="8241380" y="82003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FF88FBA9-7888-43F9-82B0-07E8ACCEEDBD}"/>
              </a:ext>
            </a:extLst>
          </p:cNvPr>
          <p:cNvSpPr txBox="1"/>
          <p:nvPr/>
        </p:nvSpPr>
        <p:spPr>
          <a:xfrm>
            <a:off x="880101" y="18909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上富良野町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D789F02D-8357-4B7E-933C-039CB18E074E}"/>
              </a:ext>
            </a:extLst>
          </p:cNvPr>
          <p:cNvSpPr txBox="1"/>
          <p:nvPr/>
        </p:nvSpPr>
        <p:spPr>
          <a:xfrm>
            <a:off x="1141069" y="2858183"/>
            <a:ext cx="28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B839B5BD-33A3-4394-A079-AB1A396D1F4A}"/>
              </a:ext>
            </a:extLst>
          </p:cNvPr>
          <p:cNvSpPr txBox="1"/>
          <p:nvPr/>
        </p:nvSpPr>
        <p:spPr>
          <a:xfrm>
            <a:off x="393326" y="272067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5E9FA039-5B24-43AF-95F6-646011020911}"/>
              </a:ext>
            </a:extLst>
          </p:cNvPr>
          <p:cNvSpPr txBox="1"/>
          <p:nvPr/>
        </p:nvSpPr>
        <p:spPr>
          <a:xfrm>
            <a:off x="1511043" y="319942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E1BCADD4-55F9-461A-8ED6-6FC6C9E09AEC}"/>
              </a:ext>
            </a:extLst>
          </p:cNvPr>
          <p:cNvSpPr txBox="1"/>
          <p:nvPr/>
        </p:nvSpPr>
        <p:spPr>
          <a:xfrm>
            <a:off x="3341882" y="3888593"/>
            <a:ext cx="265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上富良野町の取組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1812938A-E17D-4320-87F6-D171A8024622}"/>
              </a:ext>
            </a:extLst>
          </p:cNvPr>
          <p:cNvSpPr txBox="1"/>
          <p:nvPr/>
        </p:nvSpPr>
        <p:spPr>
          <a:xfrm>
            <a:off x="1288967" y="4036595"/>
            <a:ext cx="19863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0"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1812938A-E17D-4320-87F6-D171A8024622}"/>
              </a:ext>
            </a:extLst>
          </p:cNvPr>
          <p:cNvSpPr txBox="1"/>
          <p:nvPr/>
        </p:nvSpPr>
        <p:spPr>
          <a:xfrm>
            <a:off x="2284308" y="4416418"/>
            <a:ext cx="457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新寝たきり老人ゼロ作戦普及啓発事業</a:t>
            </a:r>
            <a:endParaRPr kumimoji="0"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1812938A-E17D-4320-87F6-D171A8024622}"/>
              </a:ext>
            </a:extLst>
          </p:cNvPr>
          <p:cNvSpPr txBox="1"/>
          <p:nvPr/>
        </p:nvSpPr>
        <p:spPr>
          <a:xfrm>
            <a:off x="2797200" y="4777116"/>
            <a:ext cx="457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寝たきり等の方の原因疾患の実態把握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1812938A-E17D-4320-87F6-D171A8024622}"/>
              </a:ext>
            </a:extLst>
          </p:cNvPr>
          <p:cNvSpPr txBox="1"/>
          <p:nvPr/>
        </p:nvSpPr>
        <p:spPr>
          <a:xfrm>
            <a:off x="1394525" y="5126932"/>
            <a:ext cx="6686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・介護保険認定者の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62.</a:t>
            </a:r>
            <a:r>
              <a:rPr kumimoji="0" lang="en-US" altLang="ja-JP" sz="2000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0"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が脳卒中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・脳卒中発症者の</a:t>
            </a: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に高血圧</a:t>
            </a:r>
            <a:endParaRPr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・健診で高血圧疑いのある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668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のうち</a:t>
            </a:r>
            <a:r>
              <a:rPr kumimoji="0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67</a:t>
            </a:r>
            <a:r>
              <a:rPr kumimoji="0"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0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が未治療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F5133E5D-ABCC-4661-B658-B408BD2F3D05}"/>
              </a:ext>
            </a:extLst>
          </p:cNvPr>
          <p:cNvSpPr txBox="1"/>
          <p:nvPr/>
        </p:nvSpPr>
        <p:spPr>
          <a:xfrm>
            <a:off x="1622712" y="6193850"/>
            <a:ext cx="604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増毛町にだってできるハズ</a:t>
            </a:r>
            <a:r>
              <a:rPr kumimoji="0"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</a:t>
            </a:r>
          </a:p>
        </p:txBody>
      </p:sp>
    </p:spTree>
    <p:extLst>
      <p:ext uri="{BB962C8B-B14F-4D97-AF65-F5344CB8AC3E}">
        <p14:creationId xmlns:p14="http://schemas.microsoft.com/office/powerpoint/2010/main" val="129066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AD1282E9-FD0A-4103-A21D-F0FEF1C54CC4}"/>
              </a:ext>
            </a:extLst>
          </p:cNvPr>
          <p:cNvSpPr txBox="1"/>
          <p:nvPr/>
        </p:nvSpPr>
        <p:spPr>
          <a:xfrm>
            <a:off x="2802102" y="572200"/>
            <a:ext cx="2016000" cy="4108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3,612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1,941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3,000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1,671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20.</a:t>
            </a:r>
            <a:r>
              <a:rPr kumimoji="0"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0"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793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7E0C8021-73F7-4AAC-9F1F-5AE4841FB73D}"/>
              </a:ext>
            </a:extLst>
          </p:cNvPr>
          <p:cNvSpPr txBox="1"/>
          <p:nvPr/>
        </p:nvSpPr>
        <p:spPr>
          <a:xfrm>
            <a:off x="6834102" y="572200"/>
            <a:ext cx="2124000" cy="4108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r>
              <a:rPr lang="en-US" altLang="ja-JP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</a:t>
            </a:r>
            <a:r>
              <a:rPr lang="en-US" altLang="ja-JP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66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kumimoji="0"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81</a:t>
            </a:r>
            <a:r>
              <a:rPr kumimoji="0"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kumimoji="0"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kumimoji="0"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srgbClr val="FF0000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84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98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81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増毛町と上富良野町比較①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社会保障費：介護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33D794E8-3423-4736-9AA8-095DBBD55C88}"/>
              </a:ext>
            </a:extLst>
          </p:cNvPr>
          <p:cNvSpPr txBox="1"/>
          <p:nvPr/>
        </p:nvSpPr>
        <p:spPr>
          <a:xfrm>
            <a:off x="4818102" y="572200"/>
            <a:ext cx="2016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6,702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2,934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8,000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3,768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50.</a:t>
            </a:r>
            <a:r>
              <a:rPr kumimoji="0"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0"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1,467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41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 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BBFDA9F2-5941-46E8-B88B-AB3F52643760}"/>
              </a:ext>
            </a:extLst>
          </p:cNvPr>
          <p:cNvSpPr txBox="1"/>
          <p:nvPr/>
        </p:nvSpPr>
        <p:spPr>
          <a:xfrm>
            <a:off x="498102" y="572200"/>
            <a:ext cx="248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介護加入者数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１号被保険者数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介護費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号被保険者数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号認定者数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脳疾患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心臓病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腎不全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endParaRPr kumimoji="0" lang="en-US" altLang="ja-JP" sz="9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前期高齢被保険者数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前期高齢認定者数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脳疾患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心臓病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腎不全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xmlns="" id="{41CAB563-DE5C-4328-BADC-8540C31C1C97}"/>
              </a:ext>
            </a:extLst>
          </p:cNvPr>
          <p:cNvCxnSpPr/>
          <p:nvPr/>
        </p:nvCxnSpPr>
        <p:spPr>
          <a:xfrm>
            <a:off x="612000" y="1178796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xmlns="" id="{330ADBBA-1E11-4DD0-ACE5-47B5E6AB6C7D}"/>
              </a:ext>
            </a:extLst>
          </p:cNvPr>
          <p:cNvCxnSpPr/>
          <p:nvPr/>
        </p:nvCxnSpPr>
        <p:spPr>
          <a:xfrm>
            <a:off x="612000" y="1748155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xmlns="" id="{90DC6AAC-CE91-4EC8-AA18-F692F6FFAE71}"/>
              </a:ext>
            </a:extLst>
          </p:cNvPr>
          <p:cNvCxnSpPr/>
          <p:nvPr/>
        </p:nvCxnSpPr>
        <p:spPr>
          <a:xfrm>
            <a:off x="612000" y="3260155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xmlns="" id="{71D75C5E-8B61-4F5F-9619-4E969D9969CC}"/>
              </a:ext>
            </a:extLst>
          </p:cNvPr>
          <p:cNvCxnSpPr/>
          <p:nvPr/>
        </p:nvCxnSpPr>
        <p:spPr>
          <a:xfrm>
            <a:off x="1296000" y="3512155"/>
            <a:ext cx="7632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xmlns="" id="{DB24C438-956A-4582-9589-B54548C79A04}"/>
              </a:ext>
            </a:extLst>
          </p:cNvPr>
          <p:cNvCxnSpPr/>
          <p:nvPr/>
        </p:nvCxnSpPr>
        <p:spPr>
          <a:xfrm>
            <a:off x="1440000" y="3800155"/>
            <a:ext cx="7488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xmlns="" id="{9E102321-F9DC-4EDD-A4A5-ED3209AA9EDB}"/>
              </a:ext>
            </a:extLst>
          </p:cNvPr>
          <p:cNvCxnSpPr/>
          <p:nvPr/>
        </p:nvCxnSpPr>
        <p:spPr>
          <a:xfrm>
            <a:off x="1440000" y="2576155"/>
            <a:ext cx="5400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xmlns="" id="{F432A3F5-9C59-4E27-8111-F5EF1BAC8835}"/>
              </a:ext>
            </a:extLst>
          </p:cNvPr>
          <p:cNvCxnSpPr/>
          <p:nvPr/>
        </p:nvCxnSpPr>
        <p:spPr>
          <a:xfrm>
            <a:off x="1440000" y="2828155"/>
            <a:ext cx="5400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xmlns="" id="{C4D7B4F2-3CD4-4E77-9D9F-85B0A29F3BAC}"/>
              </a:ext>
            </a:extLst>
          </p:cNvPr>
          <p:cNvCxnSpPr/>
          <p:nvPr/>
        </p:nvCxnSpPr>
        <p:spPr>
          <a:xfrm>
            <a:off x="1440000" y="3083955"/>
            <a:ext cx="5400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xmlns="" id="{0A1F7A5E-C9C4-4D6C-A484-3B1AA874A272}"/>
              </a:ext>
            </a:extLst>
          </p:cNvPr>
          <p:cNvCxnSpPr/>
          <p:nvPr/>
        </p:nvCxnSpPr>
        <p:spPr>
          <a:xfrm>
            <a:off x="1296000" y="2000155"/>
            <a:ext cx="7632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xmlns="" id="{EABD8A25-6C62-4A86-A459-EBEA4E42BD9C}"/>
              </a:ext>
            </a:extLst>
          </p:cNvPr>
          <p:cNvCxnSpPr/>
          <p:nvPr/>
        </p:nvCxnSpPr>
        <p:spPr>
          <a:xfrm>
            <a:off x="1440000" y="2288155"/>
            <a:ext cx="7488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xmlns="" id="{877564ED-FEDE-44AA-9DD4-DD948CD21ACF}"/>
              </a:ext>
            </a:extLst>
          </p:cNvPr>
          <p:cNvCxnSpPr/>
          <p:nvPr/>
        </p:nvCxnSpPr>
        <p:spPr>
          <a:xfrm>
            <a:off x="1440000" y="4088155"/>
            <a:ext cx="5400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xmlns="" id="{69B8D144-9C52-4FBD-A4A5-FCE27BB0115D}"/>
              </a:ext>
            </a:extLst>
          </p:cNvPr>
          <p:cNvCxnSpPr/>
          <p:nvPr/>
        </p:nvCxnSpPr>
        <p:spPr>
          <a:xfrm>
            <a:off x="1440000" y="4340155"/>
            <a:ext cx="5400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BC29A173-82F5-499B-89D2-553C6C98E323}"/>
              </a:ext>
            </a:extLst>
          </p:cNvPr>
          <p:cNvSpPr txBox="1"/>
          <p:nvPr/>
        </p:nvSpPr>
        <p:spPr>
          <a:xfrm>
            <a:off x="162000" y="2394848"/>
            <a:ext cx="1092213" cy="5651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64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有病状況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AE450846-D954-4194-894D-5755EE5622C3}"/>
              </a:ext>
            </a:extLst>
          </p:cNvPr>
          <p:cNvSpPr/>
          <p:nvPr/>
        </p:nvSpPr>
        <p:spPr>
          <a:xfrm>
            <a:off x="1441597" y="2291955"/>
            <a:ext cx="8280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060D0181-C122-4A2A-BE28-D824476FD7F3}"/>
              </a:ext>
            </a:extLst>
          </p:cNvPr>
          <p:cNvSpPr txBox="1"/>
          <p:nvPr/>
        </p:nvSpPr>
        <p:spPr>
          <a:xfrm>
            <a:off x="162000" y="3875955"/>
            <a:ext cx="1092213" cy="5651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74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有病状況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9FCB1AAD-277E-4600-BD5D-5EF9DA0F2309}"/>
              </a:ext>
            </a:extLst>
          </p:cNvPr>
          <p:cNvSpPr/>
          <p:nvPr/>
        </p:nvSpPr>
        <p:spPr>
          <a:xfrm>
            <a:off x="1440000" y="3803955"/>
            <a:ext cx="8280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xmlns="" id="{4B21E61F-EE2D-477A-83C6-2189F5B666DD}"/>
              </a:ext>
            </a:extLst>
          </p:cNvPr>
          <p:cNvCxnSpPr/>
          <p:nvPr/>
        </p:nvCxnSpPr>
        <p:spPr>
          <a:xfrm>
            <a:off x="576000" y="894596"/>
            <a:ext cx="8388000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xmlns="" id="{4B21E61F-EE2D-477A-83C6-2189F5B666DD}"/>
              </a:ext>
            </a:extLst>
          </p:cNvPr>
          <p:cNvCxnSpPr/>
          <p:nvPr/>
        </p:nvCxnSpPr>
        <p:spPr>
          <a:xfrm>
            <a:off x="576000" y="4631955"/>
            <a:ext cx="8388000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xmlns="" id="{A77C5377-AAA4-4174-A259-4F1E35D8BB8D}"/>
              </a:ext>
            </a:extLst>
          </p:cNvPr>
          <p:cNvCxnSpPr/>
          <p:nvPr/>
        </p:nvCxnSpPr>
        <p:spPr>
          <a:xfrm>
            <a:off x="612000" y="1445493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AC462D9E-0D57-48B2-B640-678EF606A431}"/>
              </a:ext>
            </a:extLst>
          </p:cNvPr>
          <p:cNvSpPr txBox="1"/>
          <p:nvPr/>
        </p:nvSpPr>
        <p:spPr>
          <a:xfrm>
            <a:off x="771567" y="4871871"/>
            <a:ext cx="730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（上富良野町と比較して）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人当たり介護費用が高い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号被保険者、前期高齢者の認定割合が高い</a:t>
            </a:r>
          </a:p>
        </p:txBody>
      </p:sp>
    </p:spTree>
    <p:extLst>
      <p:ext uri="{BB962C8B-B14F-4D97-AF65-F5344CB8AC3E}">
        <p14:creationId xmlns:p14="http://schemas.microsoft.com/office/powerpoint/2010/main" val="197383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8B641E6D-BE10-4816-893E-52ED3BE14F70}"/>
              </a:ext>
            </a:extLst>
          </p:cNvPr>
          <p:cNvGrpSpPr/>
          <p:nvPr/>
        </p:nvGrpSpPr>
        <p:grpSpPr>
          <a:xfrm>
            <a:off x="143297" y="724370"/>
            <a:ext cx="8731813" cy="5137184"/>
            <a:chOff x="143297" y="724370"/>
            <a:chExt cx="8731813" cy="513718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9AB4EC16-EE1A-4109-9D76-2D416627C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23" t="27531" r="160" b="27514"/>
            <a:stretch/>
          </p:blipFill>
          <p:spPr>
            <a:xfrm>
              <a:off x="143297" y="724370"/>
              <a:ext cx="8731813" cy="5137184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xmlns="" id="{CDBC6479-CA88-4827-8AD2-9317485FC570}"/>
                </a:ext>
              </a:extLst>
            </p:cNvPr>
            <p:cNvSpPr/>
            <p:nvPr/>
          </p:nvSpPr>
          <p:spPr>
            <a:xfrm>
              <a:off x="158115" y="724370"/>
              <a:ext cx="8716995" cy="511826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845EBF4-D6BA-463E-BABF-FEF10BB8F623}"/>
              </a:ext>
            </a:extLst>
          </p:cNvPr>
          <p:cNvSpPr/>
          <p:nvPr/>
        </p:nvSpPr>
        <p:spPr>
          <a:xfrm>
            <a:off x="1631576" y="2192721"/>
            <a:ext cx="3048000" cy="550479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F89A320-AFC7-498A-8B53-78C37C0FB617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何の病気で介護認定を受けているのか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31B29E94-7D8A-48E4-B4D1-AF7C0B24D8C8}"/>
              </a:ext>
            </a:extLst>
          </p:cNvPr>
          <p:cNvSpPr/>
          <p:nvPr/>
        </p:nvSpPr>
        <p:spPr>
          <a:xfrm>
            <a:off x="671456" y="1458433"/>
            <a:ext cx="4008120" cy="339888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xmlns="" id="{61D362AF-3BEC-4F05-8DA8-03C183A9B3DD}"/>
              </a:ext>
            </a:extLst>
          </p:cNvPr>
          <p:cNvCxnSpPr>
            <a:cxnSpLocks/>
          </p:cNvCxnSpPr>
          <p:nvPr/>
        </p:nvCxnSpPr>
        <p:spPr>
          <a:xfrm flipH="1">
            <a:off x="2693323" y="2714430"/>
            <a:ext cx="1" cy="324000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B1E31298-52B9-4A34-9691-303CA4660F92}"/>
              </a:ext>
            </a:extLst>
          </p:cNvPr>
          <p:cNvSpPr txBox="1"/>
          <p:nvPr/>
        </p:nvSpPr>
        <p:spPr>
          <a:xfrm>
            <a:off x="1230287" y="5861554"/>
            <a:ext cx="292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74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脳卒中が多い</a:t>
            </a:r>
            <a:endParaRPr kumimoji="0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3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AD1282E9-FD0A-4103-A21D-F0FEF1C54CC4}"/>
              </a:ext>
            </a:extLst>
          </p:cNvPr>
          <p:cNvSpPr txBox="1"/>
          <p:nvPr/>
        </p:nvSpPr>
        <p:spPr>
          <a:xfrm>
            <a:off x="2802102" y="572200"/>
            <a:ext cx="2016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1,047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9,000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1,200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1,700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9,500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5,800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7E0C8021-73F7-4AAC-9F1F-5AE4841FB73D}"/>
              </a:ext>
            </a:extLst>
          </p:cNvPr>
          <p:cNvSpPr txBox="1"/>
          <p:nvPr/>
        </p:nvSpPr>
        <p:spPr>
          <a:xfrm>
            <a:off x="6834102" y="572200"/>
            <a:ext cx="2124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増毛町</a:t>
            </a:r>
            <a:r>
              <a:rPr lang="en-US" altLang="ja-JP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</a:t>
            </a:r>
            <a:r>
              <a:rPr lang="en-US" altLang="ja-JP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39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  －  ）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58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49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6.</a:t>
            </a:r>
            <a:r>
              <a:rPr lang="en-US" altLang="ja-JP" baseline="30000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64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kumimoji="0"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49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59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51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76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en-US" altLang="ja-JP" baseline="30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95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増毛町と上富良野町比較②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社会保障費：医療</a:t>
            </a:r>
            <a:r>
              <a:rPr kumimoji="0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33D794E8-3423-4736-9AA8-095DBBD55C88}"/>
              </a:ext>
            </a:extLst>
          </p:cNvPr>
          <p:cNvSpPr txBox="1"/>
          <p:nvPr/>
        </p:nvSpPr>
        <p:spPr>
          <a:xfrm>
            <a:off x="4818102" y="572200"/>
            <a:ext cx="201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上富良野町</a:t>
            </a: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2,714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4,000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0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1,200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2,700</a:t>
            </a:r>
            <a:r>
              <a:rPr kumimoji="0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</a:t>
            </a: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6,000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defTabSz="457189">
              <a:defRPr/>
            </a:pPr>
            <a:r>
              <a:rPr lang="en-US" altLang="ja-JP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7,600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BBFDA9F2-5941-46E8-B88B-AB3F52643760}"/>
              </a:ext>
            </a:extLst>
          </p:cNvPr>
          <p:cNvSpPr txBox="1"/>
          <p:nvPr/>
        </p:nvSpPr>
        <p:spPr>
          <a:xfrm>
            <a:off x="498102" y="572200"/>
            <a:ext cx="24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endParaRPr lang="en-US" altLang="ja-JP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国保加入者数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国保医療費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脳血管疾患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虚血性心疾患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慢性腎臓病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がん</a:t>
            </a:r>
            <a:endParaRPr kumimoji="0"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筋・骨格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47F44960-C274-4081-8177-7CF651A60D50}"/>
              </a:ext>
            </a:extLst>
          </p:cNvPr>
          <p:cNvCxnSpPr/>
          <p:nvPr/>
        </p:nvCxnSpPr>
        <p:spPr>
          <a:xfrm>
            <a:off x="612000" y="1184200"/>
            <a:ext cx="8316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xmlns="" id="{43A4E589-4E8A-4ADF-ADC4-BEE5F94669B1}"/>
              </a:ext>
            </a:extLst>
          </p:cNvPr>
          <p:cNvCxnSpPr/>
          <p:nvPr/>
        </p:nvCxnSpPr>
        <p:spPr>
          <a:xfrm>
            <a:off x="1296000" y="1472200"/>
            <a:ext cx="76320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xmlns="" id="{BB5B58B6-50E1-4295-B891-FE7496AC8724}"/>
              </a:ext>
            </a:extLst>
          </p:cNvPr>
          <p:cNvCxnSpPr/>
          <p:nvPr/>
        </p:nvCxnSpPr>
        <p:spPr>
          <a:xfrm>
            <a:off x="1296000" y="1724200"/>
            <a:ext cx="7632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xmlns="" id="{1640E347-0B94-4D08-9E08-3030F17C68D1}"/>
              </a:ext>
            </a:extLst>
          </p:cNvPr>
          <p:cNvCxnSpPr/>
          <p:nvPr/>
        </p:nvCxnSpPr>
        <p:spPr>
          <a:xfrm>
            <a:off x="1296000" y="2012200"/>
            <a:ext cx="7632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xmlns="" id="{600EF82D-A24E-4B43-88EF-697DF50E0F2A}"/>
              </a:ext>
            </a:extLst>
          </p:cNvPr>
          <p:cNvCxnSpPr/>
          <p:nvPr/>
        </p:nvCxnSpPr>
        <p:spPr>
          <a:xfrm>
            <a:off x="1296000" y="2264200"/>
            <a:ext cx="7632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xmlns="" id="{45A7D7FA-D573-4A4A-955A-4C9B7A6D2BEE}"/>
              </a:ext>
            </a:extLst>
          </p:cNvPr>
          <p:cNvCxnSpPr/>
          <p:nvPr/>
        </p:nvCxnSpPr>
        <p:spPr>
          <a:xfrm>
            <a:off x="1296000" y="2552200"/>
            <a:ext cx="7632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xmlns="" id="{4B21E61F-EE2D-477A-83C6-2189F5B666DD}"/>
              </a:ext>
            </a:extLst>
          </p:cNvPr>
          <p:cNvCxnSpPr/>
          <p:nvPr/>
        </p:nvCxnSpPr>
        <p:spPr>
          <a:xfrm>
            <a:off x="576000" y="2844000"/>
            <a:ext cx="8388000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33689E00-58E3-47D7-A0EB-4AB1700CFECF}"/>
              </a:ext>
            </a:extLst>
          </p:cNvPr>
          <p:cNvSpPr txBox="1"/>
          <p:nvPr/>
        </p:nvSpPr>
        <p:spPr>
          <a:xfrm>
            <a:off x="161103" y="1553825"/>
            <a:ext cx="1098625" cy="5651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予防可能な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生活習慣病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0C60C7CB-885E-4E77-9161-AFBEAC946E81}"/>
              </a:ext>
            </a:extLst>
          </p:cNvPr>
          <p:cNvSpPr/>
          <p:nvPr/>
        </p:nvSpPr>
        <p:spPr>
          <a:xfrm>
            <a:off x="1301337" y="1472199"/>
            <a:ext cx="15120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xmlns="" id="{4B21E61F-EE2D-477A-83C6-2189F5B666DD}"/>
              </a:ext>
            </a:extLst>
          </p:cNvPr>
          <p:cNvCxnSpPr/>
          <p:nvPr/>
        </p:nvCxnSpPr>
        <p:spPr>
          <a:xfrm>
            <a:off x="576000" y="900000"/>
            <a:ext cx="8388000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7EB9A644-3A9E-49E0-BC21-FCBF976A4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69" y="2989229"/>
            <a:ext cx="6884715" cy="3633244"/>
          </a:xfrm>
          <a:prstGeom prst="rect">
            <a:avLst/>
          </a:prstGeom>
          <a:solidFill>
            <a:schemeClr val="bg1"/>
          </a:solidFill>
          <a:ln w="539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2607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6">
            <a:extLst>
              <a:ext uri="{FF2B5EF4-FFF2-40B4-BE49-F238E27FC236}">
                <a16:creationId xmlns:a16="http://schemas.microsoft.com/office/drawing/2014/main" xmlns="" id="{5A8814E1-35B6-49D8-B7C5-C60FDE55C329}"/>
              </a:ext>
            </a:extLst>
          </p:cNvPr>
          <p:cNvSpPr/>
          <p:nvPr/>
        </p:nvSpPr>
        <p:spPr>
          <a:xfrm>
            <a:off x="1260000" y="5796000"/>
            <a:ext cx="2268000" cy="288000"/>
          </a:xfrm>
          <a:prstGeom prst="roundRect">
            <a:avLst>
              <a:gd name="adj" fmla="val 201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A8814E1-35B6-49D8-B7C5-C60FDE55C329}"/>
              </a:ext>
            </a:extLst>
          </p:cNvPr>
          <p:cNvSpPr/>
          <p:nvPr/>
        </p:nvSpPr>
        <p:spPr>
          <a:xfrm>
            <a:off x="2836618" y="1265974"/>
            <a:ext cx="3762301" cy="324000"/>
          </a:xfrm>
          <a:prstGeom prst="roundRect">
            <a:avLst>
              <a:gd name="adj" fmla="val 224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2ECF2BB-C6C1-475C-AFBE-F8B14D31E582}"/>
              </a:ext>
            </a:extLst>
          </p:cNvPr>
          <p:cNvSpPr txBox="1"/>
          <p:nvPr/>
        </p:nvSpPr>
        <p:spPr>
          <a:xfrm>
            <a:off x="0" y="-24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kumimoji="0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脳血管疾患予防のために</a:t>
            </a:r>
            <a:endParaRPr kumimoji="0"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544B6347-2436-4B5F-8A4F-DF05730B3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732" r="80340" b="92779"/>
          <a:stretch/>
        </p:blipFill>
        <p:spPr>
          <a:xfrm>
            <a:off x="1101777" y="468683"/>
            <a:ext cx="765425" cy="507672"/>
          </a:xfrm>
          <a:prstGeom prst="rect">
            <a:avLst/>
          </a:prstGeom>
        </p:spPr>
      </p:pic>
      <p:sp>
        <p:nvSpPr>
          <p:cNvPr id="9" name="四角形: 角を丸くする 6">
            <a:extLst>
              <a:ext uri="{FF2B5EF4-FFF2-40B4-BE49-F238E27FC236}">
                <a16:creationId xmlns:a16="http://schemas.microsoft.com/office/drawing/2014/main" xmlns="" id="{209DCDA4-E355-4A37-BDED-D80275DD9705}"/>
              </a:ext>
            </a:extLst>
          </p:cNvPr>
          <p:cNvSpPr/>
          <p:nvPr/>
        </p:nvSpPr>
        <p:spPr>
          <a:xfrm>
            <a:off x="2783865" y="5196382"/>
            <a:ext cx="1788135" cy="386851"/>
          </a:xfrm>
          <a:prstGeom prst="roundRect">
            <a:avLst>
              <a:gd name="adj" fmla="val 2010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544B6347-2436-4B5F-8A4F-DF05730B3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6818" r="11622"/>
          <a:stretch/>
        </p:blipFill>
        <p:spPr>
          <a:xfrm>
            <a:off x="621030" y="459194"/>
            <a:ext cx="7901939" cy="63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5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6207</TotalTime>
  <Words>6887</Words>
  <Application>Microsoft Office PowerPoint</Application>
  <PresentationFormat>画面に合わせる (4:3)</PresentationFormat>
  <Paragraphs>2952</Paragraphs>
  <Slides>24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宮本 洋司</dc:creator>
  <cp:lastModifiedBy> </cp:lastModifiedBy>
  <cp:revision>443</cp:revision>
  <cp:lastPrinted>2018-09-19T05:22:18Z</cp:lastPrinted>
  <dcterms:created xsi:type="dcterms:W3CDTF">2018-08-23T00:20:01Z</dcterms:created>
  <dcterms:modified xsi:type="dcterms:W3CDTF">2025-05-22T04:29:51Z</dcterms:modified>
</cp:coreProperties>
</file>