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1"/>
    <p:sldMasterId id="2147484154" r:id="rId2"/>
  </p:sldMasterIdLst>
  <p:notesMasterIdLst>
    <p:notesMasterId r:id="rId49"/>
  </p:notesMasterIdLst>
  <p:sldIdLst>
    <p:sldId id="304" r:id="rId3"/>
    <p:sldId id="356" r:id="rId4"/>
    <p:sldId id="269" r:id="rId5"/>
    <p:sldId id="301" r:id="rId6"/>
    <p:sldId id="272" r:id="rId7"/>
    <p:sldId id="308" r:id="rId8"/>
    <p:sldId id="333" r:id="rId9"/>
    <p:sldId id="274" r:id="rId10"/>
    <p:sldId id="317" r:id="rId11"/>
    <p:sldId id="334" r:id="rId12"/>
    <p:sldId id="318" r:id="rId13"/>
    <p:sldId id="335" r:id="rId14"/>
    <p:sldId id="275" r:id="rId15"/>
    <p:sldId id="337" r:id="rId16"/>
    <p:sldId id="336" r:id="rId17"/>
    <p:sldId id="338" r:id="rId18"/>
    <p:sldId id="339" r:id="rId19"/>
    <p:sldId id="340" r:id="rId20"/>
    <p:sldId id="319" r:id="rId21"/>
    <p:sldId id="342" r:id="rId22"/>
    <p:sldId id="341" r:id="rId23"/>
    <p:sldId id="289" r:id="rId24"/>
    <p:sldId id="343" r:id="rId25"/>
    <p:sldId id="344" r:id="rId26"/>
    <p:sldId id="299" r:id="rId27"/>
    <p:sldId id="345" r:id="rId28"/>
    <p:sldId id="322" r:id="rId29"/>
    <p:sldId id="346" r:id="rId30"/>
    <p:sldId id="347" r:id="rId31"/>
    <p:sldId id="323" r:id="rId32"/>
    <p:sldId id="348" r:id="rId33"/>
    <p:sldId id="324" r:id="rId34"/>
    <p:sldId id="350" r:id="rId35"/>
    <p:sldId id="349" r:id="rId36"/>
    <p:sldId id="291" r:id="rId37"/>
    <p:sldId id="326" r:id="rId38"/>
    <p:sldId id="292" r:id="rId39"/>
    <p:sldId id="327" r:id="rId40"/>
    <p:sldId id="293" r:id="rId41"/>
    <p:sldId id="332" r:id="rId42"/>
    <p:sldId id="295" r:id="rId43"/>
    <p:sldId id="351" r:id="rId44"/>
    <p:sldId id="352" r:id="rId45"/>
    <p:sldId id="298" r:id="rId46"/>
    <p:sldId id="353" r:id="rId47"/>
    <p:sldId id="354" r:id="rId4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6FF"/>
    <a:srgbClr val="1999E1"/>
    <a:srgbClr val="F92500"/>
    <a:srgbClr val="FF99FF"/>
    <a:srgbClr val="DDDED3"/>
    <a:srgbClr val="28AF0C"/>
    <a:srgbClr val="FF8A4C"/>
    <a:srgbClr val="67E4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69" autoAdjust="0"/>
    <p:restoredTop sz="94660"/>
  </p:normalViewPr>
  <p:slideViewPr>
    <p:cSldViewPr snapToGrid="0">
      <p:cViewPr varScale="1">
        <p:scale>
          <a:sx n="98" d="100"/>
          <a:sy n="98" d="100"/>
        </p:scale>
        <p:origin x="-42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宮本 洋司" userId="129d7e7526bef78b" providerId="LiveId" clId="{D0CF54D2-4AFC-4B77-9BEA-95840261263E}"/>
    <pc:docChg chg="undo redo custSel addSld delSld modSld sldOrd modMainMaster">
      <pc:chgData name="宮本 洋司" userId="129d7e7526bef78b" providerId="LiveId" clId="{D0CF54D2-4AFC-4B77-9BEA-95840261263E}" dt="2018-05-14T02:54:44.133" v="8391" actId="478"/>
      <pc:docMkLst>
        <pc:docMk/>
      </pc:docMkLst>
      <pc:sldChg chg="modSp setBg">
        <pc:chgData name="宮本 洋司" userId="129d7e7526bef78b" providerId="LiveId" clId="{D0CF54D2-4AFC-4B77-9BEA-95840261263E}" dt="2018-05-13T18:59:05.791" v="125" actId="6549"/>
        <pc:sldMkLst>
          <pc:docMk/>
          <pc:sldMk cId="3576991503" sldId="269"/>
        </pc:sldMkLst>
        <pc:spChg chg="mod">
          <ac:chgData name="宮本 洋司" userId="129d7e7526bef78b" providerId="LiveId" clId="{D0CF54D2-4AFC-4B77-9BEA-95840261263E}" dt="2018-05-13T18:59:05.791" v="125" actId="6549"/>
          <ac:spMkLst>
            <pc:docMk/>
            <pc:sldMk cId="3576991503" sldId="269"/>
            <ac:spMk id="106" creationId="{7D3D7CDE-B7D3-4805-BBD3-279D104E26E9}"/>
          </ac:spMkLst>
        </pc:spChg>
      </pc:sldChg>
      <pc:sldChg chg="modSp setBg">
        <pc:chgData name="宮本 洋司" userId="129d7e7526bef78b" providerId="LiveId" clId="{D0CF54D2-4AFC-4B77-9BEA-95840261263E}" dt="2018-05-14T02:28:13.639" v="7997" actId="14100"/>
        <pc:sldMkLst>
          <pc:docMk/>
          <pc:sldMk cId="29241415" sldId="272"/>
        </pc:sldMkLst>
        <pc:spChg chg="mod">
          <ac:chgData name="宮本 洋司" userId="129d7e7526bef78b" providerId="LiveId" clId="{D0CF54D2-4AFC-4B77-9BEA-95840261263E}" dt="2018-05-14T02:27:51.230" v="7959" actId="14100"/>
          <ac:spMkLst>
            <pc:docMk/>
            <pc:sldMk cId="29241415" sldId="272"/>
            <ac:spMk id="6" creationId="{634AB54D-BE7A-433E-B6B5-C3EFDD573639}"/>
          </ac:spMkLst>
        </pc:spChg>
        <pc:spChg chg="mod">
          <ac:chgData name="宮本 洋司" userId="129d7e7526bef78b" providerId="LiveId" clId="{D0CF54D2-4AFC-4B77-9BEA-95840261263E}" dt="2018-05-14T02:28:02.106" v="7996" actId="14100"/>
          <ac:spMkLst>
            <pc:docMk/>
            <pc:sldMk cId="29241415" sldId="272"/>
            <ac:spMk id="65" creationId="{B4CEC0F6-6D80-469A-B0E3-F41ECDD6AC8D}"/>
          </ac:spMkLst>
        </pc:spChg>
        <pc:cxnChg chg="mod">
          <ac:chgData name="宮本 洋司" userId="129d7e7526bef78b" providerId="LiveId" clId="{D0CF54D2-4AFC-4B77-9BEA-95840261263E}" dt="2018-05-14T02:28:13.639" v="7997" actId="14100"/>
          <ac:cxnSpMkLst>
            <pc:docMk/>
            <pc:sldMk cId="29241415" sldId="272"/>
            <ac:cxnSpMk id="72" creationId="{30A005DC-0FEB-4776-969D-321189F3E921}"/>
          </ac:cxnSpMkLst>
        </pc:cxnChg>
        <pc:cxnChg chg="mod">
          <ac:chgData name="宮本 洋司" userId="129d7e7526bef78b" providerId="LiveId" clId="{D0CF54D2-4AFC-4B77-9BEA-95840261263E}" dt="2018-05-14T02:28:02.106" v="7996" actId="14100"/>
          <ac:cxnSpMkLst>
            <pc:docMk/>
            <pc:sldMk cId="29241415" sldId="272"/>
            <ac:cxnSpMk id="75" creationId="{AC958322-9CC4-4DD0-B6E0-A7DA755F8DA5}"/>
          </ac:cxnSpMkLst>
        </pc:cxnChg>
        <pc:cxnChg chg="mod">
          <ac:chgData name="宮本 洋司" userId="129d7e7526bef78b" providerId="LiveId" clId="{D0CF54D2-4AFC-4B77-9BEA-95840261263E}" dt="2018-05-14T02:27:51.230" v="7959" actId="14100"/>
          <ac:cxnSpMkLst>
            <pc:docMk/>
            <pc:sldMk cId="29241415" sldId="272"/>
            <ac:cxnSpMk id="78" creationId="{D420A037-FDAA-4861-B3F5-4626AB8A4CD1}"/>
          </ac:cxnSpMkLst>
        </pc:cxnChg>
      </pc:sldChg>
      <pc:sldChg chg="del setBg">
        <pc:chgData name="宮本 洋司" userId="129d7e7526bef78b" providerId="LiveId" clId="{D0CF54D2-4AFC-4B77-9BEA-95840261263E}" dt="2018-05-13T19:10:08.772" v="126" actId="2696"/>
        <pc:sldMkLst>
          <pc:docMk/>
          <pc:sldMk cId="1901323799" sldId="273"/>
        </pc:sldMkLst>
      </pc:sldChg>
      <pc:sldChg chg="addSp delSp modSp setBg">
        <pc:chgData name="宮本 洋司" userId="129d7e7526bef78b" providerId="LiveId" clId="{D0CF54D2-4AFC-4B77-9BEA-95840261263E}" dt="2018-05-13T19:42:41.816" v="839" actId="478"/>
        <pc:sldMkLst>
          <pc:docMk/>
          <pc:sldMk cId="3667713793" sldId="274"/>
        </pc:sldMkLst>
        <pc:spChg chg="add del mod">
          <ac:chgData name="宮本 洋司" userId="129d7e7526bef78b" providerId="LiveId" clId="{D0CF54D2-4AFC-4B77-9BEA-95840261263E}" dt="2018-05-13T19:42:38.331" v="838" actId="478"/>
          <ac:spMkLst>
            <pc:docMk/>
            <pc:sldMk cId="3667713793" sldId="274"/>
            <ac:spMk id="2" creationId="{83A2A239-7176-44EF-A496-8D940955F9DD}"/>
          </ac:spMkLst>
        </pc:spChg>
        <pc:spChg chg="add del mod">
          <ac:chgData name="宮本 洋司" userId="129d7e7526bef78b" providerId="LiveId" clId="{D0CF54D2-4AFC-4B77-9BEA-95840261263E}" dt="2018-05-13T19:29:20.037" v="605" actId="478"/>
          <ac:spMkLst>
            <pc:docMk/>
            <pc:sldMk cId="3667713793" sldId="274"/>
            <ac:spMk id="3" creationId="{F8BC31B6-57E2-432A-BE7F-1FF76E3F1ABC}"/>
          </ac:spMkLst>
        </pc:spChg>
        <pc:spChg chg="add mod ord">
          <ac:chgData name="宮本 洋司" userId="129d7e7526bef78b" providerId="LiveId" clId="{D0CF54D2-4AFC-4B77-9BEA-95840261263E}" dt="2018-05-13T19:42:04.451" v="833" actId="14100"/>
          <ac:spMkLst>
            <pc:docMk/>
            <pc:sldMk cId="3667713793" sldId="274"/>
            <ac:spMk id="4" creationId="{EB1D689A-8248-400D-86DC-31E9D90702CD}"/>
          </ac:spMkLst>
        </pc:spChg>
        <pc:spChg chg="add del">
          <ac:chgData name="宮本 洋司" userId="129d7e7526bef78b" providerId="LiveId" clId="{D0CF54D2-4AFC-4B77-9BEA-95840261263E}" dt="2018-05-13T19:10:33.386" v="129" actId="478"/>
          <ac:spMkLst>
            <pc:docMk/>
            <pc:sldMk cId="3667713793" sldId="274"/>
            <ac:spMk id="5" creationId="{89C2B163-3F24-411D-B6BC-32960E7F8C53}"/>
          </ac:spMkLst>
        </pc:spChg>
        <pc:spChg chg="add mod">
          <ac:chgData name="宮本 洋司" userId="129d7e7526bef78b" providerId="LiveId" clId="{D0CF54D2-4AFC-4B77-9BEA-95840261263E}" dt="2018-05-13T19:41:59.638" v="832" actId="1076"/>
          <ac:spMkLst>
            <pc:docMk/>
            <pc:sldMk cId="3667713793" sldId="274"/>
            <ac:spMk id="12" creationId="{8A8E5151-7EB2-4951-80EB-EE1A679B9E18}"/>
          </ac:spMkLst>
        </pc:spChg>
        <pc:spChg chg="add mod">
          <ac:chgData name="宮本 洋司" userId="129d7e7526bef78b" providerId="LiveId" clId="{D0CF54D2-4AFC-4B77-9BEA-95840261263E}" dt="2018-05-13T19:42:15.640" v="836" actId="1036"/>
          <ac:spMkLst>
            <pc:docMk/>
            <pc:sldMk cId="3667713793" sldId="274"/>
            <ac:spMk id="13" creationId="{00A55959-D1A1-4051-A738-7179B3078DF4}"/>
          </ac:spMkLst>
        </pc:spChg>
        <pc:spChg chg="add mod">
          <ac:chgData name="宮本 洋司" userId="129d7e7526bef78b" providerId="LiveId" clId="{D0CF54D2-4AFC-4B77-9BEA-95840261263E}" dt="2018-05-13T19:42:15.640" v="836" actId="1036"/>
          <ac:spMkLst>
            <pc:docMk/>
            <pc:sldMk cId="3667713793" sldId="274"/>
            <ac:spMk id="14" creationId="{48986D38-19F6-421E-8053-C8FCA4922E5A}"/>
          </ac:spMkLst>
        </pc:spChg>
        <pc:spChg chg="add del mod">
          <ac:chgData name="宮本 洋司" userId="129d7e7526bef78b" providerId="LiveId" clId="{D0CF54D2-4AFC-4B77-9BEA-95840261263E}" dt="2018-05-13T19:42:41.816" v="839" actId="478"/>
          <ac:spMkLst>
            <pc:docMk/>
            <pc:sldMk cId="3667713793" sldId="274"/>
            <ac:spMk id="15" creationId="{1A75B88A-89B1-4018-8A73-DC3D6B76B3F5}"/>
          </ac:spMkLst>
        </pc:spChg>
        <pc:spChg chg="add mod">
          <ac:chgData name="宮本 洋司" userId="129d7e7526bef78b" providerId="LiveId" clId="{D0CF54D2-4AFC-4B77-9BEA-95840261263E}" dt="2018-05-13T19:42:15.640" v="836" actId="1036"/>
          <ac:spMkLst>
            <pc:docMk/>
            <pc:sldMk cId="3667713793" sldId="274"/>
            <ac:spMk id="16" creationId="{E0578952-684B-456A-9386-CA41A964678E}"/>
          </ac:spMkLst>
        </pc:spChg>
        <pc:spChg chg="add mod">
          <ac:chgData name="宮本 洋司" userId="129d7e7526bef78b" providerId="LiveId" clId="{D0CF54D2-4AFC-4B77-9BEA-95840261263E}" dt="2018-05-13T19:42:15.640" v="836" actId="1036"/>
          <ac:spMkLst>
            <pc:docMk/>
            <pc:sldMk cId="3667713793" sldId="274"/>
            <ac:spMk id="17" creationId="{8C5C4E72-56D5-4E14-9BED-1848BF4651CC}"/>
          </ac:spMkLst>
        </pc:spChg>
        <pc:spChg chg="add del mod">
          <ac:chgData name="宮本 洋司" userId="129d7e7526bef78b" providerId="LiveId" clId="{D0CF54D2-4AFC-4B77-9BEA-95840261263E}" dt="2018-05-13T19:42:38.331" v="838" actId="478"/>
          <ac:spMkLst>
            <pc:docMk/>
            <pc:sldMk cId="3667713793" sldId="274"/>
            <ac:spMk id="18" creationId="{1B146CBF-E3A6-4C05-9201-29F967C2793B}"/>
          </ac:spMkLst>
        </pc:spChg>
        <pc:spChg chg="add del mod">
          <ac:chgData name="宮本 洋司" userId="129d7e7526bef78b" providerId="LiveId" clId="{D0CF54D2-4AFC-4B77-9BEA-95840261263E}" dt="2018-05-13T19:42:38.331" v="838" actId="478"/>
          <ac:spMkLst>
            <pc:docMk/>
            <pc:sldMk cId="3667713793" sldId="274"/>
            <ac:spMk id="19" creationId="{C846331D-FCFF-4AC3-8F95-EA39D851A539}"/>
          </ac:spMkLst>
        </pc:spChg>
        <pc:spChg chg="add del mod">
          <ac:chgData name="宮本 洋司" userId="129d7e7526bef78b" providerId="LiveId" clId="{D0CF54D2-4AFC-4B77-9BEA-95840261263E}" dt="2018-05-13T19:42:38.331" v="838" actId="478"/>
          <ac:spMkLst>
            <pc:docMk/>
            <pc:sldMk cId="3667713793" sldId="274"/>
            <ac:spMk id="20" creationId="{39ECD3AA-6265-44D1-A02B-5ECE1F6DA2B9}"/>
          </ac:spMkLst>
        </pc:spChg>
        <pc:spChg chg="del mod">
          <ac:chgData name="宮本 洋司" userId="129d7e7526bef78b" providerId="LiveId" clId="{D0CF54D2-4AFC-4B77-9BEA-95840261263E}" dt="2018-05-13T19:38:59.818" v="796" actId="478"/>
          <ac:spMkLst>
            <pc:docMk/>
            <pc:sldMk cId="3667713793" sldId="274"/>
            <ac:spMk id="21" creationId="{6D9BEA6E-2DE7-4B19-9D2A-3A2C1A5BFEA8}"/>
          </ac:spMkLst>
        </pc:spChg>
        <pc:spChg chg="del mod">
          <ac:chgData name="宮本 洋司" userId="129d7e7526bef78b" providerId="LiveId" clId="{D0CF54D2-4AFC-4B77-9BEA-95840261263E}" dt="2018-05-13T19:37:00.993" v="745" actId="478"/>
          <ac:spMkLst>
            <pc:docMk/>
            <pc:sldMk cId="3667713793" sldId="274"/>
            <ac:spMk id="22" creationId="{B7B77DC9-9681-4198-986B-8F6C43E38041}"/>
          </ac:spMkLst>
        </pc:spChg>
        <pc:spChg chg="add del mod">
          <ac:chgData name="宮本 洋司" userId="129d7e7526bef78b" providerId="LiveId" clId="{D0CF54D2-4AFC-4B77-9BEA-95840261263E}" dt="2018-05-13T19:42:38.331" v="838" actId="478"/>
          <ac:spMkLst>
            <pc:docMk/>
            <pc:sldMk cId="3667713793" sldId="274"/>
            <ac:spMk id="23" creationId="{59050406-C6E3-405B-81DE-16E58921CED4}"/>
          </ac:spMkLst>
        </pc:spChg>
        <pc:spChg chg="add mod">
          <ac:chgData name="宮本 洋司" userId="129d7e7526bef78b" providerId="LiveId" clId="{D0CF54D2-4AFC-4B77-9BEA-95840261263E}" dt="2018-05-13T19:40:10.143" v="812" actId="688"/>
          <ac:spMkLst>
            <pc:docMk/>
            <pc:sldMk cId="3667713793" sldId="274"/>
            <ac:spMk id="24" creationId="{816D688E-6DC0-4AD8-B198-A09CD14467C3}"/>
          </ac:spMkLst>
        </pc:spChg>
        <pc:spChg chg="add mod">
          <ac:chgData name="宮本 洋司" userId="129d7e7526bef78b" providerId="LiveId" clId="{D0CF54D2-4AFC-4B77-9BEA-95840261263E}" dt="2018-05-13T19:39:41.765" v="809" actId="1076"/>
          <ac:spMkLst>
            <pc:docMk/>
            <pc:sldMk cId="3667713793" sldId="274"/>
            <ac:spMk id="25" creationId="{C31619A0-0540-411F-AEF9-47E41DE096CC}"/>
          </ac:spMkLst>
        </pc:spChg>
        <pc:spChg chg="add del mod">
          <ac:chgData name="宮本 洋司" userId="129d7e7526bef78b" providerId="LiveId" clId="{D0CF54D2-4AFC-4B77-9BEA-95840261263E}" dt="2018-05-13T19:42:41.816" v="839" actId="478"/>
          <ac:spMkLst>
            <pc:docMk/>
            <pc:sldMk cId="3667713793" sldId="274"/>
            <ac:spMk id="26" creationId="{A8DCA414-A155-47DA-A7FA-68D2D06C0975}"/>
          </ac:spMkLst>
        </pc:spChg>
        <pc:spChg chg="add del mod">
          <ac:chgData name="宮本 洋司" userId="129d7e7526bef78b" providerId="LiveId" clId="{D0CF54D2-4AFC-4B77-9BEA-95840261263E}" dt="2018-05-13T19:42:38.331" v="838" actId="478"/>
          <ac:spMkLst>
            <pc:docMk/>
            <pc:sldMk cId="3667713793" sldId="274"/>
            <ac:spMk id="87" creationId="{B6893D67-75E6-4887-B043-3AE24D41FB61}"/>
          </ac:spMkLst>
        </pc:spChg>
      </pc:sldChg>
      <pc:sldChg chg="addSp delSp modSp setBg">
        <pc:chgData name="宮本 洋司" userId="129d7e7526bef78b" providerId="LiveId" clId="{D0CF54D2-4AFC-4B77-9BEA-95840261263E}" dt="2018-05-14T02:32:28.119" v="8012" actId="478"/>
        <pc:sldMkLst>
          <pc:docMk/>
          <pc:sldMk cId="1328376815" sldId="275"/>
        </pc:sldMkLst>
        <pc:spChg chg="del">
          <ac:chgData name="宮本 洋司" userId="129d7e7526bef78b" providerId="LiveId" clId="{D0CF54D2-4AFC-4B77-9BEA-95840261263E}" dt="2018-05-13T19:46:43.621" v="852" actId="478"/>
          <ac:spMkLst>
            <pc:docMk/>
            <pc:sldMk cId="1328376815" sldId="275"/>
            <ac:spMk id="4" creationId="{3829DC2B-A8DB-48B9-B83B-D44C67ADEF78}"/>
          </ac:spMkLst>
        </pc:spChg>
        <pc:spChg chg="mod">
          <ac:chgData name="宮本 洋司" userId="129d7e7526bef78b" providerId="LiveId" clId="{D0CF54D2-4AFC-4B77-9BEA-95840261263E}" dt="2018-05-13T19:56:26.744" v="967" actId="207"/>
          <ac:spMkLst>
            <pc:docMk/>
            <pc:sldMk cId="1328376815" sldId="275"/>
            <ac:spMk id="5" creationId="{89C2B163-3F24-411D-B6BC-32960E7F8C53}"/>
          </ac:spMkLst>
        </pc:spChg>
        <pc:spChg chg="add del mod">
          <ac:chgData name="宮本 洋司" userId="129d7e7526bef78b" providerId="LiveId" clId="{D0CF54D2-4AFC-4B77-9BEA-95840261263E}" dt="2018-05-14T02:32:28.119" v="8012" actId="478"/>
          <ac:spMkLst>
            <pc:docMk/>
            <pc:sldMk cId="1328376815" sldId="275"/>
            <ac:spMk id="13" creationId="{6D6DAAA8-B7A7-4252-92A3-09D6C3380886}"/>
          </ac:spMkLst>
        </pc:spChg>
        <pc:spChg chg="add del">
          <ac:chgData name="宮本 洋司" userId="129d7e7526bef78b" providerId="LiveId" clId="{D0CF54D2-4AFC-4B77-9BEA-95840261263E}" dt="2018-05-13T20:02:36.629" v="1024" actId="478"/>
          <ac:spMkLst>
            <pc:docMk/>
            <pc:sldMk cId="1328376815" sldId="275"/>
            <ac:spMk id="14" creationId="{5722758A-A687-47AE-9184-B4D1226D2009}"/>
          </ac:spMkLst>
        </pc:spChg>
        <pc:spChg chg="add del mod">
          <ac:chgData name="宮本 洋司" userId="129d7e7526bef78b" providerId="LiveId" clId="{D0CF54D2-4AFC-4B77-9BEA-95840261263E}" dt="2018-05-13T20:03:17.024" v="1042" actId="478"/>
          <ac:spMkLst>
            <pc:docMk/>
            <pc:sldMk cId="1328376815" sldId="275"/>
            <ac:spMk id="15" creationId="{D1B5E4A1-48F9-4A50-BFCC-5B15A08ABA3B}"/>
          </ac:spMkLst>
        </pc:spChg>
        <pc:spChg chg="del">
          <ac:chgData name="宮本 洋司" userId="129d7e7526bef78b" providerId="LiveId" clId="{D0CF54D2-4AFC-4B77-9BEA-95840261263E}" dt="2018-05-13T19:46:43.621" v="852" actId="478"/>
          <ac:spMkLst>
            <pc:docMk/>
            <pc:sldMk cId="1328376815" sldId="275"/>
            <ac:spMk id="16" creationId="{7A4230F9-BA17-4EB3-9406-6EB8A2F43F5F}"/>
          </ac:spMkLst>
        </pc:spChg>
        <pc:spChg chg="del">
          <ac:chgData name="宮本 洋司" userId="129d7e7526bef78b" providerId="LiveId" clId="{D0CF54D2-4AFC-4B77-9BEA-95840261263E}" dt="2018-05-13T19:46:43.621" v="852" actId="478"/>
          <ac:spMkLst>
            <pc:docMk/>
            <pc:sldMk cId="1328376815" sldId="275"/>
            <ac:spMk id="17" creationId="{FF9366FC-0204-43C8-8709-756D2108CD80}"/>
          </ac:spMkLst>
        </pc:spChg>
        <pc:spChg chg="add mod">
          <ac:chgData name="宮本 洋司" userId="129d7e7526bef78b" providerId="LiveId" clId="{D0CF54D2-4AFC-4B77-9BEA-95840261263E}" dt="2018-05-13T20:03:25.072" v="1060" actId="1037"/>
          <ac:spMkLst>
            <pc:docMk/>
            <pc:sldMk cId="1328376815" sldId="275"/>
            <ac:spMk id="18" creationId="{2AA6BC9E-CAB8-4D6D-B094-4C86E3D5FEA3}"/>
          </ac:spMkLst>
        </pc:spChg>
        <pc:spChg chg="add mod">
          <ac:chgData name="宮本 洋司" userId="129d7e7526bef78b" providerId="LiveId" clId="{D0CF54D2-4AFC-4B77-9BEA-95840261263E}" dt="2018-05-13T20:06:27.951" v="1094" actId="207"/>
          <ac:spMkLst>
            <pc:docMk/>
            <pc:sldMk cId="1328376815" sldId="275"/>
            <ac:spMk id="19" creationId="{3130ACF0-E64A-4EAD-AC94-85FD160ED186}"/>
          </ac:spMkLst>
        </pc:spChg>
        <pc:spChg chg="add del mod">
          <ac:chgData name="宮本 洋司" userId="129d7e7526bef78b" providerId="LiveId" clId="{D0CF54D2-4AFC-4B77-9BEA-95840261263E}" dt="2018-05-14T02:32:24.634" v="8011" actId="478"/>
          <ac:spMkLst>
            <pc:docMk/>
            <pc:sldMk cId="1328376815" sldId="275"/>
            <ac:spMk id="20" creationId="{5CC49302-1633-4300-BF3A-2C362E6EDFAC}"/>
          </ac:spMkLst>
        </pc:spChg>
        <pc:spChg chg="add del mod">
          <ac:chgData name="宮本 洋司" userId="129d7e7526bef78b" providerId="LiveId" clId="{D0CF54D2-4AFC-4B77-9BEA-95840261263E}" dt="2018-05-14T02:32:24.634" v="8011" actId="478"/>
          <ac:spMkLst>
            <pc:docMk/>
            <pc:sldMk cId="1328376815" sldId="275"/>
            <ac:spMk id="21" creationId="{843F7864-0045-49C3-8E56-3F4B35AA0965}"/>
          </ac:spMkLst>
        </pc:spChg>
        <pc:spChg chg="del">
          <ac:chgData name="宮本 洋司" userId="129d7e7526bef78b" providerId="LiveId" clId="{D0CF54D2-4AFC-4B77-9BEA-95840261263E}" dt="2018-05-13T19:46:43.621" v="852" actId="478"/>
          <ac:spMkLst>
            <pc:docMk/>
            <pc:sldMk cId="1328376815" sldId="275"/>
            <ac:spMk id="25" creationId="{EB9A0F56-40B2-4098-9BFE-27679AA439EA}"/>
          </ac:spMkLst>
        </pc:spChg>
        <pc:spChg chg="del">
          <ac:chgData name="宮本 洋司" userId="129d7e7526bef78b" providerId="LiveId" clId="{D0CF54D2-4AFC-4B77-9BEA-95840261263E}" dt="2018-05-13T19:46:43.621" v="852" actId="478"/>
          <ac:spMkLst>
            <pc:docMk/>
            <pc:sldMk cId="1328376815" sldId="275"/>
            <ac:spMk id="26" creationId="{CE9E572A-4A51-484C-95B1-51F6DD2CB0BA}"/>
          </ac:spMkLst>
        </pc:spChg>
        <pc:spChg chg="del">
          <ac:chgData name="宮本 洋司" userId="129d7e7526bef78b" providerId="LiveId" clId="{D0CF54D2-4AFC-4B77-9BEA-95840261263E}" dt="2018-05-13T19:46:43.621" v="852" actId="478"/>
          <ac:spMkLst>
            <pc:docMk/>
            <pc:sldMk cId="1328376815" sldId="275"/>
            <ac:spMk id="30" creationId="{B0F318FB-AA52-44ED-8624-EFC06EF11F08}"/>
          </ac:spMkLst>
        </pc:spChg>
        <pc:spChg chg="add del mod">
          <ac:chgData name="宮本 洋司" userId="129d7e7526bef78b" providerId="LiveId" clId="{D0CF54D2-4AFC-4B77-9BEA-95840261263E}" dt="2018-05-14T02:32:28.119" v="8012" actId="478"/>
          <ac:spMkLst>
            <pc:docMk/>
            <pc:sldMk cId="1328376815" sldId="275"/>
            <ac:spMk id="32" creationId="{A4BBC855-B289-4700-A171-31F6F3332541}"/>
          </ac:spMkLst>
        </pc:spChg>
        <pc:spChg chg="add del mod">
          <ac:chgData name="宮本 洋司" userId="129d7e7526bef78b" providerId="LiveId" clId="{D0CF54D2-4AFC-4B77-9BEA-95840261263E}" dt="2018-05-14T02:32:28.119" v="8012" actId="478"/>
          <ac:spMkLst>
            <pc:docMk/>
            <pc:sldMk cId="1328376815" sldId="275"/>
            <ac:spMk id="33" creationId="{E1EE6465-D516-4C3E-853A-93A8AFE7850A}"/>
          </ac:spMkLst>
        </pc:spChg>
        <pc:spChg chg="add del mod">
          <ac:chgData name="宮本 洋司" userId="129d7e7526bef78b" providerId="LiveId" clId="{D0CF54D2-4AFC-4B77-9BEA-95840261263E}" dt="2018-05-14T02:32:24.634" v="8011" actId="478"/>
          <ac:spMkLst>
            <pc:docMk/>
            <pc:sldMk cId="1328376815" sldId="275"/>
            <ac:spMk id="39" creationId="{22D971BD-269F-4589-8E76-64359BC69125}"/>
          </ac:spMkLst>
        </pc:spChg>
        <pc:spChg chg="add del mod">
          <ac:chgData name="宮本 洋司" userId="129d7e7526bef78b" providerId="LiveId" clId="{D0CF54D2-4AFC-4B77-9BEA-95840261263E}" dt="2018-05-14T02:32:24.634" v="8011" actId="478"/>
          <ac:spMkLst>
            <pc:docMk/>
            <pc:sldMk cId="1328376815" sldId="275"/>
            <ac:spMk id="40" creationId="{9EDC2560-2660-4179-8BB1-6BA11639BDB3}"/>
          </ac:spMkLst>
        </pc:spChg>
        <pc:spChg chg="add del mod">
          <ac:chgData name="宮本 洋司" userId="129d7e7526bef78b" providerId="LiveId" clId="{D0CF54D2-4AFC-4B77-9BEA-95840261263E}" dt="2018-05-14T02:32:28.119" v="8012" actId="478"/>
          <ac:spMkLst>
            <pc:docMk/>
            <pc:sldMk cId="1328376815" sldId="275"/>
            <ac:spMk id="47" creationId="{97B8AC24-6D1F-4DC4-BFD8-0E0D0C8E68F3}"/>
          </ac:spMkLst>
        </pc:spChg>
        <pc:spChg chg="del">
          <ac:chgData name="宮本 洋司" userId="129d7e7526bef78b" providerId="LiveId" clId="{D0CF54D2-4AFC-4B77-9BEA-95840261263E}" dt="2018-05-13T19:46:43.621" v="852" actId="478"/>
          <ac:spMkLst>
            <pc:docMk/>
            <pc:sldMk cId="1328376815" sldId="275"/>
            <ac:spMk id="106" creationId="{7D3D7CDE-B7D3-4805-BBD3-279D104E26E9}"/>
          </ac:spMkLst>
        </pc:spChg>
        <pc:picChg chg="del">
          <ac:chgData name="宮本 洋司" userId="129d7e7526bef78b" providerId="LiveId" clId="{D0CF54D2-4AFC-4B77-9BEA-95840261263E}" dt="2018-05-13T19:46:43.621" v="852" actId="478"/>
          <ac:picMkLst>
            <pc:docMk/>
            <pc:sldMk cId="1328376815" sldId="275"/>
            <ac:picMk id="3" creationId="{A68479CA-7CD3-4773-ABC5-EE4C3B0B382D}"/>
          </ac:picMkLst>
        </pc:picChg>
        <pc:picChg chg="add del mod">
          <ac:chgData name="宮本 洋司" userId="129d7e7526bef78b" providerId="LiveId" clId="{D0CF54D2-4AFC-4B77-9BEA-95840261263E}" dt="2018-05-13T19:51:22.124" v="858" actId="478"/>
          <ac:picMkLst>
            <pc:docMk/>
            <pc:sldMk cId="1328376815" sldId="275"/>
            <ac:picMk id="6" creationId="{A188B702-14DD-493E-B03F-0C8C5467BEF6}"/>
          </ac:picMkLst>
        </pc:picChg>
        <pc:picChg chg="add mod modCrop">
          <ac:chgData name="宮本 洋司" userId="129d7e7526bef78b" providerId="LiveId" clId="{D0CF54D2-4AFC-4B77-9BEA-95840261263E}" dt="2018-05-13T20:12:01.154" v="1147" actId="1076"/>
          <ac:picMkLst>
            <pc:docMk/>
            <pc:sldMk cId="1328376815" sldId="275"/>
            <ac:picMk id="8" creationId="{70B60D96-B99C-47D9-A75A-DDBEB69C16B5}"/>
          </ac:picMkLst>
        </pc:picChg>
        <pc:cxnChg chg="add del mod">
          <ac:chgData name="宮本 洋司" userId="129d7e7526bef78b" providerId="LiveId" clId="{D0CF54D2-4AFC-4B77-9BEA-95840261263E}" dt="2018-05-14T02:32:24.634" v="8011" actId="478"/>
          <ac:cxnSpMkLst>
            <pc:docMk/>
            <pc:sldMk cId="1328376815" sldId="275"/>
            <ac:cxnSpMk id="22" creationId="{8B227C44-9B7C-4FB5-BB05-4014552569CF}"/>
          </ac:cxnSpMkLst>
        </pc:cxnChg>
        <pc:cxnChg chg="add del mod">
          <ac:chgData name="宮本 洋司" userId="129d7e7526bef78b" providerId="LiveId" clId="{D0CF54D2-4AFC-4B77-9BEA-95840261263E}" dt="2018-05-14T02:32:24.634" v="8011" actId="478"/>
          <ac:cxnSpMkLst>
            <pc:docMk/>
            <pc:sldMk cId="1328376815" sldId="275"/>
            <ac:cxnSpMk id="24" creationId="{E33E4228-FE15-4B80-B849-40624DBD4E5D}"/>
          </ac:cxnSpMkLst>
        </pc:cxnChg>
        <pc:cxnChg chg="del mod">
          <ac:chgData name="宮本 洋司" userId="129d7e7526bef78b" providerId="LiveId" clId="{D0CF54D2-4AFC-4B77-9BEA-95840261263E}" dt="2018-05-13T19:46:43.621" v="852" actId="478"/>
          <ac:cxnSpMkLst>
            <pc:docMk/>
            <pc:sldMk cId="1328376815" sldId="275"/>
            <ac:cxnSpMk id="31" creationId="{7AB951A4-81CB-4D36-998E-25A0FA9B24CF}"/>
          </ac:cxnSpMkLst>
        </pc:cxnChg>
        <pc:cxnChg chg="add del mod">
          <ac:chgData name="宮本 洋司" userId="129d7e7526bef78b" providerId="LiveId" clId="{D0CF54D2-4AFC-4B77-9BEA-95840261263E}" dt="2018-05-14T02:32:28.119" v="8012" actId="478"/>
          <ac:cxnSpMkLst>
            <pc:docMk/>
            <pc:sldMk cId="1328376815" sldId="275"/>
            <ac:cxnSpMk id="34" creationId="{F1DBA729-05E9-499F-8D26-9DB95E6054A0}"/>
          </ac:cxnSpMkLst>
        </pc:cxnChg>
        <pc:cxnChg chg="add del mod">
          <ac:chgData name="宮本 洋司" userId="129d7e7526bef78b" providerId="LiveId" clId="{D0CF54D2-4AFC-4B77-9BEA-95840261263E}" dt="2018-05-14T02:32:24.634" v="8011" actId="478"/>
          <ac:cxnSpMkLst>
            <pc:docMk/>
            <pc:sldMk cId="1328376815" sldId="275"/>
            <ac:cxnSpMk id="41" creationId="{9E4EDFFC-52E0-489A-953F-DE1B8E364E57}"/>
          </ac:cxnSpMkLst>
        </pc:cxnChg>
        <pc:cxnChg chg="add del mod">
          <ac:chgData name="宮本 洋司" userId="129d7e7526bef78b" providerId="LiveId" clId="{D0CF54D2-4AFC-4B77-9BEA-95840261263E}" dt="2018-05-14T02:32:28.119" v="8012" actId="478"/>
          <ac:cxnSpMkLst>
            <pc:docMk/>
            <pc:sldMk cId="1328376815" sldId="275"/>
            <ac:cxnSpMk id="44" creationId="{22BE44DF-5B5E-45F6-BA6F-73E8020E00D8}"/>
          </ac:cxnSpMkLst>
        </pc:cxnChg>
        <pc:cxnChg chg="add del mod">
          <ac:chgData name="宮本 洋司" userId="129d7e7526bef78b" providerId="LiveId" clId="{D0CF54D2-4AFC-4B77-9BEA-95840261263E}" dt="2018-05-14T02:32:24.634" v="8011" actId="478"/>
          <ac:cxnSpMkLst>
            <pc:docMk/>
            <pc:sldMk cId="1328376815" sldId="275"/>
            <ac:cxnSpMk id="48" creationId="{DAE9B44F-6A95-4C7B-B7DB-0B72BC0966E2}"/>
          </ac:cxnSpMkLst>
        </pc:cxnChg>
      </pc:sldChg>
      <pc:sldChg chg="del setBg">
        <pc:chgData name="宮本 洋司" userId="129d7e7526bef78b" providerId="LiveId" clId="{D0CF54D2-4AFC-4B77-9BEA-95840261263E}" dt="2018-05-13T20:06:07.199" v="1092" actId="2696"/>
        <pc:sldMkLst>
          <pc:docMk/>
          <pc:sldMk cId="3353670831" sldId="276"/>
        </pc:sldMkLst>
      </pc:sldChg>
      <pc:sldChg chg="del setBg">
        <pc:chgData name="宮本 洋司" userId="129d7e7526bef78b" providerId="LiveId" clId="{D0CF54D2-4AFC-4B77-9BEA-95840261263E}" dt="2018-05-13T20:10:10.201" v="1138" actId="2696"/>
        <pc:sldMkLst>
          <pc:docMk/>
          <pc:sldMk cId="1280578128" sldId="280"/>
        </pc:sldMkLst>
      </pc:sldChg>
      <pc:sldChg chg="del setBg">
        <pc:chgData name="宮本 洋司" userId="129d7e7526bef78b" providerId="LiveId" clId="{D0CF54D2-4AFC-4B77-9BEA-95840261263E}" dt="2018-05-13T20:10:14.608" v="1139" actId="2696"/>
        <pc:sldMkLst>
          <pc:docMk/>
          <pc:sldMk cId="75740856" sldId="281"/>
        </pc:sldMkLst>
      </pc:sldChg>
      <pc:sldChg chg="del setBg">
        <pc:chgData name="宮本 洋司" userId="129d7e7526bef78b" providerId="LiveId" clId="{D0CF54D2-4AFC-4B77-9BEA-95840261263E}" dt="2018-05-13T20:15:54.117" v="1241" actId="2696"/>
        <pc:sldMkLst>
          <pc:docMk/>
          <pc:sldMk cId="2880715990" sldId="282"/>
        </pc:sldMkLst>
      </pc:sldChg>
      <pc:sldChg chg="del setBg">
        <pc:chgData name="宮本 洋司" userId="129d7e7526bef78b" providerId="LiveId" clId="{D0CF54D2-4AFC-4B77-9BEA-95840261263E}" dt="2018-05-13T20:16:02.962" v="1242" actId="2696"/>
        <pc:sldMkLst>
          <pc:docMk/>
          <pc:sldMk cId="193957368" sldId="286"/>
        </pc:sldMkLst>
      </pc:sldChg>
      <pc:sldChg chg="del setBg">
        <pc:chgData name="宮本 洋司" userId="129d7e7526bef78b" providerId="LiveId" clId="{D0CF54D2-4AFC-4B77-9BEA-95840261263E}" dt="2018-05-13T20:32:26.555" v="1456" actId="2696"/>
        <pc:sldMkLst>
          <pc:docMk/>
          <pc:sldMk cId="3861609537" sldId="288"/>
        </pc:sldMkLst>
      </pc:sldChg>
      <pc:sldChg chg="addSp delSp modSp setBg">
        <pc:chgData name="宮本 洋司" userId="129d7e7526bef78b" providerId="LiveId" clId="{D0CF54D2-4AFC-4B77-9BEA-95840261263E}" dt="2018-05-14T02:41:04.093" v="8149" actId="478"/>
        <pc:sldMkLst>
          <pc:docMk/>
          <pc:sldMk cId="2257834375" sldId="289"/>
        </pc:sldMkLst>
        <pc:spChg chg="mod">
          <ac:chgData name="宮本 洋司" userId="129d7e7526bef78b" providerId="LiveId" clId="{D0CF54D2-4AFC-4B77-9BEA-95840261263E}" dt="2018-05-13T20:34:30.742" v="1496" actId="478"/>
          <ac:spMkLst>
            <pc:docMk/>
            <pc:sldMk cId="2257834375" sldId="289"/>
            <ac:spMk id="5" creationId="{89C2B163-3F24-411D-B6BC-32960E7F8C53}"/>
          </ac:spMkLst>
        </pc:spChg>
        <pc:spChg chg="del mod">
          <ac:chgData name="宮本 洋司" userId="129d7e7526bef78b" providerId="LiveId" clId="{D0CF54D2-4AFC-4B77-9BEA-95840261263E}" dt="2018-05-14T02:40:55.436" v="8145" actId="478"/>
          <ac:spMkLst>
            <pc:docMk/>
            <pc:sldMk cId="2257834375" sldId="289"/>
            <ac:spMk id="13" creationId="{85D4C339-7E07-4B9B-836B-6609FBD1069C}"/>
          </ac:spMkLst>
        </pc:spChg>
        <pc:spChg chg="add mod">
          <ac:chgData name="宮本 洋司" userId="129d7e7526bef78b" providerId="LiveId" clId="{D0CF54D2-4AFC-4B77-9BEA-95840261263E}" dt="2018-05-13T21:13:57.193" v="2436" actId="1035"/>
          <ac:spMkLst>
            <pc:docMk/>
            <pc:sldMk cId="2257834375" sldId="289"/>
            <ac:spMk id="14" creationId="{9197BBB4-155D-4D00-8B72-298D3EC45ACB}"/>
          </ac:spMkLst>
        </pc:spChg>
        <pc:spChg chg="add del mod">
          <ac:chgData name="宮本 洋司" userId="129d7e7526bef78b" providerId="LiveId" clId="{D0CF54D2-4AFC-4B77-9BEA-95840261263E}" dt="2018-05-13T20:59:50.919" v="1880" actId="478"/>
          <ac:spMkLst>
            <pc:docMk/>
            <pc:sldMk cId="2257834375" sldId="289"/>
            <ac:spMk id="15" creationId="{F5FFB6DA-1A5D-4D51-B37B-F05F89703292}"/>
          </ac:spMkLst>
        </pc:spChg>
        <pc:spChg chg="add del mod">
          <ac:chgData name="宮本 洋司" userId="129d7e7526bef78b" providerId="LiveId" clId="{D0CF54D2-4AFC-4B77-9BEA-95840261263E}" dt="2018-05-13T21:01:04.014" v="1977" actId="478"/>
          <ac:spMkLst>
            <pc:docMk/>
            <pc:sldMk cId="2257834375" sldId="289"/>
            <ac:spMk id="16" creationId="{DD91C09F-5E36-47EF-92C2-4288DBC880E9}"/>
          </ac:spMkLst>
        </pc:spChg>
        <pc:spChg chg="add del mod">
          <ac:chgData name="宮本 洋司" userId="129d7e7526bef78b" providerId="LiveId" clId="{D0CF54D2-4AFC-4B77-9BEA-95840261263E}" dt="2018-05-14T02:37:37.055" v="8031" actId="478"/>
          <ac:spMkLst>
            <pc:docMk/>
            <pc:sldMk cId="2257834375" sldId="289"/>
            <ac:spMk id="17" creationId="{CBE1A873-82F3-496E-80AA-5E6B799BD93C}"/>
          </ac:spMkLst>
        </pc:spChg>
        <pc:spChg chg="add del mod">
          <ac:chgData name="宮本 洋司" userId="129d7e7526bef78b" providerId="LiveId" clId="{D0CF54D2-4AFC-4B77-9BEA-95840261263E}" dt="2018-05-14T02:37:41.712" v="8032" actId="478"/>
          <ac:spMkLst>
            <pc:docMk/>
            <pc:sldMk cId="2257834375" sldId="289"/>
            <ac:spMk id="18" creationId="{D7829298-C892-4F3B-8B00-673286E65706}"/>
          </ac:spMkLst>
        </pc:spChg>
        <pc:spChg chg="add del mod">
          <ac:chgData name="宮本 洋司" userId="129d7e7526bef78b" providerId="LiveId" clId="{D0CF54D2-4AFC-4B77-9BEA-95840261263E}" dt="2018-05-14T02:37:45.166" v="8033" actId="478"/>
          <ac:spMkLst>
            <pc:docMk/>
            <pc:sldMk cId="2257834375" sldId="289"/>
            <ac:spMk id="19" creationId="{FA1DD9DF-E80D-4FE9-9DF6-4BEE4FDA9161}"/>
          </ac:spMkLst>
        </pc:spChg>
        <pc:spChg chg="add del mod">
          <ac:chgData name="宮本 洋司" userId="129d7e7526bef78b" providerId="LiveId" clId="{D0CF54D2-4AFC-4B77-9BEA-95840261263E}" dt="2018-05-14T02:37:45.166" v="8033" actId="478"/>
          <ac:spMkLst>
            <pc:docMk/>
            <pc:sldMk cId="2257834375" sldId="289"/>
            <ac:spMk id="20" creationId="{392534B0-9DE2-43B1-AD7F-7074254C2576}"/>
          </ac:spMkLst>
        </pc:spChg>
        <pc:spChg chg="add del mod">
          <ac:chgData name="宮本 洋司" userId="129d7e7526bef78b" providerId="LiveId" clId="{D0CF54D2-4AFC-4B77-9BEA-95840261263E}" dt="2018-05-14T02:37:45.166" v="8033" actId="478"/>
          <ac:spMkLst>
            <pc:docMk/>
            <pc:sldMk cId="2257834375" sldId="289"/>
            <ac:spMk id="21" creationId="{2FB1ADB4-B3C5-4CB6-8435-9663F340BA5F}"/>
          </ac:spMkLst>
        </pc:spChg>
        <pc:spChg chg="add del mod">
          <ac:chgData name="宮本 洋司" userId="129d7e7526bef78b" providerId="LiveId" clId="{D0CF54D2-4AFC-4B77-9BEA-95840261263E}" dt="2018-05-14T02:37:45.166" v="8033" actId="478"/>
          <ac:spMkLst>
            <pc:docMk/>
            <pc:sldMk cId="2257834375" sldId="289"/>
            <ac:spMk id="22" creationId="{73201D14-0486-4101-BE05-A4C8DF2CE963}"/>
          </ac:spMkLst>
        </pc:spChg>
        <pc:spChg chg="add del">
          <ac:chgData name="宮本 洋司" userId="129d7e7526bef78b" providerId="LiveId" clId="{D0CF54D2-4AFC-4B77-9BEA-95840261263E}" dt="2018-05-14T02:41:01.859" v="8148" actId="478"/>
          <ac:spMkLst>
            <pc:docMk/>
            <pc:sldMk cId="2257834375" sldId="289"/>
            <ac:spMk id="24" creationId="{EBBE960B-69E5-4CA0-9427-678C2ED17A4C}"/>
          </ac:spMkLst>
        </pc:spChg>
        <pc:spChg chg="add del">
          <ac:chgData name="宮本 洋司" userId="129d7e7526bef78b" providerId="LiveId" clId="{D0CF54D2-4AFC-4B77-9BEA-95840261263E}" dt="2018-05-14T02:41:04.093" v="8149" actId="478"/>
          <ac:spMkLst>
            <pc:docMk/>
            <pc:sldMk cId="2257834375" sldId="289"/>
            <ac:spMk id="25" creationId="{AF4636AC-3BDD-4E28-A529-81844B20259C}"/>
          </ac:spMkLst>
        </pc:spChg>
        <pc:spChg chg="del">
          <ac:chgData name="宮本 洋司" userId="129d7e7526bef78b" providerId="LiveId" clId="{D0CF54D2-4AFC-4B77-9BEA-95840261263E}" dt="2018-05-13T20:48:49.237" v="1513" actId="478"/>
          <ac:spMkLst>
            <pc:docMk/>
            <pc:sldMk cId="2257834375" sldId="289"/>
            <ac:spMk id="106" creationId="{7D3D7CDE-B7D3-4805-BBD3-279D104E26E9}"/>
          </ac:spMkLst>
        </pc:spChg>
        <pc:picChg chg="add del mod">
          <ac:chgData name="宮本 洋司" userId="129d7e7526bef78b" providerId="LiveId" clId="{D0CF54D2-4AFC-4B77-9BEA-95840261263E}" dt="2018-05-13T20:45:20.155" v="1507" actId="478"/>
          <ac:picMkLst>
            <pc:docMk/>
            <pc:sldMk cId="2257834375" sldId="289"/>
            <ac:picMk id="3" creationId="{FF6A4244-0BE5-4A28-9BF2-A2B515AC7837}"/>
          </ac:picMkLst>
        </pc:picChg>
        <pc:picChg chg="add del mod">
          <ac:chgData name="宮本 洋司" userId="129d7e7526bef78b" providerId="LiveId" clId="{D0CF54D2-4AFC-4B77-9BEA-95840261263E}" dt="2018-05-14T02:37:41.712" v="8032" actId="478"/>
          <ac:picMkLst>
            <pc:docMk/>
            <pc:sldMk cId="2257834375" sldId="289"/>
            <ac:picMk id="6" creationId="{C6315F43-65AA-4040-B10C-ACA10B9FE502}"/>
          </ac:picMkLst>
        </pc:picChg>
        <pc:picChg chg="add mod">
          <ac:chgData name="宮本 洋司" userId="129d7e7526bef78b" providerId="LiveId" clId="{D0CF54D2-4AFC-4B77-9BEA-95840261263E}" dt="2018-05-13T21:13:57.193" v="2436" actId="1035"/>
          <ac:picMkLst>
            <pc:docMk/>
            <pc:sldMk cId="2257834375" sldId="289"/>
            <ac:picMk id="8" creationId="{783DDCE6-23C2-43E0-8560-EC925C67E4E6}"/>
          </ac:picMkLst>
        </pc:picChg>
        <pc:picChg chg="add del mod">
          <ac:chgData name="宮本 洋司" userId="129d7e7526bef78b" providerId="LiveId" clId="{D0CF54D2-4AFC-4B77-9BEA-95840261263E}" dt="2018-05-13T21:00:17.077" v="1951" actId="478"/>
          <ac:picMkLst>
            <pc:docMk/>
            <pc:sldMk cId="2257834375" sldId="289"/>
            <ac:picMk id="10" creationId="{8BCCA00E-2EB8-4963-AC0D-8BF6CBD1E326}"/>
          </ac:picMkLst>
        </pc:picChg>
        <pc:picChg chg="add del mod">
          <ac:chgData name="宮本 洋司" userId="129d7e7526bef78b" providerId="LiveId" clId="{D0CF54D2-4AFC-4B77-9BEA-95840261263E}" dt="2018-05-14T02:37:45.166" v="8033" actId="478"/>
          <ac:picMkLst>
            <pc:docMk/>
            <pc:sldMk cId="2257834375" sldId="289"/>
            <ac:picMk id="12" creationId="{139A02A9-726A-4C06-9EF5-8A4956058772}"/>
          </ac:picMkLst>
        </pc:picChg>
      </pc:sldChg>
      <pc:sldChg chg="modSp del ord setBg">
        <pc:chgData name="宮本 洋司" userId="129d7e7526bef78b" providerId="LiveId" clId="{D0CF54D2-4AFC-4B77-9BEA-95840261263E}" dt="2018-05-13T21:19:20.104" v="2557" actId="2696"/>
        <pc:sldMkLst>
          <pc:docMk/>
          <pc:sldMk cId="2032792862" sldId="290"/>
        </pc:sldMkLst>
        <pc:spChg chg="mod">
          <ac:chgData name="宮本 洋司" userId="129d7e7526bef78b" providerId="LiveId" clId="{D0CF54D2-4AFC-4B77-9BEA-95840261263E}" dt="2018-05-13T21:16:06.690" v="2469" actId="2696"/>
          <ac:spMkLst>
            <pc:docMk/>
            <pc:sldMk cId="2032792862" sldId="290"/>
            <ac:spMk id="5" creationId="{89C2B163-3F24-411D-B6BC-32960E7F8C53}"/>
          </ac:spMkLst>
        </pc:spChg>
        <pc:spChg chg="mod">
          <ac:chgData name="宮本 洋司" userId="129d7e7526bef78b" providerId="LiveId" clId="{D0CF54D2-4AFC-4B77-9BEA-95840261263E}" dt="2018-05-13T21:16:15.179" v="2483" actId="2696"/>
          <ac:spMkLst>
            <pc:docMk/>
            <pc:sldMk cId="2032792862" sldId="290"/>
            <ac:spMk id="106" creationId="{7D3D7CDE-B7D3-4805-BBD3-279D104E26E9}"/>
          </ac:spMkLst>
        </pc:spChg>
      </pc:sldChg>
      <pc:sldChg chg="modSp setBg">
        <pc:chgData name="宮本 洋司" userId="129d7e7526bef78b" providerId="LiveId" clId="{D0CF54D2-4AFC-4B77-9BEA-95840261263E}" dt="2018-05-14T01:15:38" v="5834" actId="478"/>
        <pc:sldMkLst>
          <pc:docMk/>
          <pc:sldMk cId="321227618" sldId="291"/>
        </pc:sldMkLst>
        <pc:spChg chg="mod">
          <ac:chgData name="宮本 洋司" userId="129d7e7526bef78b" providerId="LiveId" clId="{D0CF54D2-4AFC-4B77-9BEA-95840261263E}" dt="2018-05-14T01:15:38" v="5834" actId="478"/>
          <ac:spMkLst>
            <pc:docMk/>
            <pc:sldMk cId="321227618" sldId="291"/>
            <ac:spMk id="5" creationId="{89C2B163-3F24-411D-B6BC-32960E7F8C53}"/>
          </ac:spMkLst>
        </pc:spChg>
        <pc:spChg chg="mod">
          <ac:chgData name="宮本 洋司" userId="129d7e7526bef78b" providerId="LiveId" clId="{D0CF54D2-4AFC-4B77-9BEA-95840261263E}" dt="2018-05-14T00:51:37.525" v="5565" actId="478"/>
          <ac:spMkLst>
            <pc:docMk/>
            <pc:sldMk cId="321227618" sldId="291"/>
            <ac:spMk id="106" creationId="{7D3D7CDE-B7D3-4805-BBD3-279D104E26E9}"/>
          </ac:spMkLst>
        </pc:spChg>
        <pc:graphicFrameChg chg="mod">
          <ac:chgData name="宮本 洋司" userId="129d7e7526bef78b" providerId="LiveId" clId="{D0CF54D2-4AFC-4B77-9BEA-95840261263E}" dt="2018-05-14T00:38:03.774" v="5247" actId="478"/>
          <ac:graphicFrameMkLst>
            <pc:docMk/>
            <pc:sldMk cId="321227618" sldId="291"/>
            <ac:graphicFrameMk id="16" creationId="{00000000-0008-0000-0400-000002000000}"/>
          </ac:graphicFrameMkLst>
        </pc:graphicFrameChg>
      </pc:sldChg>
      <pc:sldChg chg="addSp delSp modSp setBg">
        <pc:chgData name="宮本 洋司" userId="129d7e7526bef78b" providerId="LiveId" clId="{D0CF54D2-4AFC-4B77-9BEA-95840261263E}" dt="2018-05-14T01:15:28.687" v="5832" actId="478"/>
        <pc:sldMkLst>
          <pc:docMk/>
          <pc:sldMk cId="2432413612" sldId="292"/>
        </pc:sldMkLst>
        <pc:spChg chg="del">
          <ac:chgData name="宮本 洋司" userId="129d7e7526bef78b" providerId="LiveId" clId="{D0CF54D2-4AFC-4B77-9BEA-95840261263E}" dt="2018-05-14T00:51:10.195" v="5548" actId="478"/>
          <ac:spMkLst>
            <pc:docMk/>
            <pc:sldMk cId="2432413612" sldId="292"/>
            <ac:spMk id="5" creationId="{89C2B163-3F24-411D-B6BC-32960E7F8C53}"/>
          </ac:spMkLst>
        </pc:spChg>
        <pc:spChg chg="add mod">
          <ac:chgData name="宮本 洋司" userId="129d7e7526bef78b" providerId="LiveId" clId="{D0CF54D2-4AFC-4B77-9BEA-95840261263E}" dt="2018-05-14T01:15:28.687" v="5832" actId="478"/>
          <ac:spMkLst>
            <pc:docMk/>
            <pc:sldMk cId="2432413612" sldId="292"/>
            <ac:spMk id="7" creationId="{98CE98A5-35F0-4A45-BB87-3785AAF9F16F}"/>
          </ac:spMkLst>
        </pc:spChg>
        <pc:spChg chg="add mod">
          <ac:chgData name="宮本 洋司" userId="129d7e7526bef78b" providerId="LiveId" clId="{D0CF54D2-4AFC-4B77-9BEA-95840261263E}" dt="2018-05-14T00:52:10.467" v="5593" actId="478"/>
          <ac:spMkLst>
            <pc:docMk/>
            <pc:sldMk cId="2432413612" sldId="292"/>
            <ac:spMk id="8" creationId="{4D54763D-253E-4602-8E7C-4E620435D75D}"/>
          </ac:spMkLst>
        </pc:spChg>
        <pc:spChg chg="add mod">
          <ac:chgData name="宮本 洋司" userId="129d7e7526bef78b" providerId="LiveId" clId="{D0CF54D2-4AFC-4B77-9BEA-95840261263E}" dt="2018-05-14T00:57:20.811" v="5603" actId="6549"/>
          <ac:spMkLst>
            <pc:docMk/>
            <pc:sldMk cId="2432413612" sldId="292"/>
            <ac:spMk id="9" creationId="{A7248030-3EBC-4F72-A006-32DDE54B9A91}"/>
          </ac:spMkLst>
        </pc:spChg>
        <pc:spChg chg="add mod">
          <ac:chgData name="宮本 洋司" userId="129d7e7526bef78b" providerId="LiveId" clId="{D0CF54D2-4AFC-4B77-9BEA-95840261263E}" dt="2018-05-14T01:01:12.324" v="5617" actId="478"/>
          <ac:spMkLst>
            <pc:docMk/>
            <pc:sldMk cId="2432413612" sldId="292"/>
            <ac:spMk id="10" creationId="{2315ECD7-368D-477E-905F-912E6A985705}"/>
          </ac:spMkLst>
        </pc:spChg>
        <pc:spChg chg="del">
          <ac:chgData name="宮本 洋司" userId="129d7e7526bef78b" providerId="LiveId" clId="{D0CF54D2-4AFC-4B77-9BEA-95840261263E}" dt="2018-05-14T00:51:21.243" v="5554" actId="478"/>
          <ac:spMkLst>
            <pc:docMk/>
            <pc:sldMk cId="2432413612" sldId="292"/>
            <ac:spMk id="106" creationId="{7D3D7CDE-B7D3-4805-BBD3-279D104E26E9}"/>
          </ac:spMkLst>
        </pc:spChg>
        <pc:graphicFrameChg chg="mod">
          <ac:chgData name="宮本 洋司" userId="129d7e7526bef78b" providerId="LiveId" clId="{D0CF54D2-4AFC-4B77-9BEA-95840261263E}" dt="2018-05-14T01:01:16.496" v="5618" actId="478"/>
          <ac:graphicFrameMkLst>
            <pc:docMk/>
            <pc:sldMk cId="2432413612" sldId="292"/>
            <ac:graphicFrameMk id="6" creationId="{00000000-0008-0000-0200-000002000000}"/>
          </ac:graphicFrameMkLst>
        </pc:graphicFrameChg>
      </pc:sldChg>
      <pc:sldChg chg="addSp delSp modSp setBg">
        <pc:chgData name="宮本 洋司" userId="129d7e7526bef78b" providerId="LiveId" clId="{D0CF54D2-4AFC-4B77-9BEA-95840261263E}" dt="2018-05-14T01:15:10.076" v="5830" actId="478"/>
        <pc:sldMkLst>
          <pc:docMk/>
          <pc:sldMk cId="2841390443" sldId="293"/>
        </pc:sldMkLst>
        <pc:spChg chg="del">
          <ac:chgData name="宮本 洋司" userId="129d7e7526bef78b" providerId="LiveId" clId="{D0CF54D2-4AFC-4B77-9BEA-95840261263E}" dt="2018-05-14T01:10:53.335" v="5769" actId="478"/>
          <ac:spMkLst>
            <pc:docMk/>
            <pc:sldMk cId="2841390443" sldId="293"/>
            <ac:spMk id="5" creationId="{89C2B163-3F24-411D-B6BC-32960E7F8C53}"/>
          </ac:spMkLst>
        </pc:spChg>
        <pc:spChg chg="add mod">
          <ac:chgData name="宮本 洋司" userId="129d7e7526bef78b" providerId="LiveId" clId="{D0CF54D2-4AFC-4B77-9BEA-95840261263E}" dt="2018-05-14T01:08:29.969" v="5725" actId="478"/>
          <ac:spMkLst>
            <pc:docMk/>
            <pc:sldMk cId="2841390443" sldId="293"/>
            <ac:spMk id="6" creationId="{31224C75-8BEA-4057-9DC2-6843C7929548}"/>
          </ac:spMkLst>
        </pc:spChg>
        <pc:spChg chg="add mod">
          <ac:chgData name="宮本 洋司" userId="129d7e7526bef78b" providerId="LiveId" clId="{D0CF54D2-4AFC-4B77-9BEA-95840261263E}" dt="2018-05-14T01:09:35.616" v="5732" actId="478"/>
          <ac:spMkLst>
            <pc:docMk/>
            <pc:sldMk cId="2841390443" sldId="293"/>
            <ac:spMk id="8" creationId="{291DBAA9-9053-4AAC-B457-DB0A2D705AAD}"/>
          </ac:spMkLst>
        </pc:spChg>
        <pc:spChg chg="add mod">
          <ac:chgData name="宮本 洋司" userId="129d7e7526bef78b" providerId="LiveId" clId="{D0CF54D2-4AFC-4B77-9BEA-95840261263E}" dt="2018-05-14T01:15:10.076" v="5830" actId="478"/>
          <ac:spMkLst>
            <pc:docMk/>
            <pc:sldMk cId="2841390443" sldId="293"/>
            <ac:spMk id="9" creationId="{8B614ED8-73E8-49D2-BE12-B7953DC932B9}"/>
          </ac:spMkLst>
        </pc:spChg>
        <pc:spChg chg="add mod">
          <ac:chgData name="宮本 洋司" userId="129d7e7526bef78b" providerId="LiveId" clId="{D0CF54D2-4AFC-4B77-9BEA-95840261263E}" dt="2018-05-14T01:11:13.838" v="5790" actId="478"/>
          <ac:spMkLst>
            <pc:docMk/>
            <pc:sldMk cId="2841390443" sldId="293"/>
            <ac:spMk id="10" creationId="{4CFFA695-D6DD-432D-8F5C-2884E294BFD7}"/>
          </ac:spMkLst>
        </pc:spChg>
        <pc:spChg chg="del">
          <ac:chgData name="宮本 洋司" userId="129d7e7526bef78b" providerId="LiveId" clId="{D0CF54D2-4AFC-4B77-9BEA-95840261263E}" dt="2018-05-14T01:10:52.038" v="5768" actId="478"/>
          <ac:spMkLst>
            <pc:docMk/>
            <pc:sldMk cId="2841390443" sldId="293"/>
            <ac:spMk id="106" creationId="{7D3D7CDE-B7D3-4805-BBD3-279D104E26E9}"/>
          </ac:spMkLst>
        </pc:spChg>
        <pc:graphicFrameChg chg="mod">
          <ac:chgData name="宮本 洋司" userId="129d7e7526bef78b" providerId="LiveId" clId="{D0CF54D2-4AFC-4B77-9BEA-95840261263E}" dt="2018-05-14T01:10:18.722" v="5767" actId="207"/>
          <ac:graphicFrameMkLst>
            <pc:docMk/>
            <pc:sldMk cId="2841390443" sldId="293"/>
            <ac:graphicFrameMk id="7" creationId="{00000000-0008-0000-0000-000002000000}"/>
          </ac:graphicFrameMkLst>
        </pc:graphicFrameChg>
      </pc:sldChg>
      <pc:sldChg chg="addSp delSp modSp setBg">
        <pc:chgData name="宮本 洋司" userId="129d7e7526bef78b" providerId="LiveId" clId="{D0CF54D2-4AFC-4B77-9BEA-95840261263E}" dt="2018-05-14T02:52:08.431" v="8199" actId="14100"/>
        <pc:sldMkLst>
          <pc:docMk/>
          <pc:sldMk cId="479642022" sldId="295"/>
        </pc:sldMkLst>
        <pc:spChg chg="del">
          <ac:chgData name="宮本 洋司" userId="129d7e7526bef78b" providerId="LiveId" clId="{D0CF54D2-4AFC-4B77-9BEA-95840261263E}" dt="2018-05-14T01:16:22.177" v="5836" actId="478"/>
          <ac:spMkLst>
            <pc:docMk/>
            <pc:sldMk cId="479642022" sldId="295"/>
            <ac:spMk id="5" creationId="{89C2B163-3F24-411D-B6BC-32960E7F8C53}"/>
          </ac:spMkLst>
        </pc:spChg>
        <pc:spChg chg="add mod">
          <ac:chgData name="宮本 洋司" userId="129d7e7526bef78b" providerId="LiveId" clId="{D0CF54D2-4AFC-4B77-9BEA-95840261263E}" dt="2018-05-14T01:44:53.217" v="6590" actId="6549"/>
          <ac:spMkLst>
            <pc:docMk/>
            <pc:sldMk cId="479642022" sldId="295"/>
            <ac:spMk id="6" creationId="{BB8916E3-7543-438C-9047-DED92A87AB0F}"/>
          </ac:spMkLst>
        </pc:spChg>
        <pc:spChg chg="add mod">
          <ac:chgData name="宮本 洋司" userId="129d7e7526bef78b" providerId="LiveId" clId="{D0CF54D2-4AFC-4B77-9BEA-95840261263E}" dt="2018-05-14T01:44:47.248" v="6588" actId="1036"/>
          <ac:spMkLst>
            <pc:docMk/>
            <pc:sldMk cId="479642022" sldId="295"/>
            <ac:spMk id="8" creationId="{EDD7C121-C6F4-4711-B65C-ECD6B40F9F15}"/>
          </ac:spMkLst>
        </pc:spChg>
        <pc:spChg chg="add mod">
          <ac:chgData name="宮本 洋司" userId="129d7e7526bef78b" providerId="LiveId" clId="{D0CF54D2-4AFC-4B77-9BEA-95840261263E}" dt="2018-05-14T02:52:08.431" v="8199" actId="14100"/>
          <ac:spMkLst>
            <pc:docMk/>
            <pc:sldMk cId="479642022" sldId="295"/>
            <ac:spMk id="9" creationId="{90F2DD25-A83E-46C9-B5E4-4FFDB19845E4}"/>
          </ac:spMkLst>
        </pc:spChg>
        <pc:spChg chg="del mod">
          <ac:chgData name="宮本 洋司" userId="129d7e7526bef78b" providerId="LiveId" clId="{D0CF54D2-4AFC-4B77-9BEA-95840261263E}" dt="2018-05-14T01:29:21.193" v="6239" actId="478"/>
          <ac:spMkLst>
            <pc:docMk/>
            <pc:sldMk cId="479642022" sldId="295"/>
            <ac:spMk id="13" creationId="{85D4C339-7E07-4B9B-836B-6609FBD1069C}"/>
          </ac:spMkLst>
        </pc:spChg>
        <pc:spChg chg="del mod">
          <ac:chgData name="宮本 洋司" userId="129d7e7526bef78b" providerId="LiveId" clId="{D0CF54D2-4AFC-4B77-9BEA-95840261263E}" dt="2018-05-14T01:25:00.380" v="6074" actId="478"/>
          <ac:spMkLst>
            <pc:docMk/>
            <pc:sldMk cId="479642022" sldId="295"/>
            <ac:spMk id="106" creationId="{7D3D7CDE-B7D3-4805-BBD3-279D104E26E9}"/>
          </ac:spMkLst>
        </pc:spChg>
        <pc:graphicFrameChg chg="add del mod">
          <ac:chgData name="宮本 洋司" userId="129d7e7526bef78b" providerId="LiveId" clId="{D0CF54D2-4AFC-4B77-9BEA-95840261263E}" dt="2018-05-14T01:19:17.731" v="5863" actId="14100"/>
          <ac:graphicFrameMkLst>
            <pc:docMk/>
            <pc:sldMk cId="479642022" sldId="295"/>
            <ac:graphicFrameMk id="2" creationId="{A2271EEE-6BD1-479A-A4E2-2E7A24399578}"/>
          </ac:graphicFrameMkLst>
        </pc:graphicFrameChg>
        <pc:graphicFrameChg chg="add mod modGraphic">
          <ac:chgData name="宮本 洋司" userId="129d7e7526bef78b" providerId="LiveId" clId="{D0CF54D2-4AFC-4B77-9BEA-95840261263E}" dt="2018-05-14T01:44:47.248" v="6588" actId="1036"/>
          <ac:graphicFrameMkLst>
            <pc:docMk/>
            <pc:sldMk cId="479642022" sldId="295"/>
            <ac:graphicFrameMk id="3" creationId="{049D2F29-5159-402B-8D76-8FAD0946E05A}"/>
          </ac:graphicFrameMkLst>
        </pc:graphicFrameChg>
      </pc:sldChg>
      <pc:sldChg chg="del setBg">
        <pc:chgData name="宮本 洋司" userId="129d7e7526bef78b" providerId="LiveId" clId="{D0CF54D2-4AFC-4B77-9BEA-95840261263E}" dt="2018-05-14T02:01:41.506" v="7403" actId="2696"/>
        <pc:sldMkLst>
          <pc:docMk/>
          <pc:sldMk cId="3684732323" sldId="296"/>
        </pc:sldMkLst>
      </pc:sldChg>
      <pc:sldChg chg="del setBg">
        <pc:chgData name="宮本 洋司" userId="129d7e7526bef78b" providerId="LiveId" clId="{D0CF54D2-4AFC-4B77-9BEA-95840261263E}" dt="2018-05-14T02:01:45.382" v="7404" actId="2696"/>
        <pc:sldMkLst>
          <pc:docMk/>
          <pc:sldMk cId="3002572639" sldId="297"/>
        </pc:sldMkLst>
      </pc:sldChg>
      <pc:sldChg chg="addSp delSp modSp ord setBg">
        <pc:chgData name="宮本 洋司" userId="129d7e7526bef78b" providerId="LiveId" clId="{D0CF54D2-4AFC-4B77-9BEA-95840261263E}" dt="2018-05-14T02:54:10.380" v="8389" actId="478"/>
        <pc:sldMkLst>
          <pc:docMk/>
          <pc:sldMk cId="3394871062" sldId="298"/>
        </pc:sldMkLst>
        <pc:spChg chg="mod">
          <ac:chgData name="宮本 洋司" userId="129d7e7526bef78b" providerId="LiveId" clId="{D0CF54D2-4AFC-4B77-9BEA-95840261263E}" dt="2018-05-14T01:47:09.037" v="6627" actId="20577"/>
          <ac:spMkLst>
            <pc:docMk/>
            <pc:sldMk cId="3394871062" sldId="298"/>
            <ac:spMk id="5" creationId="{89C2B163-3F24-411D-B6BC-32960E7F8C53}"/>
          </ac:spMkLst>
        </pc:spChg>
        <pc:spChg chg="del">
          <ac:chgData name="宮本 洋司" userId="129d7e7526bef78b" providerId="LiveId" clId="{D0CF54D2-4AFC-4B77-9BEA-95840261263E}" dt="2018-05-14T01:49:30.935" v="6821" actId="478"/>
          <ac:spMkLst>
            <pc:docMk/>
            <pc:sldMk cId="3394871062" sldId="298"/>
            <ac:spMk id="10" creationId="{E38E2873-FDDF-4428-A300-19B84332B8EA}"/>
          </ac:spMkLst>
        </pc:spChg>
        <pc:spChg chg="del">
          <ac:chgData name="宮本 洋司" userId="129d7e7526bef78b" providerId="LiveId" clId="{D0CF54D2-4AFC-4B77-9BEA-95840261263E}" dt="2018-05-14T01:49:30.935" v="6821" actId="478"/>
          <ac:spMkLst>
            <pc:docMk/>
            <pc:sldMk cId="3394871062" sldId="298"/>
            <ac:spMk id="11" creationId="{93223F69-89D4-451B-BD56-DF058283638C}"/>
          </ac:spMkLst>
        </pc:spChg>
        <pc:spChg chg="mod">
          <ac:chgData name="宮本 洋司" userId="129d7e7526bef78b" providerId="LiveId" clId="{D0CF54D2-4AFC-4B77-9BEA-95840261263E}" dt="2018-05-14T02:00:33.827" v="7364" actId="1076"/>
          <ac:spMkLst>
            <pc:docMk/>
            <pc:sldMk cId="3394871062" sldId="298"/>
            <ac:spMk id="13" creationId="{85D4C339-7E07-4B9B-836B-6609FBD1069C}"/>
          </ac:spMkLst>
        </pc:spChg>
        <pc:spChg chg="del">
          <ac:chgData name="宮本 洋司" userId="129d7e7526bef78b" providerId="LiveId" clId="{D0CF54D2-4AFC-4B77-9BEA-95840261263E}" dt="2018-05-14T01:49:30.935" v="6821" actId="478"/>
          <ac:spMkLst>
            <pc:docMk/>
            <pc:sldMk cId="3394871062" sldId="298"/>
            <ac:spMk id="14" creationId="{EEFF1270-D856-4AD4-BC08-5505B4696AF3}"/>
          </ac:spMkLst>
        </pc:spChg>
        <pc:spChg chg="del">
          <ac:chgData name="宮本 洋司" userId="129d7e7526bef78b" providerId="LiveId" clId="{D0CF54D2-4AFC-4B77-9BEA-95840261263E}" dt="2018-05-14T01:49:30.935" v="6821" actId="478"/>
          <ac:spMkLst>
            <pc:docMk/>
            <pc:sldMk cId="3394871062" sldId="298"/>
            <ac:spMk id="16" creationId="{89186C4F-CE36-44FD-8C09-7D5E922613D1}"/>
          </ac:spMkLst>
        </pc:spChg>
        <pc:spChg chg="del">
          <ac:chgData name="宮本 洋司" userId="129d7e7526bef78b" providerId="LiveId" clId="{D0CF54D2-4AFC-4B77-9BEA-95840261263E}" dt="2018-05-14T01:49:30.935" v="6821" actId="478"/>
          <ac:spMkLst>
            <pc:docMk/>
            <pc:sldMk cId="3394871062" sldId="298"/>
            <ac:spMk id="18" creationId="{163E6D4A-2D3C-463B-B9A8-CFD6806C898A}"/>
          </ac:spMkLst>
        </pc:spChg>
        <pc:spChg chg="del">
          <ac:chgData name="宮本 洋司" userId="129d7e7526bef78b" providerId="LiveId" clId="{D0CF54D2-4AFC-4B77-9BEA-95840261263E}" dt="2018-05-14T01:49:30.935" v="6821" actId="478"/>
          <ac:spMkLst>
            <pc:docMk/>
            <pc:sldMk cId="3394871062" sldId="298"/>
            <ac:spMk id="19" creationId="{8F2D08FC-EB0A-4904-B5BD-733FF392BFAF}"/>
          </ac:spMkLst>
        </pc:spChg>
        <pc:spChg chg="del">
          <ac:chgData name="宮本 洋司" userId="129d7e7526bef78b" providerId="LiveId" clId="{D0CF54D2-4AFC-4B77-9BEA-95840261263E}" dt="2018-05-14T01:49:30.935" v="6821" actId="478"/>
          <ac:spMkLst>
            <pc:docMk/>
            <pc:sldMk cId="3394871062" sldId="298"/>
            <ac:spMk id="20" creationId="{DD7C061F-0124-4B03-A6A6-45E9C107DAB1}"/>
          </ac:spMkLst>
        </pc:spChg>
        <pc:spChg chg="del">
          <ac:chgData name="宮本 洋司" userId="129d7e7526bef78b" providerId="LiveId" clId="{D0CF54D2-4AFC-4B77-9BEA-95840261263E}" dt="2018-05-14T01:49:30.935" v="6821" actId="478"/>
          <ac:spMkLst>
            <pc:docMk/>
            <pc:sldMk cId="3394871062" sldId="298"/>
            <ac:spMk id="21" creationId="{A3997D25-09AB-4922-98E0-56F1EFAE2AF8}"/>
          </ac:spMkLst>
        </pc:spChg>
        <pc:spChg chg="del mod">
          <ac:chgData name="宮本 洋司" userId="129d7e7526bef78b" providerId="LiveId" clId="{D0CF54D2-4AFC-4B77-9BEA-95840261263E}" dt="2018-05-14T02:54:10.380" v="8389" actId="478"/>
          <ac:spMkLst>
            <pc:docMk/>
            <pc:sldMk cId="3394871062" sldId="298"/>
            <ac:spMk id="22" creationId="{62D4EBAE-48E5-4850-8AA0-42528001C964}"/>
          </ac:spMkLst>
        </pc:spChg>
        <pc:spChg chg="del">
          <ac:chgData name="宮本 洋司" userId="129d7e7526bef78b" providerId="LiveId" clId="{D0CF54D2-4AFC-4B77-9BEA-95840261263E}" dt="2018-05-14T01:49:38.264" v="6822" actId="478"/>
          <ac:spMkLst>
            <pc:docMk/>
            <pc:sldMk cId="3394871062" sldId="298"/>
            <ac:spMk id="23" creationId="{59050406-C6E3-405B-81DE-16E58921CED4}"/>
          </ac:spMkLst>
        </pc:spChg>
        <pc:spChg chg="add del mod">
          <ac:chgData name="宮本 洋司" userId="129d7e7526bef78b" providerId="LiveId" clId="{D0CF54D2-4AFC-4B77-9BEA-95840261263E}" dt="2018-05-14T02:54:10.380" v="8389" actId="478"/>
          <ac:spMkLst>
            <pc:docMk/>
            <pc:sldMk cId="3394871062" sldId="298"/>
            <ac:spMk id="24" creationId="{15B7EE9D-2031-44BA-BE54-1D7AAA771AED}"/>
          </ac:spMkLst>
        </pc:spChg>
        <pc:spChg chg="del mod">
          <ac:chgData name="宮本 洋司" userId="129d7e7526bef78b" providerId="LiveId" clId="{D0CF54D2-4AFC-4B77-9BEA-95840261263E}" dt="2018-05-14T02:54:10.380" v="8389" actId="478"/>
          <ac:spMkLst>
            <pc:docMk/>
            <pc:sldMk cId="3394871062" sldId="298"/>
            <ac:spMk id="25" creationId="{7ACA3038-2052-46B1-9221-2CFEB0073A72}"/>
          </ac:spMkLst>
        </pc:spChg>
        <pc:spChg chg="del">
          <ac:chgData name="宮本 洋司" userId="129d7e7526bef78b" providerId="LiveId" clId="{D0CF54D2-4AFC-4B77-9BEA-95840261263E}" dt="2018-05-14T01:49:40.889" v="6823" actId="478"/>
          <ac:spMkLst>
            <pc:docMk/>
            <pc:sldMk cId="3394871062" sldId="298"/>
            <ac:spMk id="26" creationId="{44F01FB4-3571-490A-96AD-0E5DCF62988A}"/>
          </ac:spMkLst>
        </pc:spChg>
        <pc:spChg chg="del mod">
          <ac:chgData name="宮本 洋司" userId="129d7e7526bef78b" providerId="LiveId" clId="{D0CF54D2-4AFC-4B77-9BEA-95840261263E}" dt="2018-05-14T02:54:10.380" v="8389" actId="478"/>
          <ac:spMkLst>
            <pc:docMk/>
            <pc:sldMk cId="3394871062" sldId="298"/>
            <ac:spMk id="27" creationId="{3EC296D1-7076-48E1-BDC6-0822C22DB047}"/>
          </ac:spMkLst>
        </pc:spChg>
        <pc:spChg chg="mod">
          <ac:chgData name="宮本 洋司" userId="129d7e7526bef78b" providerId="LiveId" clId="{D0CF54D2-4AFC-4B77-9BEA-95840261263E}" dt="2018-05-14T01:47:24.640" v="6635" actId="478"/>
          <ac:spMkLst>
            <pc:docMk/>
            <pc:sldMk cId="3394871062" sldId="298"/>
            <ac:spMk id="106" creationId="{7D3D7CDE-B7D3-4805-BBD3-279D104E26E9}"/>
          </ac:spMkLst>
        </pc:spChg>
        <pc:picChg chg="add del mod">
          <ac:chgData name="宮本 洋司" userId="129d7e7526bef78b" providerId="LiveId" clId="{D0CF54D2-4AFC-4B77-9BEA-95840261263E}" dt="2018-05-14T02:54:10.380" v="8389" actId="478"/>
          <ac:picMkLst>
            <pc:docMk/>
            <pc:sldMk cId="3394871062" sldId="298"/>
            <ac:picMk id="28" creationId="{757EF598-B575-4117-8128-5549E3413B2C}"/>
          </ac:picMkLst>
        </pc:picChg>
      </pc:sldChg>
      <pc:sldChg chg="delSp modSp ord setBg">
        <pc:chgData name="宮本 洋司" userId="129d7e7526bef78b" providerId="LiveId" clId="{D0CF54D2-4AFC-4B77-9BEA-95840261263E}" dt="2018-05-14T02:43:28.141" v="8173" actId="478"/>
        <pc:sldMkLst>
          <pc:docMk/>
          <pc:sldMk cId="2086508867" sldId="299"/>
        </pc:sldMkLst>
        <pc:spChg chg="mod">
          <ac:chgData name="宮本 洋司" userId="129d7e7526bef78b" providerId="LiveId" clId="{D0CF54D2-4AFC-4B77-9BEA-95840261263E}" dt="2018-05-13T21:23:26.676" v="2613" actId="478"/>
          <ac:spMkLst>
            <pc:docMk/>
            <pc:sldMk cId="2086508867" sldId="299"/>
            <ac:spMk id="5" creationId="{89C2B163-3F24-411D-B6BC-32960E7F8C53}"/>
          </ac:spMkLst>
        </pc:spChg>
        <pc:spChg chg="mod">
          <ac:chgData name="宮本 洋司" userId="129d7e7526bef78b" providerId="LiveId" clId="{D0CF54D2-4AFC-4B77-9BEA-95840261263E}" dt="2018-05-13T21:18:44.792" v="2551" actId="478"/>
          <ac:spMkLst>
            <pc:docMk/>
            <pc:sldMk cId="2086508867" sldId="299"/>
            <ac:spMk id="6" creationId="{303B7190-BF54-458D-A99E-05EE740E9AD6}"/>
          </ac:spMkLst>
        </pc:spChg>
        <pc:spChg chg="mod">
          <ac:chgData name="宮本 洋司" userId="129d7e7526bef78b" providerId="LiveId" clId="{D0CF54D2-4AFC-4B77-9BEA-95840261263E}" dt="2018-05-13T21:18:50.308" v="2556" actId="478"/>
          <ac:spMkLst>
            <pc:docMk/>
            <pc:sldMk cId="2086508867" sldId="299"/>
            <ac:spMk id="7" creationId="{D87D1B9D-94DD-4E39-8064-FE57E0CD75E7}"/>
          </ac:spMkLst>
        </pc:spChg>
        <pc:spChg chg="del">
          <ac:chgData name="宮本 洋司" userId="129d7e7526bef78b" providerId="LiveId" clId="{D0CF54D2-4AFC-4B77-9BEA-95840261263E}" dt="2018-05-14T02:43:28.141" v="8173" actId="478"/>
          <ac:spMkLst>
            <pc:docMk/>
            <pc:sldMk cId="2086508867" sldId="299"/>
            <ac:spMk id="8" creationId="{A5AD3759-7120-4CD3-8005-B4DA8EB5936B}"/>
          </ac:spMkLst>
        </pc:spChg>
        <pc:spChg chg="del mod">
          <ac:chgData name="宮本 洋司" userId="129d7e7526bef78b" providerId="LiveId" clId="{D0CF54D2-4AFC-4B77-9BEA-95840261263E}" dt="2018-05-14T02:43:28.141" v="8173" actId="478"/>
          <ac:spMkLst>
            <pc:docMk/>
            <pc:sldMk cId="2086508867" sldId="299"/>
            <ac:spMk id="9" creationId="{785D41AF-C04B-4758-9CA6-57CE2613A61C}"/>
          </ac:spMkLst>
        </pc:spChg>
        <pc:spChg chg="del">
          <ac:chgData name="宮本 洋司" userId="129d7e7526bef78b" providerId="LiveId" clId="{D0CF54D2-4AFC-4B77-9BEA-95840261263E}" dt="2018-05-14T02:43:28.141" v="8173" actId="478"/>
          <ac:spMkLst>
            <pc:docMk/>
            <pc:sldMk cId="2086508867" sldId="299"/>
            <ac:spMk id="10" creationId="{C22DAA0A-1D91-4E69-B7F7-A9F69CB9AC9F}"/>
          </ac:spMkLst>
        </pc:spChg>
        <pc:spChg chg="del">
          <ac:chgData name="宮本 洋司" userId="129d7e7526bef78b" providerId="LiveId" clId="{D0CF54D2-4AFC-4B77-9BEA-95840261263E}" dt="2018-05-14T02:43:28.141" v="8173" actId="478"/>
          <ac:spMkLst>
            <pc:docMk/>
            <pc:sldMk cId="2086508867" sldId="299"/>
            <ac:spMk id="11" creationId="{06DA0ADE-72CA-4CE3-8490-340CEECED8A5}"/>
          </ac:spMkLst>
        </pc:spChg>
        <pc:spChg chg="del">
          <ac:chgData name="宮本 洋司" userId="129d7e7526bef78b" providerId="LiveId" clId="{D0CF54D2-4AFC-4B77-9BEA-95840261263E}" dt="2018-05-14T02:43:28.141" v="8173" actId="478"/>
          <ac:spMkLst>
            <pc:docMk/>
            <pc:sldMk cId="2086508867" sldId="299"/>
            <ac:spMk id="13" creationId="{A376EB31-6D8B-429C-85F5-B7C96BE03602}"/>
          </ac:spMkLst>
        </pc:spChg>
        <pc:spChg chg="del">
          <ac:chgData name="宮本 洋司" userId="129d7e7526bef78b" providerId="LiveId" clId="{D0CF54D2-4AFC-4B77-9BEA-95840261263E}" dt="2018-05-14T02:43:28.141" v="8173" actId="478"/>
          <ac:spMkLst>
            <pc:docMk/>
            <pc:sldMk cId="2086508867" sldId="299"/>
            <ac:spMk id="15" creationId="{56864030-6734-4208-BA62-955821A7F595}"/>
          </ac:spMkLst>
        </pc:spChg>
        <pc:spChg chg="mod">
          <ac:chgData name="宮本 洋司" userId="129d7e7526bef78b" providerId="LiveId" clId="{D0CF54D2-4AFC-4B77-9BEA-95840261263E}" dt="2018-05-14T02:43:10.482" v="8171" actId="14100"/>
          <ac:spMkLst>
            <pc:docMk/>
            <pc:sldMk cId="2086508867" sldId="299"/>
            <ac:spMk id="106" creationId="{7D3D7CDE-B7D3-4805-BBD3-279D104E26E9}"/>
          </ac:spMkLst>
        </pc:spChg>
      </pc:sldChg>
      <pc:sldChg chg="del setBg">
        <pc:chgData name="宮本 洋司" userId="129d7e7526bef78b" providerId="LiveId" clId="{D0CF54D2-4AFC-4B77-9BEA-95840261263E}" dt="2018-05-13T21:14:26.423" v="2437" actId="2696"/>
        <pc:sldMkLst>
          <pc:docMk/>
          <pc:sldMk cId="688430664" sldId="300"/>
        </pc:sldMkLst>
      </pc:sldChg>
      <pc:sldChg chg="setBg">
        <pc:chgData name="宮本 洋司" userId="129d7e7526bef78b" providerId="LiveId" clId="{D0CF54D2-4AFC-4B77-9BEA-95840261263E}" dt="2018-05-12T01:24:21.670" v="6" actId="478"/>
        <pc:sldMkLst>
          <pc:docMk/>
          <pc:sldMk cId="4022936327" sldId="301"/>
        </pc:sldMkLst>
      </pc:sldChg>
      <pc:sldChg chg="setBg">
        <pc:chgData name="宮本 洋司" userId="129d7e7526bef78b" providerId="LiveId" clId="{D0CF54D2-4AFC-4B77-9BEA-95840261263E}" dt="2018-05-12T01:24:21.670" v="6" actId="478"/>
        <pc:sldMkLst>
          <pc:docMk/>
          <pc:sldMk cId="200054208" sldId="304"/>
        </pc:sldMkLst>
      </pc:sldChg>
      <pc:sldChg chg="addSp delSp modSp setBg">
        <pc:chgData name="宮本 洋司" userId="129d7e7526bef78b" providerId="LiveId" clId="{D0CF54D2-4AFC-4B77-9BEA-95840261263E}" dt="2018-05-14T02:29:03.628" v="8000" actId="167"/>
        <pc:sldMkLst>
          <pc:docMk/>
          <pc:sldMk cId="2329337998" sldId="308"/>
        </pc:sldMkLst>
        <pc:spChg chg="del">
          <ac:chgData name="宮本 洋司" userId="129d7e7526bef78b" providerId="LiveId" clId="{D0CF54D2-4AFC-4B77-9BEA-95840261263E}" dt="2018-05-14T02:28:50.299" v="7998" actId="478"/>
          <ac:spMkLst>
            <pc:docMk/>
            <pc:sldMk cId="2329337998" sldId="308"/>
            <ac:spMk id="6" creationId="{634AB54D-BE7A-433E-B6B5-C3EFDD573639}"/>
          </ac:spMkLst>
        </pc:spChg>
        <pc:spChg chg="add del mod">
          <ac:chgData name="宮本 洋司" userId="129d7e7526bef78b" providerId="LiveId" clId="{D0CF54D2-4AFC-4B77-9BEA-95840261263E}" dt="2018-05-14T02:23:11.404" v="7640" actId="478"/>
          <ac:spMkLst>
            <pc:docMk/>
            <pc:sldMk cId="2329337998" sldId="308"/>
            <ac:spMk id="57" creationId="{A03B8609-31C3-4A81-954C-8F7894D4B726}"/>
          </ac:spMkLst>
        </pc:spChg>
        <pc:spChg chg="add del mod">
          <ac:chgData name="宮本 洋司" userId="129d7e7526bef78b" providerId="LiveId" clId="{D0CF54D2-4AFC-4B77-9BEA-95840261263E}" dt="2018-05-14T02:23:09.028" v="7638" actId="478"/>
          <ac:spMkLst>
            <pc:docMk/>
            <pc:sldMk cId="2329337998" sldId="308"/>
            <ac:spMk id="60" creationId="{850B27C8-C1FF-48DA-92A1-C7C78FE73BC5}"/>
          </ac:spMkLst>
        </pc:spChg>
        <pc:spChg chg="add del mod">
          <ac:chgData name="宮本 洋司" userId="129d7e7526bef78b" providerId="LiveId" clId="{D0CF54D2-4AFC-4B77-9BEA-95840261263E}" dt="2018-05-14T02:23:09.810" v="7639" actId="478"/>
          <ac:spMkLst>
            <pc:docMk/>
            <pc:sldMk cId="2329337998" sldId="308"/>
            <ac:spMk id="61" creationId="{C324829B-8A2A-4609-82A3-0742C9ADB041}"/>
          </ac:spMkLst>
        </pc:spChg>
        <pc:spChg chg="del">
          <ac:chgData name="宮本 洋司" userId="129d7e7526bef78b" providerId="LiveId" clId="{D0CF54D2-4AFC-4B77-9BEA-95840261263E}" dt="2018-05-14T02:28:50.299" v="7998" actId="478"/>
          <ac:spMkLst>
            <pc:docMk/>
            <pc:sldMk cId="2329337998" sldId="308"/>
            <ac:spMk id="65" creationId="{B4CEC0F6-6D80-469A-B0E3-F41ECDD6AC8D}"/>
          </ac:spMkLst>
        </pc:spChg>
        <pc:spChg chg="add">
          <ac:chgData name="宮本 洋司" userId="129d7e7526bef78b" providerId="LiveId" clId="{D0CF54D2-4AFC-4B77-9BEA-95840261263E}" dt="2018-05-14T02:28:53.299" v="7999" actId="167"/>
          <ac:spMkLst>
            <pc:docMk/>
            <pc:sldMk cId="2329337998" sldId="308"/>
            <ac:spMk id="67" creationId="{81FF236B-2F77-4D2A-8D45-0B3BBDCDA959}"/>
          </ac:spMkLst>
        </pc:spChg>
        <pc:spChg chg="add ord">
          <ac:chgData name="宮本 洋司" userId="129d7e7526bef78b" providerId="LiveId" clId="{D0CF54D2-4AFC-4B77-9BEA-95840261263E}" dt="2018-05-14T02:29:03.628" v="8000" actId="167"/>
          <ac:spMkLst>
            <pc:docMk/>
            <pc:sldMk cId="2329337998" sldId="308"/>
            <ac:spMk id="68" creationId="{C16F8AFD-8CF0-417F-AA70-2723D3AA69FA}"/>
          </ac:spMkLst>
        </pc:spChg>
        <pc:spChg chg="add">
          <ac:chgData name="宮本 洋司" userId="129d7e7526bef78b" providerId="LiveId" clId="{D0CF54D2-4AFC-4B77-9BEA-95840261263E}" dt="2018-05-14T02:28:53.299" v="7999" actId="167"/>
          <ac:spMkLst>
            <pc:docMk/>
            <pc:sldMk cId="2329337998" sldId="308"/>
            <ac:spMk id="70" creationId="{BBCF3C71-B532-4C5E-986F-BB172345C280}"/>
          </ac:spMkLst>
        </pc:spChg>
        <pc:cxnChg chg="add">
          <ac:chgData name="宮本 洋司" userId="129d7e7526bef78b" providerId="LiveId" clId="{D0CF54D2-4AFC-4B77-9BEA-95840261263E}" dt="2018-05-14T02:28:53.299" v="7999" actId="167"/>
          <ac:cxnSpMkLst>
            <pc:docMk/>
            <pc:sldMk cId="2329337998" sldId="308"/>
            <ac:cxnSpMk id="71" creationId="{7C04477E-2701-4EF3-A6BF-974956EDF169}"/>
          </ac:cxnSpMkLst>
        </pc:cxnChg>
        <pc:cxnChg chg="del mod">
          <ac:chgData name="宮本 洋司" userId="129d7e7526bef78b" providerId="LiveId" clId="{D0CF54D2-4AFC-4B77-9BEA-95840261263E}" dt="2018-05-14T02:28:50.299" v="7998" actId="478"/>
          <ac:cxnSpMkLst>
            <pc:docMk/>
            <pc:sldMk cId="2329337998" sldId="308"/>
            <ac:cxnSpMk id="72" creationId="{30A005DC-0FEB-4776-969D-321189F3E921}"/>
          </ac:cxnSpMkLst>
        </pc:cxnChg>
        <pc:cxnChg chg="add">
          <ac:chgData name="宮本 洋司" userId="129d7e7526bef78b" providerId="LiveId" clId="{D0CF54D2-4AFC-4B77-9BEA-95840261263E}" dt="2018-05-14T02:28:53.299" v="7999" actId="167"/>
          <ac:cxnSpMkLst>
            <pc:docMk/>
            <pc:sldMk cId="2329337998" sldId="308"/>
            <ac:cxnSpMk id="73" creationId="{20A5AFE1-92C1-446D-AD41-50302567085C}"/>
          </ac:cxnSpMkLst>
        </pc:cxnChg>
        <pc:cxnChg chg="add">
          <ac:chgData name="宮本 洋司" userId="129d7e7526bef78b" providerId="LiveId" clId="{D0CF54D2-4AFC-4B77-9BEA-95840261263E}" dt="2018-05-14T02:28:53.299" v="7999" actId="167"/>
          <ac:cxnSpMkLst>
            <pc:docMk/>
            <pc:sldMk cId="2329337998" sldId="308"/>
            <ac:cxnSpMk id="74" creationId="{BA11AA31-4EFF-48B8-BBCF-75A196B190CE}"/>
          </ac:cxnSpMkLst>
        </pc:cxnChg>
        <pc:cxnChg chg="del mod">
          <ac:chgData name="宮本 洋司" userId="129d7e7526bef78b" providerId="LiveId" clId="{D0CF54D2-4AFC-4B77-9BEA-95840261263E}" dt="2018-05-14T02:28:50.299" v="7998" actId="478"/>
          <ac:cxnSpMkLst>
            <pc:docMk/>
            <pc:sldMk cId="2329337998" sldId="308"/>
            <ac:cxnSpMk id="75" creationId="{AC958322-9CC4-4DD0-B6E0-A7DA755F8DA5}"/>
          </ac:cxnSpMkLst>
        </pc:cxnChg>
        <pc:cxnChg chg="del mod">
          <ac:chgData name="宮本 洋司" userId="129d7e7526bef78b" providerId="LiveId" clId="{D0CF54D2-4AFC-4B77-9BEA-95840261263E}" dt="2018-05-14T02:28:50.299" v="7998" actId="478"/>
          <ac:cxnSpMkLst>
            <pc:docMk/>
            <pc:sldMk cId="2329337998" sldId="308"/>
            <ac:cxnSpMk id="78" creationId="{D420A037-FDAA-4861-B3F5-4626AB8A4CD1}"/>
          </ac:cxnSpMkLst>
        </pc:cxnChg>
      </pc:sldChg>
      <pc:sldChg chg="add del setBg">
        <pc:chgData name="宮本 洋司" userId="129d7e7526bef78b" providerId="LiveId" clId="{D0CF54D2-4AFC-4B77-9BEA-95840261263E}" dt="2018-05-13T19:10:36.027" v="131" actId="2696"/>
        <pc:sldMkLst>
          <pc:docMk/>
          <pc:sldMk cId="1514682304" sldId="309"/>
        </pc:sldMkLst>
      </pc:sldChg>
      <pc:sldChg chg="del setBg">
        <pc:chgData name="宮本 洋司" userId="129d7e7526bef78b" providerId="LiveId" clId="{D0CF54D2-4AFC-4B77-9BEA-95840261263E}" dt="2018-05-13T19:44:30.807" v="841" actId="2696"/>
        <pc:sldMkLst>
          <pc:docMk/>
          <pc:sldMk cId="199318407" sldId="310"/>
        </pc:sldMkLst>
      </pc:sldChg>
      <pc:sldChg chg="del setBg">
        <pc:chgData name="宮本 洋司" userId="129d7e7526bef78b" providerId="LiveId" clId="{D0CF54D2-4AFC-4B77-9BEA-95840261263E}" dt="2018-05-13T20:20:59.484" v="1399" actId="2696"/>
        <pc:sldMkLst>
          <pc:docMk/>
          <pc:sldMk cId="3149572073" sldId="312"/>
        </pc:sldMkLst>
      </pc:sldChg>
      <pc:sldChg chg="del setBg">
        <pc:chgData name="宮本 洋司" userId="129d7e7526bef78b" providerId="LiveId" clId="{D0CF54D2-4AFC-4B77-9BEA-95840261263E}" dt="2018-05-13T20:21:02.610" v="1400" actId="2696"/>
        <pc:sldMkLst>
          <pc:docMk/>
          <pc:sldMk cId="3811427420" sldId="313"/>
        </pc:sldMkLst>
      </pc:sldChg>
      <pc:sldChg chg="del ord setBg">
        <pc:chgData name="宮本 洋司" userId="129d7e7526bef78b" providerId="LiveId" clId="{D0CF54D2-4AFC-4B77-9BEA-95840261263E}" dt="2018-05-14T02:01:50.617" v="7405" actId="2696"/>
        <pc:sldMkLst>
          <pc:docMk/>
          <pc:sldMk cId="2122592969" sldId="314"/>
        </pc:sldMkLst>
      </pc:sldChg>
      <pc:sldChg chg="del setBg">
        <pc:chgData name="宮本 洋司" userId="129d7e7526bef78b" providerId="LiveId" clId="{D0CF54D2-4AFC-4B77-9BEA-95840261263E}" dt="2018-05-13T20:16:06.150" v="1243" actId="2696"/>
        <pc:sldMkLst>
          <pc:docMk/>
          <pc:sldMk cId="37873826" sldId="315"/>
        </pc:sldMkLst>
      </pc:sldChg>
      <pc:sldChg chg="delSp modSp add">
        <pc:chgData name="宮本 洋司" userId="129d7e7526bef78b" providerId="LiveId" clId="{D0CF54D2-4AFC-4B77-9BEA-95840261263E}" dt="2018-05-13T18:58:30.605" v="112" actId="122"/>
        <pc:sldMkLst>
          <pc:docMk/>
          <pc:sldMk cId="3345848431" sldId="316"/>
        </pc:sldMkLst>
        <pc:spChg chg="mod">
          <ac:chgData name="宮本 洋司" userId="129d7e7526bef78b" providerId="LiveId" clId="{D0CF54D2-4AFC-4B77-9BEA-95840261263E}" dt="2018-05-13T18:58:30.605" v="112" actId="122"/>
          <ac:spMkLst>
            <pc:docMk/>
            <pc:sldMk cId="3345848431" sldId="316"/>
            <ac:spMk id="4" creationId="{C5F601F1-6B47-49EF-A03C-FA2D192AE6A2}"/>
          </ac:spMkLst>
        </pc:spChg>
        <pc:spChg chg="del">
          <ac:chgData name="宮本 洋司" userId="129d7e7526bef78b" providerId="LiveId" clId="{D0CF54D2-4AFC-4B77-9BEA-95840261263E}" dt="2018-05-13T18:57:40.812" v="31" actId="478"/>
          <ac:spMkLst>
            <pc:docMk/>
            <pc:sldMk cId="3345848431" sldId="316"/>
            <ac:spMk id="5" creationId="{0960D9AF-3ACD-48DE-8B17-20096CCEEF07}"/>
          </ac:spMkLst>
        </pc:spChg>
        <pc:spChg chg="del">
          <ac:chgData name="宮本 洋司" userId="129d7e7526bef78b" providerId="LiveId" clId="{D0CF54D2-4AFC-4B77-9BEA-95840261263E}" dt="2018-05-13T18:57:40.812" v="31" actId="478"/>
          <ac:spMkLst>
            <pc:docMk/>
            <pc:sldMk cId="3345848431" sldId="316"/>
            <ac:spMk id="6" creationId="{66113D7A-B952-4776-9A38-67498EDA6D0E}"/>
          </ac:spMkLst>
        </pc:spChg>
        <pc:spChg chg="del">
          <ac:chgData name="宮本 洋司" userId="129d7e7526bef78b" providerId="LiveId" clId="{D0CF54D2-4AFC-4B77-9BEA-95840261263E}" dt="2018-05-13T18:57:40.812" v="31" actId="478"/>
          <ac:spMkLst>
            <pc:docMk/>
            <pc:sldMk cId="3345848431" sldId="316"/>
            <ac:spMk id="7" creationId="{D0E667A2-3907-4797-A84D-116046984868}"/>
          </ac:spMkLst>
        </pc:spChg>
      </pc:sldChg>
      <pc:sldChg chg="delSp modSp add">
        <pc:chgData name="宮本 洋司" userId="129d7e7526bef78b" providerId="LiveId" clId="{D0CF54D2-4AFC-4B77-9BEA-95840261263E}" dt="2018-05-14T02:30:51.030" v="8006" actId="478"/>
        <pc:sldMkLst>
          <pc:docMk/>
          <pc:sldMk cId="96331887" sldId="317"/>
        </pc:sldMkLst>
        <pc:spChg chg="del">
          <ac:chgData name="宮本 洋司" userId="129d7e7526bef78b" providerId="LiveId" clId="{D0CF54D2-4AFC-4B77-9BEA-95840261263E}" dt="2018-05-14T02:30:46.186" v="8005" actId="478"/>
          <ac:spMkLst>
            <pc:docMk/>
            <pc:sldMk cId="96331887" sldId="317"/>
            <ac:spMk id="2" creationId="{83A2A239-7176-44EF-A496-8D940955F9DD}"/>
          </ac:spMkLst>
        </pc:spChg>
        <pc:spChg chg="mod">
          <ac:chgData name="宮本 洋司" userId="129d7e7526bef78b" providerId="LiveId" clId="{D0CF54D2-4AFC-4B77-9BEA-95840261263E}" dt="2018-05-13T21:22:55.788" v="2599" actId="478"/>
          <ac:spMkLst>
            <pc:docMk/>
            <pc:sldMk cId="96331887" sldId="317"/>
            <ac:spMk id="5" creationId="{89C2B163-3F24-411D-B6BC-32960E7F8C53}"/>
          </ac:spMkLst>
        </pc:spChg>
        <pc:spChg chg="del">
          <ac:chgData name="宮本 洋司" userId="129d7e7526bef78b" providerId="LiveId" clId="{D0CF54D2-4AFC-4B77-9BEA-95840261263E}" dt="2018-05-14T02:30:51.030" v="8006" actId="478"/>
          <ac:spMkLst>
            <pc:docMk/>
            <pc:sldMk cId="96331887" sldId="317"/>
            <ac:spMk id="19" creationId="{C846331D-FCFF-4AC3-8F95-EA39D851A539}"/>
          </ac:spMkLst>
        </pc:spChg>
        <pc:spChg chg="del">
          <ac:chgData name="宮本 洋司" userId="129d7e7526bef78b" providerId="LiveId" clId="{D0CF54D2-4AFC-4B77-9BEA-95840261263E}" dt="2018-05-14T02:30:46.186" v="8005" actId="478"/>
          <ac:spMkLst>
            <pc:docMk/>
            <pc:sldMk cId="96331887" sldId="317"/>
            <ac:spMk id="20" creationId="{39ECD3AA-6265-44D1-A02B-5ECE1F6DA2B9}"/>
          </ac:spMkLst>
        </pc:spChg>
        <pc:spChg chg="del">
          <ac:chgData name="宮本 洋司" userId="129d7e7526bef78b" providerId="LiveId" clId="{D0CF54D2-4AFC-4B77-9BEA-95840261263E}" dt="2018-05-14T02:30:46.186" v="8005" actId="478"/>
          <ac:spMkLst>
            <pc:docMk/>
            <pc:sldMk cId="96331887" sldId="317"/>
            <ac:spMk id="23" creationId="{59050406-C6E3-405B-81DE-16E58921CED4}"/>
          </ac:spMkLst>
        </pc:spChg>
      </pc:sldChg>
      <pc:sldChg chg="add del">
        <pc:chgData name="宮本 洋司" userId="129d7e7526bef78b" providerId="LiveId" clId="{D0CF54D2-4AFC-4B77-9BEA-95840261263E}" dt="2018-05-13T19:41:41.433" v="829" actId="478"/>
        <pc:sldMkLst>
          <pc:docMk/>
          <pc:sldMk cId="940490280" sldId="317"/>
        </pc:sldMkLst>
      </pc:sldChg>
      <pc:sldChg chg="modSp add">
        <pc:chgData name="宮本 洋司" userId="129d7e7526bef78b" providerId="LiveId" clId="{D0CF54D2-4AFC-4B77-9BEA-95840261263E}" dt="2018-05-13T21:23:00.877" v="2603" actId="478"/>
        <pc:sldMkLst>
          <pc:docMk/>
          <pc:sldMk cId="3959427033" sldId="318"/>
        </pc:sldMkLst>
        <pc:spChg chg="mod">
          <ac:chgData name="宮本 洋司" userId="129d7e7526bef78b" providerId="LiveId" clId="{D0CF54D2-4AFC-4B77-9BEA-95840261263E}" dt="2018-05-13T21:23:00.877" v="2603" actId="478"/>
          <ac:spMkLst>
            <pc:docMk/>
            <pc:sldMk cId="3959427033" sldId="318"/>
            <ac:spMk id="5" creationId="{89C2B163-3F24-411D-B6BC-32960E7F8C53}"/>
          </ac:spMkLst>
        </pc:spChg>
        <pc:spChg chg="mod">
          <ac:chgData name="宮本 洋司" userId="129d7e7526bef78b" providerId="LiveId" clId="{D0CF54D2-4AFC-4B77-9BEA-95840261263E}" dt="2018-05-13T19:45:22.751" v="844" actId="947"/>
          <ac:spMkLst>
            <pc:docMk/>
            <pc:sldMk cId="3959427033" sldId="318"/>
            <ac:spMk id="23" creationId="{59050406-C6E3-405B-81DE-16E58921CED4}"/>
          </ac:spMkLst>
        </pc:spChg>
      </pc:sldChg>
      <pc:sldChg chg="add del">
        <pc:chgData name="宮本 洋司" userId="129d7e7526bef78b" providerId="LiveId" clId="{D0CF54D2-4AFC-4B77-9BEA-95840261263E}" dt="2018-05-13T20:06:02.901" v="1091" actId="2696"/>
        <pc:sldMkLst>
          <pc:docMk/>
          <pc:sldMk cId="689979415" sldId="319"/>
        </pc:sldMkLst>
      </pc:sldChg>
      <pc:sldChg chg="addSp delSp modSp add ord">
        <pc:chgData name="宮本 洋司" userId="129d7e7526bef78b" providerId="LiveId" clId="{D0CF54D2-4AFC-4B77-9BEA-95840261263E}" dt="2018-05-14T02:36:34.892" v="8029" actId="947"/>
        <pc:sldMkLst>
          <pc:docMk/>
          <pc:sldMk cId="4086800361" sldId="319"/>
        </pc:sldMkLst>
        <pc:spChg chg="mod">
          <ac:chgData name="宮本 洋司" userId="129d7e7526bef78b" providerId="LiveId" clId="{D0CF54D2-4AFC-4B77-9BEA-95840261263E}" dt="2018-05-13T20:19:42.880" v="1396" actId="1035"/>
          <ac:spMkLst>
            <pc:docMk/>
            <pc:sldMk cId="4086800361" sldId="319"/>
            <ac:spMk id="2" creationId="{83A2A239-7176-44EF-A496-8D940955F9DD}"/>
          </ac:spMkLst>
        </pc:spChg>
        <pc:spChg chg="del">
          <ac:chgData name="宮本 洋司" userId="129d7e7526bef78b" providerId="LiveId" clId="{D0CF54D2-4AFC-4B77-9BEA-95840261263E}" dt="2018-05-13T20:16:58" v="1247" actId="478"/>
          <ac:spMkLst>
            <pc:docMk/>
            <pc:sldMk cId="4086800361" sldId="319"/>
            <ac:spMk id="4" creationId="{EB1D689A-8248-400D-86DC-31E9D90702CD}"/>
          </ac:spMkLst>
        </pc:spChg>
        <pc:spChg chg="mod">
          <ac:chgData name="宮本 洋司" userId="129d7e7526bef78b" providerId="LiveId" clId="{D0CF54D2-4AFC-4B77-9BEA-95840261263E}" dt="2018-05-13T21:23:08.563" v="2609" actId="947"/>
          <ac:spMkLst>
            <pc:docMk/>
            <pc:sldMk cId="4086800361" sldId="319"/>
            <ac:spMk id="5" creationId="{89C2B163-3F24-411D-B6BC-32960E7F8C53}"/>
          </ac:spMkLst>
        </pc:spChg>
        <pc:spChg chg="del">
          <ac:chgData name="宮本 洋司" userId="129d7e7526bef78b" providerId="LiveId" clId="{D0CF54D2-4AFC-4B77-9BEA-95840261263E}" dt="2018-05-13T20:16:58" v="1247" actId="478"/>
          <ac:spMkLst>
            <pc:docMk/>
            <pc:sldMk cId="4086800361" sldId="319"/>
            <ac:spMk id="12" creationId="{8A8E5151-7EB2-4951-80EB-EE1A679B9E18}"/>
          </ac:spMkLst>
        </pc:spChg>
        <pc:spChg chg="del">
          <ac:chgData name="宮本 洋司" userId="129d7e7526bef78b" providerId="LiveId" clId="{D0CF54D2-4AFC-4B77-9BEA-95840261263E}" dt="2018-05-13T20:16:58" v="1247" actId="478"/>
          <ac:spMkLst>
            <pc:docMk/>
            <pc:sldMk cId="4086800361" sldId="319"/>
            <ac:spMk id="13" creationId="{00A55959-D1A1-4051-A738-7179B3078DF4}"/>
          </ac:spMkLst>
        </pc:spChg>
        <pc:spChg chg="del">
          <ac:chgData name="宮本 洋司" userId="129d7e7526bef78b" providerId="LiveId" clId="{D0CF54D2-4AFC-4B77-9BEA-95840261263E}" dt="2018-05-13T20:16:58" v="1247" actId="478"/>
          <ac:spMkLst>
            <pc:docMk/>
            <pc:sldMk cId="4086800361" sldId="319"/>
            <ac:spMk id="14" creationId="{48986D38-19F6-421E-8053-C8FCA4922E5A}"/>
          </ac:spMkLst>
        </pc:spChg>
        <pc:spChg chg="del">
          <ac:chgData name="宮本 洋司" userId="129d7e7526bef78b" providerId="LiveId" clId="{D0CF54D2-4AFC-4B77-9BEA-95840261263E}" dt="2018-05-13T20:16:58" v="1247" actId="478"/>
          <ac:spMkLst>
            <pc:docMk/>
            <pc:sldMk cId="4086800361" sldId="319"/>
            <ac:spMk id="15" creationId="{1A75B88A-89B1-4018-8A73-DC3D6B76B3F5}"/>
          </ac:spMkLst>
        </pc:spChg>
        <pc:spChg chg="del">
          <ac:chgData name="宮本 洋司" userId="129d7e7526bef78b" providerId="LiveId" clId="{D0CF54D2-4AFC-4B77-9BEA-95840261263E}" dt="2018-05-13T20:16:58" v="1247" actId="478"/>
          <ac:spMkLst>
            <pc:docMk/>
            <pc:sldMk cId="4086800361" sldId="319"/>
            <ac:spMk id="16" creationId="{E0578952-684B-456A-9386-CA41A964678E}"/>
          </ac:spMkLst>
        </pc:spChg>
        <pc:spChg chg="del">
          <ac:chgData name="宮本 洋司" userId="129d7e7526bef78b" providerId="LiveId" clId="{D0CF54D2-4AFC-4B77-9BEA-95840261263E}" dt="2018-05-13T20:16:58" v="1247" actId="478"/>
          <ac:spMkLst>
            <pc:docMk/>
            <pc:sldMk cId="4086800361" sldId="319"/>
            <ac:spMk id="17" creationId="{8C5C4E72-56D5-4E14-9BED-1848BF4651CC}"/>
          </ac:spMkLst>
        </pc:spChg>
        <pc:spChg chg="del">
          <ac:chgData name="宮本 洋司" userId="129d7e7526bef78b" providerId="LiveId" clId="{D0CF54D2-4AFC-4B77-9BEA-95840261263E}" dt="2018-05-13T20:16:50.952" v="1246" actId="478"/>
          <ac:spMkLst>
            <pc:docMk/>
            <pc:sldMk cId="4086800361" sldId="319"/>
            <ac:spMk id="18" creationId="{1B146CBF-E3A6-4C05-9201-29F967C2793B}"/>
          </ac:spMkLst>
        </pc:spChg>
        <pc:spChg chg="del">
          <ac:chgData name="宮本 洋司" userId="129d7e7526bef78b" providerId="LiveId" clId="{D0CF54D2-4AFC-4B77-9BEA-95840261263E}" dt="2018-05-13T20:16:50.952" v="1246" actId="478"/>
          <ac:spMkLst>
            <pc:docMk/>
            <pc:sldMk cId="4086800361" sldId="319"/>
            <ac:spMk id="19" creationId="{C846331D-FCFF-4AC3-8F95-EA39D851A539}"/>
          </ac:spMkLst>
        </pc:spChg>
        <pc:spChg chg="del">
          <ac:chgData name="宮本 洋司" userId="129d7e7526bef78b" providerId="LiveId" clId="{D0CF54D2-4AFC-4B77-9BEA-95840261263E}" dt="2018-05-13T20:16:50.952" v="1246" actId="478"/>
          <ac:spMkLst>
            <pc:docMk/>
            <pc:sldMk cId="4086800361" sldId="319"/>
            <ac:spMk id="20" creationId="{39ECD3AA-6265-44D1-A02B-5ECE1F6DA2B9}"/>
          </ac:spMkLst>
        </pc:spChg>
        <pc:spChg chg="add mod">
          <ac:chgData name="宮本 洋司" userId="129d7e7526bef78b" providerId="LiveId" clId="{D0CF54D2-4AFC-4B77-9BEA-95840261263E}" dt="2018-05-13T20:17:43.224" v="1250" actId="14100"/>
          <ac:spMkLst>
            <pc:docMk/>
            <pc:sldMk cId="4086800361" sldId="319"/>
            <ac:spMk id="21" creationId="{97EF8254-9651-42B6-A288-A07609B9EE04}"/>
          </ac:spMkLst>
        </pc:spChg>
        <pc:spChg chg="mod">
          <ac:chgData name="宮本 洋司" userId="129d7e7526bef78b" providerId="LiveId" clId="{D0CF54D2-4AFC-4B77-9BEA-95840261263E}" dt="2018-05-14T02:36:34.892" v="8029" actId="947"/>
          <ac:spMkLst>
            <pc:docMk/>
            <pc:sldMk cId="4086800361" sldId="319"/>
            <ac:spMk id="23" creationId="{59050406-C6E3-405B-81DE-16E58921CED4}"/>
          </ac:spMkLst>
        </pc:spChg>
        <pc:spChg chg="del">
          <ac:chgData name="宮本 洋司" userId="129d7e7526bef78b" providerId="LiveId" clId="{D0CF54D2-4AFC-4B77-9BEA-95840261263E}" dt="2018-05-13T20:16:58" v="1247" actId="478"/>
          <ac:spMkLst>
            <pc:docMk/>
            <pc:sldMk cId="4086800361" sldId="319"/>
            <ac:spMk id="24" creationId="{816D688E-6DC0-4AD8-B198-A09CD14467C3}"/>
          </ac:spMkLst>
        </pc:spChg>
        <pc:spChg chg="del">
          <ac:chgData name="宮本 洋司" userId="129d7e7526bef78b" providerId="LiveId" clId="{D0CF54D2-4AFC-4B77-9BEA-95840261263E}" dt="2018-05-13T20:16:58" v="1247" actId="478"/>
          <ac:spMkLst>
            <pc:docMk/>
            <pc:sldMk cId="4086800361" sldId="319"/>
            <ac:spMk id="25" creationId="{C31619A0-0540-411F-AEF9-47E41DE096CC}"/>
          </ac:spMkLst>
        </pc:spChg>
        <pc:spChg chg="del">
          <ac:chgData name="宮本 洋司" userId="129d7e7526bef78b" providerId="LiveId" clId="{D0CF54D2-4AFC-4B77-9BEA-95840261263E}" dt="2018-05-13T20:16:58" v="1247" actId="478"/>
          <ac:spMkLst>
            <pc:docMk/>
            <pc:sldMk cId="4086800361" sldId="319"/>
            <ac:spMk id="26" creationId="{A8DCA414-A155-47DA-A7FA-68D2D06C0975}"/>
          </ac:spMkLst>
        </pc:spChg>
        <pc:spChg chg="add del mod">
          <ac:chgData name="宮本 洋司" userId="129d7e7526bef78b" providerId="LiveId" clId="{D0CF54D2-4AFC-4B77-9BEA-95840261263E}" dt="2018-05-14T02:36:08.782" v="8025" actId="478"/>
          <ac:spMkLst>
            <pc:docMk/>
            <pc:sldMk cId="4086800361" sldId="319"/>
            <ac:spMk id="27" creationId="{B443BBAF-CF95-4A80-89C6-AA172CACC2E9}"/>
          </ac:spMkLst>
        </pc:spChg>
        <pc:spChg chg="add del mod">
          <ac:chgData name="宮本 洋司" userId="129d7e7526bef78b" providerId="LiveId" clId="{D0CF54D2-4AFC-4B77-9BEA-95840261263E}" dt="2018-05-14T02:36:08.782" v="8025" actId="478"/>
          <ac:spMkLst>
            <pc:docMk/>
            <pc:sldMk cId="4086800361" sldId="319"/>
            <ac:spMk id="28" creationId="{0E334A85-E0F5-4F4E-9191-58329E421695}"/>
          </ac:spMkLst>
        </pc:spChg>
        <pc:spChg chg="add del mod">
          <ac:chgData name="宮本 洋司" userId="129d7e7526bef78b" providerId="LiveId" clId="{D0CF54D2-4AFC-4B77-9BEA-95840261263E}" dt="2018-05-14T02:36:08.782" v="8025" actId="478"/>
          <ac:spMkLst>
            <pc:docMk/>
            <pc:sldMk cId="4086800361" sldId="319"/>
            <ac:spMk id="29" creationId="{74D44AB5-01BA-459D-BE1B-FFAE858A87F2}"/>
          </ac:spMkLst>
        </pc:spChg>
        <pc:spChg chg="add del mod">
          <ac:chgData name="宮本 洋司" userId="129d7e7526bef78b" providerId="LiveId" clId="{D0CF54D2-4AFC-4B77-9BEA-95840261263E}" dt="2018-05-14T02:36:08.782" v="8025" actId="478"/>
          <ac:spMkLst>
            <pc:docMk/>
            <pc:sldMk cId="4086800361" sldId="319"/>
            <ac:spMk id="31" creationId="{5FAEFA02-2865-41A9-89FA-AF7EE9228D22}"/>
          </ac:spMkLst>
        </pc:spChg>
        <pc:spChg chg="mod">
          <ac:chgData name="宮本 洋司" userId="129d7e7526bef78b" providerId="LiveId" clId="{D0CF54D2-4AFC-4B77-9BEA-95840261263E}" dt="2018-05-13T20:18:06.539" v="1322" actId="207"/>
          <ac:spMkLst>
            <pc:docMk/>
            <pc:sldMk cId="4086800361" sldId="319"/>
            <ac:spMk id="87" creationId="{B6893D67-75E6-4887-B043-3AE24D41FB61}"/>
          </ac:spMkLst>
        </pc:spChg>
        <pc:spChg chg="del">
          <ac:chgData name="宮本 洋司" userId="129d7e7526bef78b" providerId="LiveId" clId="{D0CF54D2-4AFC-4B77-9BEA-95840261263E}" dt="2018-05-13T20:17:36.676" v="1248" actId="478"/>
          <ac:spMkLst>
            <pc:docMk/>
            <pc:sldMk cId="4086800361" sldId="319"/>
            <ac:spMk id="106" creationId="{7D3D7CDE-B7D3-4805-BBD3-279D104E26E9}"/>
          </ac:spMkLst>
        </pc:spChg>
        <pc:picChg chg="add del mod">
          <ac:chgData name="宮本 洋司" userId="129d7e7526bef78b" providerId="LiveId" clId="{D0CF54D2-4AFC-4B77-9BEA-95840261263E}" dt="2018-05-13T20:25:25.008" v="1425" actId="478"/>
          <ac:picMkLst>
            <pc:docMk/>
            <pc:sldMk cId="4086800361" sldId="319"/>
            <ac:picMk id="6" creationId="{5BF5BF0D-DC30-4E85-9C5C-8C98DF7AC307}"/>
          </ac:picMkLst>
        </pc:picChg>
        <pc:picChg chg="add del mod modCrop">
          <ac:chgData name="宮本 洋司" userId="129d7e7526bef78b" providerId="LiveId" clId="{D0CF54D2-4AFC-4B77-9BEA-95840261263E}" dt="2018-05-14T02:36:11.251" v="8026" actId="478"/>
          <ac:picMkLst>
            <pc:docMk/>
            <pc:sldMk cId="4086800361" sldId="319"/>
            <ac:picMk id="8" creationId="{FD50FA71-B5C3-40F6-8476-B5816EF26EC9}"/>
          </ac:picMkLst>
        </pc:picChg>
        <pc:picChg chg="add del mod modCrop">
          <ac:chgData name="宮本 洋司" userId="129d7e7526bef78b" providerId="LiveId" clId="{D0CF54D2-4AFC-4B77-9BEA-95840261263E}" dt="2018-05-13T20:24:45.908" v="1421" actId="478"/>
          <ac:picMkLst>
            <pc:docMk/>
            <pc:sldMk cId="4086800361" sldId="319"/>
            <ac:picMk id="22" creationId="{EEC70F73-ACD6-48D1-A22B-D1BDC4E28583}"/>
          </ac:picMkLst>
        </pc:picChg>
        <pc:picChg chg="add del mod">
          <ac:chgData name="宮本 洋司" userId="129d7e7526bef78b" providerId="LiveId" clId="{D0CF54D2-4AFC-4B77-9BEA-95840261263E}" dt="2018-05-14T02:36:08.782" v="8025" actId="478"/>
          <ac:picMkLst>
            <pc:docMk/>
            <pc:sldMk cId="4086800361" sldId="319"/>
            <ac:picMk id="30" creationId="{F929DFC8-6165-4B16-A9BC-75AFCF4445CB}"/>
          </ac:picMkLst>
        </pc:picChg>
      </pc:sldChg>
      <pc:sldChg chg="modSp add ord">
        <pc:chgData name="宮本 洋司" userId="129d7e7526bef78b" providerId="LiveId" clId="{D0CF54D2-4AFC-4B77-9BEA-95840261263E}" dt="2018-05-13T20:33:24.702" v="1473" actId="478"/>
        <pc:sldMkLst>
          <pc:docMk/>
          <pc:sldMk cId="3299172375" sldId="320"/>
        </pc:sldMkLst>
        <pc:spChg chg="mod">
          <ac:chgData name="宮本 洋司" userId="129d7e7526bef78b" providerId="LiveId" clId="{D0CF54D2-4AFC-4B77-9BEA-95840261263E}" dt="2018-05-13T20:33:24.702" v="1473" actId="478"/>
          <ac:spMkLst>
            <pc:docMk/>
            <pc:sldMk cId="3299172375" sldId="320"/>
            <ac:spMk id="4" creationId="{C5F601F1-6B47-49EF-A03C-FA2D192AE6A2}"/>
          </ac:spMkLst>
        </pc:spChg>
      </pc:sldChg>
      <pc:sldChg chg="modSp add ord">
        <pc:chgData name="宮本 洋司" userId="129d7e7526bef78b" providerId="LiveId" clId="{D0CF54D2-4AFC-4B77-9BEA-95840261263E}" dt="2018-05-13T21:15:43.676" v="2452" actId="478"/>
        <pc:sldMkLst>
          <pc:docMk/>
          <pc:sldMk cId="1812697100" sldId="321"/>
        </pc:sldMkLst>
        <pc:spChg chg="mod">
          <ac:chgData name="宮本 洋司" userId="129d7e7526bef78b" providerId="LiveId" clId="{D0CF54D2-4AFC-4B77-9BEA-95840261263E}" dt="2018-05-13T21:15:43.676" v="2452" actId="478"/>
          <ac:spMkLst>
            <pc:docMk/>
            <pc:sldMk cId="1812697100" sldId="321"/>
            <ac:spMk id="4" creationId="{C5F601F1-6B47-49EF-A03C-FA2D192AE6A2}"/>
          </ac:spMkLst>
        </pc:spChg>
      </pc:sldChg>
      <pc:sldChg chg="addSp delSp modSp add">
        <pc:chgData name="宮本 洋司" userId="129d7e7526bef78b" providerId="LiveId" clId="{D0CF54D2-4AFC-4B77-9BEA-95840261263E}" dt="2018-05-14T02:44:57.275" v="8184" actId="478"/>
        <pc:sldMkLst>
          <pc:docMk/>
          <pc:sldMk cId="4013774530" sldId="322"/>
        </pc:sldMkLst>
        <pc:spChg chg="mod">
          <ac:chgData name="宮本 洋司" userId="129d7e7526bef78b" providerId="LiveId" clId="{D0CF54D2-4AFC-4B77-9BEA-95840261263E}" dt="2018-05-13T21:23:52.786" v="2638" actId="478"/>
          <ac:spMkLst>
            <pc:docMk/>
            <pc:sldMk cId="4013774530" sldId="322"/>
            <ac:spMk id="5" creationId="{89C2B163-3F24-411D-B6BC-32960E7F8C53}"/>
          </ac:spMkLst>
        </pc:spChg>
        <pc:spChg chg="del">
          <ac:chgData name="宮本 洋司" userId="129d7e7526bef78b" providerId="LiveId" clId="{D0CF54D2-4AFC-4B77-9BEA-95840261263E}" dt="2018-05-13T21:21:58.014" v="2595" actId="478"/>
          <ac:spMkLst>
            <pc:docMk/>
            <pc:sldMk cId="4013774530" sldId="322"/>
            <ac:spMk id="6" creationId="{303B7190-BF54-458D-A99E-05EE740E9AD6}"/>
          </ac:spMkLst>
        </pc:spChg>
        <pc:spChg chg="del">
          <ac:chgData name="宮本 洋司" userId="129d7e7526bef78b" providerId="LiveId" clId="{D0CF54D2-4AFC-4B77-9BEA-95840261263E}" dt="2018-05-13T21:21:58.014" v="2595" actId="478"/>
          <ac:spMkLst>
            <pc:docMk/>
            <pc:sldMk cId="4013774530" sldId="322"/>
            <ac:spMk id="7" creationId="{D87D1B9D-94DD-4E39-8064-FE57E0CD75E7}"/>
          </ac:spMkLst>
        </pc:spChg>
        <pc:spChg chg="del">
          <ac:chgData name="宮本 洋司" userId="129d7e7526bef78b" providerId="LiveId" clId="{D0CF54D2-4AFC-4B77-9BEA-95840261263E}" dt="2018-05-13T21:21:58.014" v="2595" actId="478"/>
          <ac:spMkLst>
            <pc:docMk/>
            <pc:sldMk cId="4013774530" sldId="322"/>
            <ac:spMk id="8" creationId="{A5AD3759-7120-4CD3-8005-B4DA8EB5936B}"/>
          </ac:spMkLst>
        </pc:spChg>
        <pc:spChg chg="del">
          <ac:chgData name="宮本 洋司" userId="129d7e7526bef78b" providerId="LiveId" clId="{D0CF54D2-4AFC-4B77-9BEA-95840261263E}" dt="2018-05-13T21:21:58.014" v="2595" actId="478"/>
          <ac:spMkLst>
            <pc:docMk/>
            <pc:sldMk cId="4013774530" sldId="322"/>
            <ac:spMk id="9" creationId="{785D41AF-C04B-4758-9CA6-57CE2613A61C}"/>
          </ac:spMkLst>
        </pc:spChg>
        <pc:spChg chg="del">
          <ac:chgData name="宮本 洋司" userId="129d7e7526bef78b" providerId="LiveId" clId="{D0CF54D2-4AFC-4B77-9BEA-95840261263E}" dt="2018-05-13T21:21:58.014" v="2595" actId="478"/>
          <ac:spMkLst>
            <pc:docMk/>
            <pc:sldMk cId="4013774530" sldId="322"/>
            <ac:spMk id="10" creationId="{C22DAA0A-1D91-4E69-B7F7-A9F69CB9AC9F}"/>
          </ac:spMkLst>
        </pc:spChg>
        <pc:spChg chg="del">
          <ac:chgData name="宮本 洋司" userId="129d7e7526bef78b" providerId="LiveId" clId="{D0CF54D2-4AFC-4B77-9BEA-95840261263E}" dt="2018-05-13T21:21:58.014" v="2595" actId="478"/>
          <ac:spMkLst>
            <pc:docMk/>
            <pc:sldMk cId="4013774530" sldId="322"/>
            <ac:spMk id="11" creationId="{06DA0ADE-72CA-4CE3-8490-340CEECED8A5}"/>
          </ac:spMkLst>
        </pc:spChg>
        <pc:spChg chg="del">
          <ac:chgData name="宮本 洋司" userId="129d7e7526bef78b" providerId="LiveId" clId="{D0CF54D2-4AFC-4B77-9BEA-95840261263E}" dt="2018-05-13T21:21:58.014" v="2595" actId="478"/>
          <ac:spMkLst>
            <pc:docMk/>
            <pc:sldMk cId="4013774530" sldId="322"/>
            <ac:spMk id="13" creationId="{A376EB31-6D8B-429C-85F5-B7C96BE03602}"/>
          </ac:spMkLst>
        </pc:spChg>
        <pc:spChg chg="del">
          <ac:chgData name="宮本 洋司" userId="129d7e7526bef78b" providerId="LiveId" clId="{D0CF54D2-4AFC-4B77-9BEA-95840261263E}" dt="2018-05-13T21:21:58.014" v="2595" actId="478"/>
          <ac:spMkLst>
            <pc:docMk/>
            <pc:sldMk cId="4013774530" sldId="322"/>
            <ac:spMk id="14" creationId="{698D7C81-DC1B-4C04-B74A-3587B1617AB3}"/>
          </ac:spMkLst>
        </pc:spChg>
        <pc:spChg chg="del">
          <ac:chgData name="宮本 洋司" userId="129d7e7526bef78b" providerId="LiveId" clId="{D0CF54D2-4AFC-4B77-9BEA-95840261263E}" dt="2018-05-13T21:21:58.014" v="2595" actId="478"/>
          <ac:spMkLst>
            <pc:docMk/>
            <pc:sldMk cId="4013774530" sldId="322"/>
            <ac:spMk id="15" creationId="{56864030-6734-4208-BA62-955821A7F595}"/>
          </ac:spMkLst>
        </pc:spChg>
        <pc:spChg chg="add mod">
          <ac:chgData name="宮本 洋司" userId="129d7e7526bef78b" providerId="LiveId" clId="{D0CF54D2-4AFC-4B77-9BEA-95840261263E}" dt="2018-05-14T02:44:25.037" v="8182" actId="14100"/>
          <ac:spMkLst>
            <pc:docMk/>
            <pc:sldMk cId="4013774530" sldId="322"/>
            <ac:spMk id="16" creationId="{E6F3B475-B625-4467-82E1-8A3D477E7B74}"/>
          </ac:spMkLst>
        </pc:spChg>
        <pc:spChg chg="add mod">
          <ac:chgData name="宮本 洋司" userId="129d7e7526bef78b" providerId="LiveId" clId="{D0CF54D2-4AFC-4B77-9BEA-95840261263E}" dt="2018-05-13T21:52:09.202" v="3550" actId="1035"/>
          <ac:spMkLst>
            <pc:docMk/>
            <pc:sldMk cId="4013774530" sldId="322"/>
            <ac:spMk id="17" creationId="{E7408046-0DB5-4970-9C85-A853DBA7ADD3}"/>
          </ac:spMkLst>
        </pc:spChg>
        <pc:spChg chg="add mod">
          <ac:chgData name="宮本 洋司" userId="129d7e7526bef78b" providerId="LiveId" clId="{D0CF54D2-4AFC-4B77-9BEA-95840261263E}" dt="2018-05-13T21:52:09.202" v="3550" actId="1035"/>
          <ac:spMkLst>
            <pc:docMk/>
            <pc:sldMk cId="4013774530" sldId="322"/>
            <ac:spMk id="18" creationId="{038E19A7-BE06-4649-A3B0-31DB5308E305}"/>
          </ac:spMkLst>
        </pc:spChg>
        <pc:spChg chg="add mod">
          <ac:chgData name="宮本 洋司" userId="129d7e7526bef78b" providerId="LiveId" clId="{D0CF54D2-4AFC-4B77-9BEA-95840261263E}" dt="2018-05-13T21:52:09.202" v="3550" actId="1035"/>
          <ac:spMkLst>
            <pc:docMk/>
            <pc:sldMk cId="4013774530" sldId="322"/>
            <ac:spMk id="19" creationId="{5A1F5DD7-6FC0-461E-ACCB-2712D9140473}"/>
          </ac:spMkLst>
        </pc:spChg>
        <pc:spChg chg="add mod">
          <ac:chgData name="宮本 洋司" userId="129d7e7526bef78b" providerId="LiveId" clId="{D0CF54D2-4AFC-4B77-9BEA-95840261263E}" dt="2018-05-13T21:55:31.754" v="3774" actId="1037"/>
          <ac:spMkLst>
            <pc:docMk/>
            <pc:sldMk cId="4013774530" sldId="322"/>
            <ac:spMk id="20" creationId="{534A8BB2-FAD3-4257-BD15-E31F8902E818}"/>
          </ac:spMkLst>
        </pc:spChg>
        <pc:spChg chg="add mod">
          <ac:chgData name="宮本 洋司" userId="129d7e7526bef78b" providerId="LiveId" clId="{D0CF54D2-4AFC-4B77-9BEA-95840261263E}" dt="2018-05-13T21:52:28.022" v="3552" actId="14100"/>
          <ac:spMkLst>
            <pc:docMk/>
            <pc:sldMk cId="4013774530" sldId="322"/>
            <ac:spMk id="21" creationId="{DA57981B-9DC0-49A1-99CF-DA793D9D123B}"/>
          </ac:spMkLst>
        </pc:spChg>
        <pc:spChg chg="add del mod">
          <ac:chgData name="宮本 洋司" userId="129d7e7526bef78b" providerId="LiveId" clId="{D0CF54D2-4AFC-4B77-9BEA-95840261263E}" dt="2018-05-14T02:44:57.275" v="8184" actId="478"/>
          <ac:spMkLst>
            <pc:docMk/>
            <pc:sldMk cId="4013774530" sldId="322"/>
            <ac:spMk id="22" creationId="{E54177DF-F23D-48EF-8F37-D1A4BE6A32D0}"/>
          </ac:spMkLst>
        </pc:spChg>
        <pc:spChg chg="add del mod">
          <ac:chgData name="宮本 洋司" userId="129d7e7526bef78b" providerId="LiveId" clId="{D0CF54D2-4AFC-4B77-9BEA-95840261263E}" dt="2018-05-14T02:44:57.275" v="8184" actId="478"/>
          <ac:spMkLst>
            <pc:docMk/>
            <pc:sldMk cId="4013774530" sldId="322"/>
            <ac:spMk id="24" creationId="{352984E8-3D01-4675-B1A7-F1913C782D31}"/>
          </ac:spMkLst>
        </pc:spChg>
        <pc:spChg chg="del">
          <ac:chgData name="宮本 洋司" userId="129d7e7526bef78b" providerId="LiveId" clId="{D0CF54D2-4AFC-4B77-9BEA-95840261263E}" dt="2018-05-13T21:21:58.014" v="2595" actId="478"/>
          <ac:spMkLst>
            <pc:docMk/>
            <pc:sldMk cId="4013774530" sldId="322"/>
            <ac:spMk id="106" creationId="{7D3D7CDE-B7D3-4805-BBD3-279D104E26E9}"/>
          </ac:spMkLst>
        </pc:spChg>
        <pc:graphicFrameChg chg="add del mod modGraphic">
          <ac:chgData name="宮本 洋司" userId="129d7e7526bef78b" providerId="LiveId" clId="{D0CF54D2-4AFC-4B77-9BEA-95840261263E}" dt="2018-05-14T02:44:57.275" v="8184" actId="478"/>
          <ac:graphicFrameMkLst>
            <pc:docMk/>
            <pc:sldMk cId="4013774530" sldId="322"/>
            <ac:graphicFrameMk id="2" creationId="{31E78906-C7E4-4A4D-B9D8-802422943328}"/>
          </ac:graphicFrameMkLst>
        </pc:graphicFrameChg>
        <pc:picChg chg="add del mod">
          <ac:chgData name="宮本 洋司" userId="129d7e7526bef78b" providerId="LiveId" clId="{D0CF54D2-4AFC-4B77-9BEA-95840261263E}" dt="2018-05-14T02:44:57.275" v="8184" actId="478"/>
          <ac:picMkLst>
            <pc:docMk/>
            <pc:sldMk cId="4013774530" sldId="322"/>
            <ac:picMk id="23" creationId="{546623D7-227B-4BE5-A376-C7E5CECFDE0C}"/>
          </ac:picMkLst>
        </pc:picChg>
      </pc:sldChg>
      <pc:sldChg chg="addSp delSp modSp add mod">
        <pc:chgData name="宮本 洋司" userId="129d7e7526bef78b" providerId="LiveId" clId="{D0CF54D2-4AFC-4B77-9BEA-95840261263E}" dt="2018-05-14T02:47:40.096" v="8188" actId="478"/>
        <pc:sldMkLst>
          <pc:docMk/>
          <pc:sldMk cId="2088209403" sldId="323"/>
        </pc:sldMkLst>
        <pc:spChg chg="mod">
          <ac:chgData name="宮本 洋司" userId="129d7e7526bef78b" providerId="LiveId" clId="{D0CF54D2-4AFC-4B77-9BEA-95840261263E}" dt="2018-05-13T22:56:22.722" v="3813" actId="478"/>
          <ac:spMkLst>
            <pc:docMk/>
            <pc:sldMk cId="2088209403" sldId="323"/>
            <ac:spMk id="5" creationId="{89C2B163-3F24-411D-B6BC-32960E7F8C53}"/>
          </ac:spMkLst>
        </pc:spChg>
        <pc:spChg chg="add mod">
          <ac:chgData name="宮本 洋司" userId="129d7e7526bef78b" providerId="LiveId" clId="{D0CF54D2-4AFC-4B77-9BEA-95840261263E}" dt="2018-05-14T00:10:32.818" v="4915" actId="1036"/>
          <ac:spMkLst>
            <pc:docMk/>
            <pc:sldMk cId="2088209403" sldId="323"/>
            <ac:spMk id="10" creationId="{4179C8AE-66CD-4F9C-B7EF-CA782480DAB8}"/>
          </ac:spMkLst>
        </pc:spChg>
        <pc:spChg chg="mod">
          <ac:chgData name="宮本 洋司" userId="129d7e7526bef78b" providerId="LiveId" clId="{D0CF54D2-4AFC-4B77-9BEA-95840261263E}" dt="2018-05-13T23:45:51.945" v="4565" actId="478"/>
          <ac:spMkLst>
            <pc:docMk/>
            <pc:sldMk cId="2088209403" sldId="323"/>
            <ac:spMk id="16" creationId="{E6F3B475-B625-4467-82E1-8A3D477E7B74}"/>
          </ac:spMkLst>
        </pc:spChg>
        <pc:spChg chg="del">
          <ac:chgData name="宮本 洋司" userId="129d7e7526bef78b" providerId="LiveId" clId="{D0CF54D2-4AFC-4B77-9BEA-95840261263E}" dt="2018-05-13T22:56:18.247" v="3808" actId="478"/>
          <ac:spMkLst>
            <pc:docMk/>
            <pc:sldMk cId="2088209403" sldId="323"/>
            <ac:spMk id="17" creationId="{E7408046-0DB5-4970-9C85-A853DBA7ADD3}"/>
          </ac:spMkLst>
        </pc:spChg>
        <pc:spChg chg="del">
          <ac:chgData name="宮本 洋司" userId="129d7e7526bef78b" providerId="LiveId" clId="{D0CF54D2-4AFC-4B77-9BEA-95840261263E}" dt="2018-05-13T22:56:18.247" v="3808" actId="478"/>
          <ac:spMkLst>
            <pc:docMk/>
            <pc:sldMk cId="2088209403" sldId="323"/>
            <ac:spMk id="18" creationId="{038E19A7-BE06-4649-A3B0-31DB5308E305}"/>
          </ac:spMkLst>
        </pc:spChg>
        <pc:spChg chg="del">
          <ac:chgData name="宮本 洋司" userId="129d7e7526bef78b" providerId="LiveId" clId="{D0CF54D2-4AFC-4B77-9BEA-95840261263E}" dt="2018-05-13T22:56:18.247" v="3808" actId="478"/>
          <ac:spMkLst>
            <pc:docMk/>
            <pc:sldMk cId="2088209403" sldId="323"/>
            <ac:spMk id="19" creationId="{5A1F5DD7-6FC0-461E-ACCB-2712D9140473}"/>
          </ac:spMkLst>
        </pc:spChg>
        <pc:spChg chg="del">
          <ac:chgData name="宮本 洋司" userId="129d7e7526bef78b" providerId="LiveId" clId="{D0CF54D2-4AFC-4B77-9BEA-95840261263E}" dt="2018-05-13T22:56:18.247" v="3808" actId="478"/>
          <ac:spMkLst>
            <pc:docMk/>
            <pc:sldMk cId="2088209403" sldId="323"/>
            <ac:spMk id="20" creationId="{534A8BB2-FAD3-4257-BD15-E31F8902E818}"/>
          </ac:spMkLst>
        </pc:spChg>
        <pc:spChg chg="del">
          <ac:chgData name="宮本 洋司" userId="129d7e7526bef78b" providerId="LiveId" clId="{D0CF54D2-4AFC-4B77-9BEA-95840261263E}" dt="2018-05-13T22:56:18.247" v="3808" actId="478"/>
          <ac:spMkLst>
            <pc:docMk/>
            <pc:sldMk cId="2088209403" sldId="323"/>
            <ac:spMk id="21" creationId="{DA57981B-9DC0-49A1-99CF-DA793D9D123B}"/>
          </ac:spMkLst>
        </pc:spChg>
        <pc:spChg chg="del">
          <ac:chgData name="宮本 洋司" userId="129d7e7526bef78b" providerId="LiveId" clId="{D0CF54D2-4AFC-4B77-9BEA-95840261263E}" dt="2018-05-13T22:56:18.247" v="3808" actId="478"/>
          <ac:spMkLst>
            <pc:docMk/>
            <pc:sldMk cId="2088209403" sldId="323"/>
            <ac:spMk id="22" creationId="{E54177DF-F23D-48EF-8F37-D1A4BE6A32D0}"/>
          </ac:spMkLst>
        </pc:spChg>
        <pc:spChg chg="del">
          <ac:chgData name="宮本 洋司" userId="129d7e7526bef78b" providerId="LiveId" clId="{D0CF54D2-4AFC-4B77-9BEA-95840261263E}" dt="2018-05-13T22:56:18.247" v="3808" actId="478"/>
          <ac:spMkLst>
            <pc:docMk/>
            <pc:sldMk cId="2088209403" sldId="323"/>
            <ac:spMk id="24" creationId="{352984E8-3D01-4675-B1A7-F1913C782D31}"/>
          </ac:spMkLst>
        </pc:spChg>
        <pc:spChg chg="add mod">
          <ac:chgData name="宮本 洋司" userId="129d7e7526bef78b" providerId="LiveId" clId="{D0CF54D2-4AFC-4B77-9BEA-95840261263E}" dt="2018-05-14T00:10:32.818" v="4915" actId="1036"/>
          <ac:spMkLst>
            <pc:docMk/>
            <pc:sldMk cId="2088209403" sldId="323"/>
            <ac:spMk id="25" creationId="{D168E91A-9C65-44A1-9F14-94A8EC7450F8}"/>
          </ac:spMkLst>
        </pc:spChg>
        <pc:spChg chg="add del mod">
          <ac:chgData name="宮本 洋司" userId="129d7e7526bef78b" providerId="LiveId" clId="{D0CF54D2-4AFC-4B77-9BEA-95840261263E}" dt="2018-05-14T02:47:40.096" v="8188" actId="478"/>
          <ac:spMkLst>
            <pc:docMk/>
            <pc:sldMk cId="2088209403" sldId="323"/>
            <ac:spMk id="26" creationId="{0C91BA94-8D1D-4041-8698-EE7EE1BB7E37}"/>
          </ac:spMkLst>
        </pc:spChg>
        <pc:spChg chg="add del mod">
          <ac:chgData name="宮本 洋司" userId="129d7e7526bef78b" providerId="LiveId" clId="{D0CF54D2-4AFC-4B77-9BEA-95840261263E}" dt="2018-05-14T02:47:40.096" v="8188" actId="478"/>
          <ac:spMkLst>
            <pc:docMk/>
            <pc:sldMk cId="2088209403" sldId="323"/>
            <ac:spMk id="27" creationId="{1611C753-C3FD-4C21-90F8-3B203577439E}"/>
          </ac:spMkLst>
        </pc:spChg>
        <pc:spChg chg="add del mod">
          <ac:chgData name="宮本 洋司" userId="129d7e7526bef78b" providerId="LiveId" clId="{D0CF54D2-4AFC-4B77-9BEA-95840261263E}" dt="2018-05-14T02:47:40.096" v="8188" actId="478"/>
          <ac:spMkLst>
            <pc:docMk/>
            <pc:sldMk cId="2088209403" sldId="323"/>
            <ac:spMk id="28" creationId="{842C331E-AEED-45C6-B028-BE8DD82D48E0}"/>
          </ac:spMkLst>
        </pc:spChg>
        <pc:spChg chg="add del mod">
          <ac:chgData name="宮本 洋司" userId="129d7e7526bef78b" providerId="LiveId" clId="{D0CF54D2-4AFC-4B77-9BEA-95840261263E}" dt="2018-05-14T02:47:40.096" v="8188" actId="478"/>
          <ac:spMkLst>
            <pc:docMk/>
            <pc:sldMk cId="2088209403" sldId="323"/>
            <ac:spMk id="29" creationId="{ED4E703B-DF35-46D2-B2D8-A0C581688916}"/>
          </ac:spMkLst>
        </pc:spChg>
        <pc:spChg chg="add del mod">
          <ac:chgData name="宮本 洋司" userId="129d7e7526bef78b" providerId="LiveId" clId="{D0CF54D2-4AFC-4B77-9BEA-95840261263E}" dt="2018-05-13T23:42:36.568" v="4418" actId="478"/>
          <ac:spMkLst>
            <pc:docMk/>
            <pc:sldMk cId="2088209403" sldId="323"/>
            <ac:spMk id="30" creationId="{7E577632-F33E-4417-859C-DD242A8D2103}"/>
          </ac:spMkLst>
        </pc:spChg>
        <pc:graphicFrameChg chg="del">
          <ac:chgData name="宮本 洋司" userId="129d7e7526bef78b" providerId="LiveId" clId="{D0CF54D2-4AFC-4B77-9BEA-95840261263E}" dt="2018-05-13T22:56:18.247" v="3808" actId="478"/>
          <ac:graphicFrameMkLst>
            <pc:docMk/>
            <pc:sldMk cId="2088209403" sldId="323"/>
            <ac:graphicFrameMk id="2" creationId="{31E78906-C7E4-4A4D-B9D8-802422943328}"/>
          </ac:graphicFrameMkLst>
        </pc:graphicFrameChg>
        <pc:graphicFrameChg chg="add del mod modGraphic">
          <ac:chgData name="宮本 洋司" userId="129d7e7526bef78b" providerId="LiveId" clId="{D0CF54D2-4AFC-4B77-9BEA-95840261263E}" dt="2018-05-13T23:01:54.793" v="3865" actId="478"/>
          <ac:graphicFrameMkLst>
            <pc:docMk/>
            <pc:sldMk cId="2088209403" sldId="323"/>
            <ac:graphicFrameMk id="3" creationId="{3547F2E7-C06F-48D3-AF2E-7271A39744F6}"/>
          </ac:graphicFrameMkLst>
        </pc:graphicFrameChg>
        <pc:graphicFrameChg chg="add del">
          <ac:chgData name="宮本 洋司" userId="129d7e7526bef78b" providerId="LiveId" clId="{D0CF54D2-4AFC-4B77-9BEA-95840261263E}" dt="2018-05-13T23:03:37.466" v="3867" actId="478"/>
          <ac:graphicFrameMkLst>
            <pc:docMk/>
            <pc:sldMk cId="2088209403" sldId="323"/>
            <ac:graphicFrameMk id="6" creationId="{FA04D12B-4A4B-4027-B029-100A4CB3B200}"/>
          </ac:graphicFrameMkLst>
        </pc:graphicFrameChg>
        <pc:graphicFrameChg chg="add del mod modGraphic">
          <ac:chgData name="宮本 洋司" userId="129d7e7526bef78b" providerId="LiveId" clId="{D0CF54D2-4AFC-4B77-9BEA-95840261263E}" dt="2018-05-13T23:06:02.156" v="3894" actId="478"/>
          <ac:graphicFrameMkLst>
            <pc:docMk/>
            <pc:sldMk cId="2088209403" sldId="323"/>
            <ac:graphicFrameMk id="7" creationId="{68EB0A9D-0EA2-4C2C-8E86-06B749125C66}"/>
          </ac:graphicFrameMkLst>
        </pc:graphicFrameChg>
        <pc:graphicFrameChg chg="add del">
          <ac:chgData name="宮本 洋司" userId="129d7e7526bef78b" providerId="LiveId" clId="{D0CF54D2-4AFC-4B77-9BEA-95840261263E}" dt="2018-05-13T23:06:17.868" v="3896" actId="478"/>
          <ac:graphicFrameMkLst>
            <pc:docMk/>
            <pc:sldMk cId="2088209403" sldId="323"/>
            <ac:graphicFrameMk id="8" creationId="{919ED74C-17C3-48ED-8DE3-D17174911DA1}"/>
          </ac:graphicFrameMkLst>
        </pc:graphicFrameChg>
        <pc:graphicFrameChg chg="add mod modGraphic">
          <ac:chgData name="宮本 洋司" userId="129d7e7526bef78b" providerId="LiveId" clId="{D0CF54D2-4AFC-4B77-9BEA-95840261263E}" dt="2018-05-14T00:10:32.818" v="4915" actId="1036"/>
          <ac:graphicFrameMkLst>
            <pc:docMk/>
            <pc:sldMk cId="2088209403" sldId="323"/>
            <ac:graphicFrameMk id="9" creationId="{78318F37-CFE3-422A-B096-F97641CD1B88}"/>
          </ac:graphicFrameMkLst>
        </pc:graphicFrameChg>
        <pc:graphicFrameChg chg="add mod modGraphic">
          <ac:chgData name="宮本 洋司" userId="129d7e7526bef78b" providerId="LiveId" clId="{D0CF54D2-4AFC-4B77-9BEA-95840261263E}" dt="2018-05-14T00:10:32.818" v="4915" actId="1036"/>
          <ac:graphicFrameMkLst>
            <pc:docMk/>
            <pc:sldMk cId="2088209403" sldId="323"/>
            <ac:graphicFrameMk id="11" creationId="{4F212140-444C-4079-9E16-DCEC93AA07D1}"/>
          </ac:graphicFrameMkLst>
        </pc:graphicFrameChg>
        <pc:graphicFrameChg chg="add del mod">
          <ac:chgData name="宮本 洋司" userId="129d7e7526bef78b" providerId="LiveId" clId="{D0CF54D2-4AFC-4B77-9BEA-95840261263E}" dt="2018-05-13T23:00:57.537" v="3849" actId="478"/>
          <ac:graphicFrameMkLst>
            <pc:docMk/>
            <pc:sldMk cId="2088209403" sldId="323"/>
            <ac:graphicFrameMk id="14" creationId="{00000000-0008-0000-0400-000002000000}"/>
          </ac:graphicFrameMkLst>
        </pc:graphicFrameChg>
        <pc:picChg chg="add del mod">
          <ac:chgData name="宮本 洋司" userId="129d7e7526bef78b" providerId="LiveId" clId="{D0CF54D2-4AFC-4B77-9BEA-95840261263E}" dt="2018-05-14T02:47:40.096" v="8188" actId="478"/>
          <ac:picMkLst>
            <pc:docMk/>
            <pc:sldMk cId="2088209403" sldId="323"/>
            <ac:picMk id="4" creationId="{FE540070-F143-4AB7-8781-39872F4C76CE}"/>
          </ac:picMkLst>
        </pc:picChg>
        <pc:picChg chg="add del mod">
          <ac:chgData name="宮本 洋司" userId="129d7e7526bef78b" providerId="LiveId" clId="{D0CF54D2-4AFC-4B77-9BEA-95840261263E}" dt="2018-05-13T23:39:16.438" v="4270" actId="478"/>
          <ac:picMkLst>
            <pc:docMk/>
            <pc:sldMk cId="2088209403" sldId="323"/>
            <ac:picMk id="12" creationId="{AD861439-0712-415A-B7A0-208CFD3A9511}"/>
          </ac:picMkLst>
        </pc:picChg>
        <pc:picChg chg="del">
          <ac:chgData name="宮本 洋司" userId="129d7e7526bef78b" providerId="LiveId" clId="{D0CF54D2-4AFC-4B77-9BEA-95840261263E}" dt="2018-05-13T22:56:18.247" v="3808" actId="478"/>
          <ac:picMkLst>
            <pc:docMk/>
            <pc:sldMk cId="2088209403" sldId="323"/>
            <ac:picMk id="23" creationId="{546623D7-227B-4BE5-A376-C7E5CECFDE0C}"/>
          </ac:picMkLst>
        </pc:picChg>
      </pc:sldChg>
      <pc:sldChg chg="addSp delSp modSp add mod">
        <pc:chgData name="宮本 洋司" userId="129d7e7526bef78b" providerId="LiveId" clId="{D0CF54D2-4AFC-4B77-9BEA-95840261263E}" dt="2018-05-14T02:49:15.916" v="8191" actId="478"/>
        <pc:sldMkLst>
          <pc:docMk/>
          <pc:sldMk cId="1444114306" sldId="324"/>
        </pc:sldMkLst>
        <pc:spChg chg="mod">
          <ac:chgData name="宮本 洋司" userId="129d7e7526bef78b" providerId="LiveId" clId="{D0CF54D2-4AFC-4B77-9BEA-95840261263E}" dt="2018-05-14T00:10:45.554" v="4935" actId="1036"/>
          <ac:spMkLst>
            <pc:docMk/>
            <pc:sldMk cId="1444114306" sldId="324"/>
            <ac:spMk id="10" creationId="{4179C8AE-66CD-4F9C-B7EF-CA782480DAB8}"/>
          </ac:spMkLst>
        </pc:spChg>
        <pc:spChg chg="add del mod">
          <ac:chgData name="宮本 洋司" userId="129d7e7526bef78b" providerId="LiveId" clId="{D0CF54D2-4AFC-4B77-9BEA-95840261263E}" dt="2018-05-14T02:49:15.916" v="8191" actId="478"/>
          <ac:spMkLst>
            <pc:docMk/>
            <pc:sldMk cId="1444114306" sldId="324"/>
            <ac:spMk id="13" creationId="{ABF02823-06D0-45EF-8BF6-914982DE656C}"/>
          </ac:spMkLst>
        </pc:spChg>
        <pc:spChg chg="add del mod">
          <ac:chgData name="宮本 洋司" userId="129d7e7526bef78b" providerId="LiveId" clId="{D0CF54D2-4AFC-4B77-9BEA-95840261263E}" dt="2018-05-14T02:49:15.916" v="8191" actId="478"/>
          <ac:spMkLst>
            <pc:docMk/>
            <pc:sldMk cId="1444114306" sldId="324"/>
            <ac:spMk id="14" creationId="{74E6E109-B4C1-487E-B606-AF718211A714}"/>
          </ac:spMkLst>
        </pc:spChg>
        <pc:spChg chg="mod">
          <ac:chgData name="宮本 洋司" userId="129d7e7526bef78b" providerId="LiveId" clId="{D0CF54D2-4AFC-4B77-9BEA-95840261263E}" dt="2018-05-13T23:46:34.918" v="4594" actId="478"/>
          <ac:spMkLst>
            <pc:docMk/>
            <pc:sldMk cId="1444114306" sldId="324"/>
            <ac:spMk id="16" creationId="{E6F3B475-B625-4467-82E1-8A3D477E7B74}"/>
          </ac:spMkLst>
        </pc:spChg>
        <pc:spChg chg="mod">
          <ac:chgData name="宮本 洋司" userId="129d7e7526bef78b" providerId="LiveId" clId="{D0CF54D2-4AFC-4B77-9BEA-95840261263E}" dt="2018-05-14T00:10:45.554" v="4935" actId="1036"/>
          <ac:spMkLst>
            <pc:docMk/>
            <pc:sldMk cId="1444114306" sldId="324"/>
            <ac:spMk id="25" creationId="{D168E91A-9C65-44A1-9F14-94A8EC7450F8}"/>
          </ac:spMkLst>
        </pc:spChg>
        <pc:spChg chg="del mod">
          <ac:chgData name="宮本 洋司" userId="129d7e7526bef78b" providerId="LiveId" clId="{D0CF54D2-4AFC-4B77-9BEA-95840261263E}" dt="2018-05-14T02:49:15.916" v="8191" actId="478"/>
          <ac:spMkLst>
            <pc:docMk/>
            <pc:sldMk cId="1444114306" sldId="324"/>
            <ac:spMk id="26" creationId="{0C91BA94-8D1D-4041-8698-EE7EE1BB7E37}"/>
          </ac:spMkLst>
        </pc:spChg>
        <pc:spChg chg="del mod">
          <ac:chgData name="宮本 洋司" userId="129d7e7526bef78b" providerId="LiveId" clId="{D0CF54D2-4AFC-4B77-9BEA-95840261263E}" dt="2018-05-14T00:18:38.260" v="5097" actId="478"/>
          <ac:spMkLst>
            <pc:docMk/>
            <pc:sldMk cId="1444114306" sldId="324"/>
            <ac:spMk id="27" creationId="{1611C753-C3FD-4C21-90F8-3B203577439E}"/>
          </ac:spMkLst>
        </pc:spChg>
        <pc:spChg chg="del mod">
          <ac:chgData name="宮本 洋司" userId="129d7e7526bef78b" providerId="LiveId" clId="{D0CF54D2-4AFC-4B77-9BEA-95840261263E}" dt="2018-05-14T00:18:41.667" v="5098" actId="478"/>
          <ac:spMkLst>
            <pc:docMk/>
            <pc:sldMk cId="1444114306" sldId="324"/>
            <ac:spMk id="28" creationId="{842C331E-AEED-45C6-B028-BE8DD82D48E0}"/>
          </ac:spMkLst>
        </pc:spChg>
        <pc:spChg chg="del mod">
          <ac:chgData name="宮本 洋司" userId="129d7e7526bef78b" providerId="LiveId" clId="{D0CF54D2-4AFC-4B77-9BEA-95840261263E}" dt="2018-05-14T02:49:15.916" v="8191" actId="478"/>
          <ac:spMkLst>
            <pc:docMk/>
            <pc:sldMk cId="1444114306" sldId="324"/>
            <ac:spMk id="29" creationId="{ED4E703B-DF35-46D2-B2D8-A0C581688916}"/>
          </ac:spMkLst>
        </pc:spChg>
        <pc:graphicFrameChg chg="mod modGraphic">
          <ac:chgData name="宮本 洋司" userId="129d7e7526bef78b" providerId="LiveId" clId="{D0CF54D2-4AFC-4B77-9BEA-95840261263E}" dt="2018-05-14T00:14:50.665" v="4941" actId="14734"/>
          <ac:graphicFrameMkLst>
            <pc:docMk/>
            <pc:sldMk cId="1444114306" sldId="324"/>
            <ac:graphicFrameMk id="9" creationId="{78318F37-CFE3-422A-B096-F97641CD1B88}"/>
          </ac:graphicFrameMkLst>
        </pc:graphicFrameChg>
        <pc:graphicFrameChg chg="mod modGraphic">
          <ac:chgData name="宮本 洋司" userId="129d7e7526bef78b" providerId="LiveId" clId="{D0CF54D2-4AFC-4B77-9BEA-95840261263E}" dt="2018-05-14T00:10:45.554" v="4935" actId="1036"/>
          <ac:graphicFrameMkLst>
            <pc:docMk/>
            <pc:sldMk cId="1444114306" sldId="324"/>
            <ac:graphicFrameMk id="11" creationId="{4F212140-444C-4079-9E16-DCEC93AA07D1}"/>
          </ac:graphicFrameMkLst>
        </pc:graphicFrameChg>
        <pc:graphicFrameChg chg="add mod">
          <ac:chgData name="宮本 洋司" userId="129d7e7526bef78b" providerId="LiveId" clId="{D0CF54D2-4AFC-4B77-9BEA-95840261263E}" dt="2018-05-14T00:20:59.793" v="5102" actId="14100"/>
          <ac:graphicFrameMkLst>
            <pc:docMk/>
            <pc:sldMk cId="1444114306" sldId="324"/>
            <ac:graphicFrameMk id="15" creationId="{00000000-0008-0000-0300-000002000000}"/>
          </ac:graphicFrameMkLst>
        </pc:graphicFrameChg>
        <pc:picChg chg="add del mod">
          <ac:chgData name="宮本 洋司" userId="129d7e7526bef78b" providerId="LiveId" clId="{D0CF54D2-4AFC-4B77-9BEA-95840261263E}" dt="2018-05-14T02:49:15.916" v="8191" actId="478"/>
          <ac:picMkLst>
            <pc:docMk/>
            <pc:sldMk cId="1444114306" sldId="324"/>
            <ac:picMk id="2" creationId="{D03A92ED-008E-4013-A6DB-078E5B495C14}"/>
          </ac:picMkLst>
        </pc:picChg>
        <pc:picChg chg="del mod">
          <ac:chgData name="宮本 洋司" userId="129d7e7526bef78b" providerId="LiveId" clId="{D0CF54D2-4AFC-4B77-9BEA-95840261263E}" dt="2018-05-14T00:21:19.065" v="5107" actId="478"/>
          <ac:picMkLst>
            <pc:docMk/>
            <pc:sldMk cId="1444114306" sldId="324"/>
            <ac:picMk id="4" creationId="{FE540070-F143-4AB7-8781-39872F4C76CE}"/>
          </ac:picMkLst>
        </pc:picChg>
      </pc:sldChg>
      <pc:sldChg chg="add del">
        <pc:chgData name="宮本 洋司" userId="129d7e7526bef78b" providerId="LiveId" clId="{D0CF54D2-4AFC-4B77-9BEA-95840261263E}" dt="2018-05-13T23:46:19.213" v="4589" actId="2696"/>
        <pc:sldMkLst>
          <pc:docMk/>
          <pc:sldMk cId="2120264920" sldId="324"/>
        </pc:sldMkLst>
      </pc:sldChg>
      <pc:sldChg chg="modSp add ord">
        <pc:chgData name="宮本 洋司" userId="129d7e7526bef78b" providerId="LiveId" clId="{D0CF54D2-4AFC-4B77-9BEA-95840261263E}" dt="2018-05-14T00:23:11.404" v="5126" actId="478"/>
        <pc:sldMkLst>
          <pc:docMk/>
          <pc:sldMk cId="2635211547" sldId="325"/>
        </pc:sldMkLst>
        <pc:spChg chg="mod">
          <ac:chgData name="宮本 洋司" userId="129d7e7526bef78b" providerId="LiveId" clId="{D0CF54D2-4AFC-4B77-9BEA-95840261263E}" dt="2018-05-14T00:23:11.404" v="5126" actId="478"/>
          <ac:spMkLst>
            <pc:docMk/>
            <pc:sldMk cId="2635211547" sldId="325"/>
            <ac:spMk id="4" creationId="{C5F601F1-6B47-49EF-A03C-FA2D192AE6A2}"/>
          </ac:spMkLst>
        </pc:spChg>
      </pc:sldChg>
      <pc:sldChg chg="addSp delSp modSp add mod">
        <pc:chgData name="宮本 洋司" userId="129d7e7526bef78b" providerId="LiveId" clId="{D0CF54D2-4AFC-4B77-9BEA-95840261263E}" dt="2018-05-14T01:15:33.359" v="5833" actId="478"/>
        <pc:sldMkLst>
          <pc:docMk/>
          <pc:sldMk cId="1369948701" sldId="326"/>
        </pc:sldMkLst>
        <pc:spChg chg="del">
          <ac:chgData name="宮本 洋司" userId="129d7e7526bef78b" providerId="LiveId" clId="{D0CF54D2-4AFC-4B77-9BEA-95840261263E}" dt="2018-05-14T00:50:24.456" v="5479" actId="478"/>
          <ac:spMkLst>
            <pc:docMk/>
            <pc:sldMk cId="1369948701" sldId="326"/>
            <ac:spMk id="5" creationId="{89C2B163-3F24-411D-B6BC-32960E7F8C53}"/>
          </ac:spMkLst>
        </pc:spChg>
        <pc:spChg chg="add del mod">
          <ac:chgData name="宮本 洋司" userId="129d7e7526bef78b" providerId="LiveId" clId="{D0CF54D2-4AFC-4B77-9BEA-95840261263E}" dt="2018-05-14T00:38:32.121" v="5250" actId="478"/>
          <ac:spMkLst>
            <pc:docMk/>
            <pc:sldMk cId="1369948701" sldId="326"/>
            <ac:spMk id="7" creationId="{B94D4BF6-FAFD-4B94-A02D-CB5C6E13DB94}"/>
          </ac:spMkLst>
        </pc:spChg>
        <pc:spChg chg="add mod">
          <ac:chgData name="宮本 洋司" userId="129d7e7526bef78b" providerId="LiveId" clId="{D0CF54D2-4AFC-4B77-9BEA-95840261263E}" dt="2018-05-14T00:44:49.511" v="5339" actId="1076"/>
          <ac:spMkLst>
            <pc:docMk/>
            <pc:sldMk cId="1369948701" sldId="326"/>
            <ac:spMk id="8" creationId="{A527A3BD-01E2-4989-8DFD-DAEE3F443D96}"/>
          </ac:spMkLst>
        </pc:spChg>
        <pc:spChg chg="add mod">
          <ac:chgData name="宮本 洋司" userId="129d7e7526bef78b" providerId="LiveId" clId="{D0CF54D2-4AFC-4B77-9BEA-95840261263E}" dt="2018-05-14T00:49:15.714" v="5456" actId="478"/>
          <ac:spMkLst>
            <pc:docMk/>
            <pc:sldMk cId="1369948701" sldId="326"/>
            <ac:spMk id="9" creationId="{D5D9A049-F569-4E3B-8628-289B6339F8C6}"/>
          </ac:spMkLst>
        </pc:spChg>
        <pc:spChg chg="add mod">
          <ac:chgData name="宮本 洋司" userId="129d7e7526bef78b" providerId="LiveId" clId="{D0CF54D2-4AFC-4B77-9BEA-95840261263E}" dt="2018-05-14T01:15:33.359" v="5833" actId="478"/>
          <ac:spMkLst>
            <pc:docMk/>
            <pc:sldMk cId="1369948701" sldId="326"/>
            <ac:spMk id="10" creationId="{1BA0D57B-81E7-46C5-9FF2-BCCD7F438826}"/>
          </ac:spMkLst>
        </pc:spChg>
        <pc:spChg chg="mod">
          <ac:chgData name="宮本 洋司" userId="129d7e7526bef78b" providerId="LiveId" clId="{D0CF54D2-4AFC-4B77-9BEA-95840261263E}" dt="2018-05-14T00:51:48.261" v="5577" actId="14100"/>
          <ac:spMkLst>
            <pc:docMk/>
            <pc:sldMk cId="1369948701" sldId="326"/>
            <ac:spMk id="106" creationId="{7D3D7CDE-B7D3-4805-BBD3-279D104E26E9}"/>
          </ac:spMkLst>
        </pc:spChg>
        <pc:graphicFrameChg chg="add mod">
          <ac:chgData name="宮本 洋司" userId="129d7e7526bef78b" providerId="LiveId" clId="{D0CF54D2-4AFC-4B77-9BEA-95840261263E}" dt="2018-05-14T00:45:54.351" v="5406" actId="692"/>
          <ac:graphicFrameMkLst>
            <pc:docMk/>
            <pc:sldMk cId="1369948701" sldId="326"/>
            <ac:graphicFrameMk id="6" creationId="{00000000-0008-0000-0300-000002000000}"/>
          </ac:graphicFrameMkLst>
        </pc:graphicFrameChg>
        <pc:graphicFrameChg chg="del mod">
          <ac:chgData name="宮本 洋司" userId="129d7e7526bef78b" providerId="LiveId" clId="{D0CF54D2-4AFC-4B77-9BEA-95840261263E}" dt="2018-05-14T00:36:48.359" v="5241" actId="478"/>
          <ac:graphicFrameMkLst>
            <pc:docMk/>
            <pc:sldMk cId="1369948701" sldId="326"/>
            <ac:graphicFrameMk id="16" creationId="{00000000-0008-0000-0400-000002000000}"/>
          </ac:graphicFrameMkLst>
        </pc:graphicFrameChg>
        <pc:picChg chg="add del mod">
          <ac:chgData name="宮本 洋司" userId="129d7e7526bef78b" providerId="LiveId" clId="{D0CF54D2-4AFC-4B77-9BEA-95840261263E}" dt="2018-05-14T00:50:47.099" v="5542" actId="478"/>
          <ac:picMkLst>
            <pc:docMk/>
            <pc:sldMk cId="1369948701" sldId="326"/>
            <ac:picMk id="2" creationId="{CA35ECC8-B7AB-4D9A-A32B-BAC4DB72E560}"/>
          </ac:picMkLst>
        </pc:picChg>
      </pc:sldChg>
      <pc:sldChg chg="addSp delSp modSp add mod">
        <pc:chgData name="宮本 洋司" userId="129d7e7526bef78b" providerId="LiveId" clId="{D0CF54D2-4AFC-4B77-9BEA-95840261263E}" dt="2018-05-14T01:15:23.186" v="5831" actId="478"/>
        <pc:sldMkLst>
          <pc:docMk/>
          <pc:sldMk cId="3672729397" sldId="327"/>
        </pc:sldMkLst>
        <pc:spChg chg="mod">
          <ac:chgData name="宮本 洋司" userId="129d7e7526bef78b" providerId="LiveId" clId="{D0CF54D2-4AFC-4B77-9BEA-95840261263E}" dt="2018-05-14T01:15:23.186" v="5831" actId="478"/>
          <ac:spMkLst>
            <pc:docMk/>
            <pc:sldMk cId="3672729397" sldId="327"/>
            <ac:spMk id="7" creationId="{98CE98A5-35F0-4A45-BB87-3785AAF9F16F}"/>
          </ac:spMkLst>
        </pc:spChg>
        <pc:spChg chg="mod">
          <ac:chgData name="宮本 洋司" userId="129d7e7526bef78b" providerId="LiveId" clId="{D0CF54D2-4AFC-4B77-9BEA-95840261263E}" dt="2018-05-14T01:02:24.925" v="5638" actId="478"/>
          <ac:spMkLst>
            <pc:docMk/>
            <pc:sldMk cId="3672729397" sldId="327"/>
            <ac:spMk id="8" creationId="{4D54763D-253E-4602-8E7C-4E620435D75D}"/>
          </ac:spMkLst>
        </pc:spChg>
        <pc:spChg chg="mod">
          <ac:chgData name="宮本 洋司" userId="129d7e7526bef78b" providerId="LiveId" clId="{D0CF54D2-4AFC-4B77-9BEA-95840261263E}" dt="2018-05-14T01:05:37.309" v="5704" actId="478"/>
          <ac:spMkLst>
            <pc:docMk/>
            <pc:sldMk cId="3672729397" sldId="327"/>
            <ac:spMk id="9" creationId="{A7248030-3EBC-4F72-A006-32DDE54B9A91}"/>
          </ac:spMkLst>
        </pc:spChg>
        <pc:spChg chg="add mod">
          <ac:chgData name="宮本 洋司" userId="129d7e7526bef78b" providerId="LiveId" clId="{D0CF54D2-4AFC-4B77-9BEA-95840261263E}" dt="2018-05-14T01:06:55.865" v="5714" actId="478"/>
          <ac:spMkLst>
            <pc:docMk/>
            <pc:sldMk cId="3672729397" sldId="327"/>
            <ac:spMk id="11" creationId="{93D23EF9-2C02-4488-8471-63D6C8CA6879}"/>
          </ac:spMkLst>
        </pc:spChg>
        <pc:graphicFrameChg chg="del">
          <ac:chgData name="宮本 洋司" userId="129d7e7526bef78b" providerId="LiveId" clId="{D0CF54D2-4AFC-4B77-9BEA-95840261263E}" dt="2018-05-14T01:02:29.004" v="5639" actId="478"/>
          <ac:graphicFrameMkLst>
            <pc:docMk/>
            <pc:sldMk cId="3672729397" sldId="327"/>
            <ac:graphicFrameMk id="6" creationId="{00000000-0008-0000-0200-000002000000}"/>
          </ac:graphicFrameMkLst>
        </pc:graphicFrameChg>
        <pc:graphicFrameChg chg="add mod">
          <ac:chgData name="宮本 洋司" userId="129d7e7526bef78b" providerId="LiveId" clId="{D0CF54D2-4AFC-4B77-9BEA-95840261263E}" dt="2018-05-14T01:05:42.419" v="5705" actId="478"/>
          <ac:graphicFrameMkLst>
            <pc:docMk/>
            <pc:sldMk cId="3672729397" sldId="327"/>
            <ac:graphicFrameMk id="10" creationId="{00000000-0008-0000-0100-000002000000}"/>
          </ac:graphicFrameMkLst>
        </pc:graphicFrameChg>
      </pc:sldChg>
      <pc:sldChg chg="modSp add ord">
        <pc:chgData name="宮本 洋司" userId="129d7e7526bef78b" providerId="LiveId" clId="{D0CF54D2-4AFC-4B77-9BEA-95840261263E}" dt="2018-05-14T02:09:26.205" v="7424" actId="1076"/>
        <pc:sldMkLst>
          <pc:docMk/>
          <pc:sldMk cId="3466622898" sldId="328"/>
        </pc:sldMkLst>
        <pc:spChg chg="mod">
          <ac:chgData name="宮本 洋司" userId="129d7e7526bef78b" providerId="LiveId" clId="{D0CF54D2-4AFC-4B77-9BEA-95840261263E}" dt="2018-05-14T02:09:26.205" v="7424" actId="1076"/>
          <ac:spMkLst>
            <pc:docMk/>
            <pc:sldMk cId="3466622898" sldId="328"/>
            <ac:spMk id="4" creationId="{C5F601F1-6B47-49EF-A03C-FA2D192AE6A2}"/>
          </ac:spMkLst>
        </pc:spChg>
      </pc:sldChg>
      <pc:sldChg chg="add del">
        <pc:chgData name="宮本 洋司" userId="129d7e7526bef78b" providerId="LiveId" clId="{D0CF54D2-4AFC-4B77-9BEA-95840261263E}" dt="2018-05-14T02:01:38.115" v="7402" actId="2696"/>
        <pc:sldMkLst>
          <pc:docMk/>
          <pc:sldMk cId="3172098012" sldId="329"/>
        </pc:sldMkLst>
      </pc:sldChg>
      <pc:sldChg chg="modSp add ord">
        <pc:chgData name="宮本 洋司" userId="129d7e7526bef78b" providerId="LiveId" clId="{D0CF54D2-4AFC-4B77-9BEA-95840261263E}" dt="2018-05-14T01:46:03.132" v="6600" actId="478"/>
        <pc:sldMkLst>
          <pc:docMk/>
          <pc:sldMk cId="60760989" sldId="330"/>
        </pc:sldMkLst>
        <pc:spChg chg="mod">
          <ac:chgData name="宮本 洋司" userId="129d7e7526bef78b" providerId="LiveId" clId="{D0CF54D2-4AFC-4B77-9BEA-95840261263E}" dt="2018-05-14T01:46:03.132" v="6600" actId="478"/>
          <ac:spMkLst>
            <pc:docMk/>
            <pc:sldMk cId="60760989" sldId="330"/>
            <ac:spMk id="4" creationId="{C5F601F1-6B47-49EF-A03C-FA2D192AE6A2}"/>
          </ac:spMkLst>
        </pc:spChg>
      </pc:sldChg>
      <pc:sldChg chg="add">
        <pc:chgData name="宮本 洋司" userId="129d7e7526bef78b" providerId="LiveId" clId="{D0CF54D2-4AFC-4B77-9BEA-95840261263E}" dt="2018-05-14T02:09:08.874" v="7406" actId="478"/>
        <pc:sldMkLst>
          <pc:docMk/>
          <pc:sldMk cId="536873386" sldId="331"/>
        </pc:sldMkLst>
      </pc:sldChg>
      <pc:sldChg chg="addSp delSp modSp add mod ord">
        <pc:chgData name="宮本 洋司" userId="129d7e7526bef78b" providerId="LiveId" clId="{D0CF54D2-4AFC-4B77-9BEA-95840261263E}" dt="2018-05-14T02:14:45.612" v="7601" actId="27918"/>
        <pc:sldMkLst>
          <pc:docMk/>
          <pc:sldMk cId="2571426926" sldId="332"/>
        </pc:sldMkLst>
        <pc:spChg chg="add del mod">
          <ac:chgData name="宮本 洋司" userId="129d7e7526bef78b" providerId="LiveId" clId="{D0CF54D2-4AFC-4B77-9BEA-95840261263E}" dt="2018-05-14T02:11:55.102" v="7497" actId="20577"/>
          <ac:spMkLst>
            <pc:docMk/>
            <pc:sldMk cId="2571426926" sldId="332"/>
            <ac:spMk id="6" creationId="{31224C75-8BEA-4057-9DC2-6843C7929548}"/>
          </ac:spMkLst>
        </pc:spChg>
        <pc:spChg chg="mod">
          <ac:chgData name="宮本 洋司" userId="129d7e7526bef78b" providerId="LiveId" clId="{D0CF54D2-4AFC-4B77-9BEA-95840261263E}" dt="2018-05-14T02:13:00.984" v="7598" actId="207"/>
          <ac:spMkLst>
            <pc:docMk/>
            <pc:sldMk cId="2571426926" sldId="332"/>
            <ac:spMk id="9" creationId="{8B614ED8-73E8-49D2-BE12-B7953DC932B9}"/>
          </ac:spMkLst>
        </pc:spChg>
        <pc:graphicFrameChg chg="del">
          <ac:chgData name="宮本 洋司" userId="129d7e7526bef78b" providerId="LiveId" clId="{D0CF54D2-4AFC-4B77-9BEA-95840261263E}" dt="2018-05-14T02:09:46.660" v="7427" actId="478"/>
          <ac:graphicFrameMkLst>
            <pc:docMk/>
            <pc:sldMk cId="2571426926" sldId="332"/>
            <ac:graphicFrameMk id="7" creationId="{00000000-0008-0000-0000-000002000000}"/>
          </ac:graphicFrameMkLst>
        </pc:graphicFrameChg>
        <pc:graphicFrameChg chg="add mod">
          <ac:chgData name="宮本 洋司" userId="129d7e7526bef78b" providerId="LiveId" clId="{D0CF54D2-4AFC-4B77-9BEA-95840261263E}" dt="2018-05-14T02:12:24.777" v="7530" actId="27918"/>
          <ac:graphicFrameMkLst>
            <pc:docMk/>
            <pc:sldMk cId="2571426926" sldId="332"/>
            <ac:graphicFrameMk id="11" creationId="{95C0212E-EA34-4EA3-AF48-1409A516B2F1}"/>
          </ac:graphicFrameMkLst>
        </pc:graphicFrameChg>
      </pc:sldChg>
      <pc:sldChg chg="addSp delSp modSp add">
        <pc:chgData name="宮本 洋司" userId="129d7e7526bef78b" providerId="LiveId" clId="{D0CF54D2-4AFC-4B77-9BEA-95840261263E}" dt="2018-05-14T02:29:22.396" v="8003" actId="478"/>
        <pc:sldMkLst>
          <pc:docMk/>
          <pc:sldMk cId="2089909781" sldId="333"/>
        </pc:sldMkLst>
        <pc:spChg chg="del">
          <ac:chgData name="宮本 洋司" userId="129d7e7526bef78b" providerId="LiveId" clId="{D0CF54D2-4AFC-4B77-9BEA-95840261263E}" dt="2018-05-14T02:29:14.989" v="8001" actId="478"/>
          <ac:spMkLst>
            <pc:docMk/>
            <pc:sldMk cId="2089909781" sldId="333"/>
            <ac:spMk id="6" creationId="{634AB54D-BE7A-433E-B6B5-C3EFDD573639}"/>
          </ac:spMkLst>
        </pc:spChg>
        <pc:spChg chg="del">
          <ac:chgData name="宮本 洋司" userId="129d7e7526bef78b" providerId="LiveId" clId="{D0CF54D2-4AFC-4B77-9BEA-95840261263E}" dt="2018-05-14T02:29:14.989" v="8001" actId="478"/>
          <ac:spMkLst>
            <pc:docMk/>
            <pc:sldMk cId="2089909781" sldId="333"/>
            <ac:spMk id="65" creationId="{B4CEC0F6-6D80-469A-B0E3-F41ECDD6AC8D}"/>
          </ac:spMkLst>
        </pc:spChg>
        <pc:spChg chg="add">
          <ac:chgData name="宮本 洋司" userId="129d7e7526bef78b" providerId="LiveId" clId="{D0CF54D2-4AFC-4B77-9BEA-95840261263E}" dt="2018-05-14T02:29:18.098" v="8002" actId="478"/>
          <ac:spMkLst>
            <pc:docMk/>
            <pc:sldMk cId="2089909781" sldId="333"/>
            <ac:spMk id="67" creationId="{28665988-5EAF-4F20-92A7-91809DDD8BFF}"/>
          </ac:spMkLst>
        </pc:spChg>
        <pc:spChg chg="add del">
          <ac:chgData name="宮本 洋司" userId="129d7e7526bef78b" providerId="LiveId" clId="{D0CF54D2-4AFC-4B77-9BEA-95840261263E}" dt="2018-05-14T02:29:22.396" v="8003" actId="478"/>
          <ac:spMkLst>
            <pc:docMk/>
            <pc:sldMk cId="2089909781" sldId="333"/>
            <ac:spMk id="68" creationId="{A22D0F0E-0751-4AFE-9532-54F7DCA8853C}"/>
          </ac:spMkLst>
        </pc:spChg>
        <pc:spChg chg="add">
          <ac:chgData name="宮本 洋司" userId="129d7e7526bef78b" providerId="LiveId" clId="{D0CF54D2-4AFC-4B77-9BEA-95840261263E}" dt="2018-05-14T02:29:18.098" v="8002" actId="478"/>
          <ac:spMkLst>
            <pc:docMk/>
            <pc:sldMk cId="2089909781" sldId="333"/>
            <ac:spMk id="70" creationId="{DFB91736-6B19-4D1E-BF1F-6D6C6FE044D3}"/>
          </ac:spMkLst>
        </pc:spChg>
        <pc:cxnChg chg="add">
          <ac:chgData name="宮本 洋司" userId="129d7e7526bef78b" providerId="LiveId" clId="{D0CF54D2-4AFC-4B77-9BEA-95840261263E}" dt="2018-05-14T02:29:18.098" v="8002" actId="478"/>
          <ac:cxnSpMkLst>
            <pc:docMk/>
            <pc:sldMk cId="2089909781" sldId="333"/>
            <ac:cxnSpMk id="71" creationId="{69E58586-3EAA-42A8-A793-DA91EFF95E3E}"/>
          </ac:cxnSpMkLst>
        </pc:cxnChg>
        <pc:cxnChg chg="del mod">
          <ac:chgData name="宮本 洋司" userId="129d7e7526bef78b" providerId="LiveId" clId="{D0CF54D2-4AFC-4B77-9BEA-95840261263E}" dt="2018-05-14T02:29:14.989" v="8001" actId="478"/>
          <ac:cxnSpMkLst>
            <pc:docMk/>
            <pc:sldMk cId="2089909781" sldId="333"/>
            <ac:cxnSpMk id="72" creationId="{30A005DC-0FEB-4776-969D-321189F3E921}"/>
          </ac:cxnSpMkLst>
        </pc:cxnChg>
        <pc:cxnChg chg="add mod">
          <ac:chgData name="宮本 洋司" userId="129d7e7526bef78b" providerId="LiveId" clId="{D0CF54D2-4AFC-4B77-9BEA-95840261263E}" dt="2018-05-14T02:29:22.396" v="8003" actId="478"/>
          <ac:cxnSpMkLst>
            <pc:docMk/>
            <pc:sldMk cId="2089909781" sldId="333"/>
            <ac:cxnSpMk id="73" creationId="{A0F9E82F-8D50-4B71-B35B-48310300E916}"/>
          </ac:cxnSpMkLst>
        </pc:cxnChg>
        <pc:cxnChg chg="add">
          <ac:chgData name="宮本 洋司" userId="129d7e7526bef78b" providerId="LiveId" clId="{D0CF54D2-4AFC-4B77-9BEA-95840261263E}" dt="2018-05-14T02:29:18.098" v="8002" actId="478"/>
          <ac:cxnSpMkLst>
            <pc:docMk/>
            <pc:sldMk cId="2089909781" sldId="333"/>
            <ac:cxnSpMk id="74" creationId="{70D645AC-F0B2-44B6-9F72-C62A5152CB38}"/>
          </ac:cxnSpMkLst>
        </pc:cxnChg>
        <pc:cxnChg chg="del mod">
          <ac:chgData name="宮本 洋司" userId="129d7e7526bef78b" providerId="LiveId" clId="{D0CF54D2-4AFC-4B77-9BEA-95840261263E}" dt="2018-05-14T02:29:14.989" v="8001" actId="478"/>
          <ac:cxnSpMkLst>
            <pc:docMk/>
            <pc:sldMk cId="2089909781" sldId="333"/>
            <ac:cxnSpMk id="75" creationId="{AC958322-9CC4-4DD0-B6E0-A7DA755F8DA5}"/>
          </ac:cxnSpMkLst>
        </pc:cxnChg>
        <pc:cxnChg chg="del mod">
          <ac:chgData name="宮本 洋司" userId="129d7e7526bef78b" providerId="LiveId" clId="{D0CF54D2-4AFC-4B77-9BEA-95840261263E}" dt="2018-05-14T02:29:14.989" v="8001" actId="478"/>
          <ac:cxnSpMkLst>
            <pc:docMk/>
            <pc:sldMk cId="2089909781" sldId="333"/>
            <ac:cxnSpMk id="78" creationId="{D420A037-FDAA-4861-B3F5-4626AB8A4CD1}"/>
          </ac:cxnSpMkLst>
        </pc:cxnChg>
      </pc:sldChg>
      <pc:sldChg chg="add">
        <pc:chgData name="宮本 洋司" userId="129d7e7526bef78b" providerId="LiveId" clId="{D0CF54D2-4AFC-4B77-9BEA-95840261263E}" dt="2018-05-14T02:30:35.247" v="8004" actId="478"/>
        <pc:sldMkLst>
          <pc:docMk/>
          <pc:sldMk cId="2992804398" sldId="334"/>
        </pc:sldMkLst>
      </pc:sldChg>
      <pc:sldChg chg="delSp modSp add ord">
        <pc:chgData name="宮本 洋司" userId="129d7e7526bef78b" providerId="LiveId" clId="{D0CF54D2-4AFC-4B77-9BEA-95840261263E}" dt="2018-05-14T02:31:57.022" v="8009" actId="478"/>
        <pc:sldMkLst>
          <pc:docMk/>
          <pc:sldMk cId="1504043540" sldId="335"/>
        </pc:sldMkLst>
        <pc:spChg chg="del">
          <ac:chgData name="宮本 洋司" userId="129d7e7526bef78b" providerId="LiveId" clId="{D0CF54D2-4AFC-4B77-9BEA-95840261263E}" dt="2018-05-14T02:31:47.505" v="8008" actId="478"/>
          <ac:spMkLst>
            <pc:docMk/>
            <pc:sldMk cId="1504043540" sldId="335"/>
            <ac:spMk id="13" creationId="{6D6DAAA8-B7A7-4252-92A3-09D6C3380886}"/>
          </ac:spMkLst>
        </pc:spChg>
        <pc:spChg chg="del">
          <ac:chgData name="宮本 洋司" userId="129d7e7526bef78b" providerId="LiveId" clId="{D0CF54D2-4AFC-4B77-9BEA-95840261263E}" dt="2018-05-14T02:31:47.505" v="8008" actId="478"/>
          <ac:spMkLst>
            <pc:docMk/>
            <pc:sldMk cId="1504043540" sldId="335"/>
            <ac:spMk id="18" creationId="{2AA6BC9E-CAB8-4D6D-B094-4C86E3D5FEA3}"/>
          </ac:spMkLst>
        </pc:spChg>
        <pc:spChg chg="del">
          <ac:chgData name="宮本 洋司" userId="129d7e7526bef78b" providerId="LiveId" clId="{D0CF54D2-4AFC-4B77-9BEA-95840261263E}" dt="2018-05-14T02:31:47.505" v="8008" actId="478"/>
          <ac:spMkLst>
            <pc:docMk/>
            <pc:sldMk cId="1504043540" sldId="335"/>
            <ac:spMk id="19" creationId="{3130ACF0-E64A-4EAD-AC94-85FD160ED186}"/>
          </ac:spMkLst>
        </pc:spChg>
        <pc:spChg chg="del">
          <ac:chgData name="宮本 洋司" userId="129d7e7526bef78b" providerId="LiveId" clId="{D0CF54D2-4AFC-4B77-9BEA-95840261263E}" dt="2018-05-14T02:31:47.505" v="8008" actId="478"/>
          <ac:spMkLst>
            <pc:docMk/>
            <pc:sldMk cId="1504043540" sldId="335"/>
            <ac:spMk id="20" creationId="{5CC49302-1633-4300-BF3A-2C362E6EDFAC}"/>
          </ac:spMkLst>
        </pc:spChg>
        <pc:spChg chg="del">
          <ac:chgData name="宮本 洋司" userId="129d7e7526bef78b" providerId="LiveId" clId="{D0CF54D2-4AFC-4B77-9BEA-95840261263E}" dt="2018-05-14T02:31:47.505" v="8008" actId="478"/>
          <ac:spMkLst>
            <pc:docMk/>
            <pc:sldMk cId="1504043540" sldId="335"/>
            <ac:spMk id="21" creationId="{843F7864-0045-49C3-8E56-3F4B35AA0965}"/>
          </ac:spMkLst>
        </pc:spChg>
        <pc:spChg chg="del">
          <ac:chgData name="宮本 洋司" userId="129d7e7526bef78b" providerId="LiveId" clId="{D0CF54D2-4AFC-4B77-9BEA-95840261263E}" dt="2018-05-14T02:31:47.505" v="8008" actId="478"/>
          <ac:spMkLst>
            <pc:docMk/>
            <pc:sldMk cId="1504043540" sldId="335"/>
            <ac:spMk id="32" creationId="{A4BBC855-B289-4700-A171-31F6F3332541}"/>
          </ac:spMkLst>
        </pc:spChg>
        <pc:spChg chg="del">
          <ac:chgData name="宮本 洋司" userId="129d7e7526bef78b" providerId="LiveId" clId="{D0CF54D2-4AFC-4B77-9BEA-95840261263E}" dt="2018-05-14T02:31:47.505" v="8008" actId="478"/>
          <ac:spMkLst>
            <pc:docMk/>
            <pc:sldMk cId="1504043540" sldId="335"/>
            <ac:spMk id="33" creationId="{E1EE6465-D516-4C3E-853A-93A8AFE7850A}"/>
          </ac:spMkLst>
        </pc:spChg>
        <pc:spChg chg="del">
          <ac:chgData name="宮本 洋司" userId="129d7e7526bef78b" providerId="LiveId" clId="{D0CF54D2-4AFC-4B77-9BEA-95840261263E}" dt="2018-05-14T02:31:47.505" v="8008" actId="478"/>
          <ac:spMkLst>
            <pc:docMk/>
            <pc:sldMk cId="1504043540" sldId="335"/>
            <ac:spMk id="39" creationId="{22D971BD-269F-4589-8E76-64359BC69125}"/>
          </ac:spMkLst>
        </pc:spChg>
        <pc:spChg chg="del">
          <ac:chgData name="宮本 洋司" userId="129d7e7526bef78b" providerId="LiveId" clId="{D0CF54D2-4AFC-4B77-9BEA-95840261263E}" dt="2018-05-14T02:31:47.505" v="8008" actId="478"/>
          <ac:spMkLst>
            <pc:docMk/>
            <pc:sldMk cId="1504043540" sldId="335"/>
            <ac:spMk id="40" creationId="{9EDC2560-2660-4179-8BB1-6BA11639BDB3}"/>
          </ac:spMkLst>
        </pc:spChg>
        <pc:spChg chg="del">
          <ac:chgData name="宮本 洋司" userId="129d7e7526bef78b" providerId="LiveId" clId="{D0CF54D2-4AFC-4B77-9BEA-95840261263E}" dt="2018-05-14T02:31:47.505" v="8008" actId="478"/>
          <ac:spMkLst>
            <pc:docMk/>
            <pc:sldMk cId="1504043540" sldId="335"/>
            <ac:spMk id="47" creationId="{97B8AC24-6D1F-4DC4-BFD8-0E0D0C8E68F3}"/>
          </ac:spMkLst>
        </pc:spChg>
        <pc:cxnChg chg="del mod">
          <ac:chgData name="宮本 洋司" userId="129d7e7526bef78b" providerId="LiveId" clId="{D0CF54D2-4AFC-4B77-9BEA-95840261263E}" dt="2018-05-14T02:31:47.505" v="8008" actId="478"/>
          <ac:cxnSpMkLst>
            <pc:docMk/>
            <pc:sldMk cId="1504043540" sldId="335"/>
            <ac:cxnSpMk id="22" creationId="{8B227C44-9B7C-4FB5-BB05-4014552569CF}"/>
          </ac:cxnSpMkLst>
        </pc:cxnChg>
        <pc:cxnChg chg="del">
          <ac:chgData name="宮本 洋司" userId="129d7e7526bef78b" providerId="LiveId" clId="{D0CF54D2-4AFC-4B77-9BEA-95840261263E}" dt="2018-05-14T02:31:47.505" v="8008" actId="478"/>
          <ac:cxnSpMkLst>
            <pc:docMk/>
            <pc:sldMk cId="1504043540" sldId="335"/>
            <ac:cxnSpMk id="24" creationId="{E33E4228-FE15-4B80-B849-40624DBD4E5D}"/>
          </ac:cxnSpMkLst>
        </pc:cxnChg>
        <pc:cxnChg chg="del mod">
          <ac:chgData name="宮本 洋司" userId="129d7e7526bef78b" providerId="LiveId" clId="{D0CF54D2-4AFC-4B77-9BEA-95840261263E}" dt="2018-05-14T02:31:47.505" v="8008" actId="478"/>
          <ac:cxnSpMkLst>
            <pc:docMk/>
            <pc:sldMk cId="1504043540" sldId="335"/>
            <ac:cxnSpMk id="34" creationId="{F1DBA729-05E9-499F-8D26-9DB95E6054A0}"/>
          </ac:cxnSpMkLst>
        </pc:cxnChg>
        <pc:cxnChg chg="del mod">
          <ac:chgData name="宮本 洋司" userId="129d7e7526bef78b" providerId="LiveId" clId="{D0CF54D2-4AFC-4B77-9BEA-95840261263E}" dt="2018-05-14T02:31:47.505" v="8008" actId="478"/>
          <ac:cxnSpMkLst>
            <pc:docMk/>
            <pc:sldMk cId="1504043540" sldId="335"/>
            <ac:cxnSpMk id="41" creationId="{9E4EDFFC-52E0-489A-953F-DE1B8E364E57}"/>
          </ac:cxnSpMkLst>
        </pc:cxnChg>
        <pc:cxnChg chg="del">
          <ac:chgData name="宮本 洋司" userId="129d7e7526bef78b" providerId="LiveId" clId="{D0CF54D2-4AFC-4B77-9BEA-95840261263E}" dt="2018-05-14T02:31:47.505" v="8008" actId="478"/>
          <ac:cxnSpMkLst>
            <pc:docMk/>
            <pc:sldMk cId="1504043540" sldId="335"/>
            <ac:cxnSpMk id="44" creationId="{22BE44DF-5B5E-45F6-BA6F-73E8020E00D8}"/>
          </ac:cxnSpMkLst>
        </pc:cxnChg>
        <pc:cxnChg chg="del">
          <ac:chgData name="宮本 洋司" userId="129d7e7526bef78b" providerId="LiveId" clId="{D0CF54D2-4AFC-4B77-9BEA-95840261263E}" dt="2018-05-14T02:31:47.505" v="8008" actId="478"/>
          <ac:cxnSpMkLst>
            <pc:docMk/>
            <pc:sldMk cId="1504043540" sldId="335"/>
            <ac:cxnSpMk id="48" creationId="{DAE9B44F-6A95-4C7B-B7DB-0B72BC0966E2}"/>
          </ac:cxnSpMkLst>
        </pc:cxnChg>
      </pc:sldChg>
      <pc:sldChg chg="delSp modSp add">
        <pc:chgData name="宮本 洋司" userId="129d7e7526bef78b" providerId="LiveId" clId="{D0CF54D2-4AFC-4B77-9BEA-95840261263E}" dt="2018-05-14T02:34:27.788" v="8018" actId="478"/>
        <pc:sldMkLst>
          <pc:docMk/>
          <pc:sldMk cId="1919953595" sldId="336"/>
        </pc:sldMkLst>
        <pc:spChg chg="del">
          <ac:chgData name="宮本 洋司" userId="129d7e7526bef78b" providerId="LiveId" clId="{D0CF54D2-4AFC-4B77-9BEA-95840261263E}" dt="2018-05-14T02:34:27.788" v="8018" actId="478"/>
          <ac:spMkLst>
            <pc:docMk/>
            <pc:sldMk cId="1919953595" sldId="336"/>
            <ac:spMk id="32" creationId="{A4BBC855-B289-4700-A171-31F6F3332541}"/>
          </ac:spMkLst>
        </pc:spChg>
        <pc:spChg chg="del">
          <ac:chgData name="宮本 洋司" userId="129d7e7526bef78b" providerId="LiveId" clId="{D0CF54D2-4AFC-4B77-9BEA-95840261263E}" dt="2018-05-14T02:34:27.788" v="8018" actId="478"/>
          <ac:spMkLst>
            <pc:docMk/>
            <pc:sldMk cId="1919953595" sldId="336"/>
            <ac:spMk id="33" creationId="{E1EE6465-D516-4C3E-853A-93A8AFE7850A}"/>
          </ac:spMkLst>
        </pc:spChg>
        <pc:spChg chg="del">
          <ac:chgData name="宮本 洋司" userId="129d7e7526bef78b" providerId="LiveId" clId="{D0CF54D2-4AFC-4B77-9BEA-95840261263E}" dt="2018-05-14T02:34:27.788" v="8018" actId="478"/>
          <ac:spMkLst>
            <pc:docMk/>
            <pc:sldMk cId="1919953595" sldId="336"/>
            <ac:spMk id="39" creationId="{22D971BD-269F-4589-8E76-64359BC69125}"/>
          </ac:spMkLst>
        </pc:spChg>
        <pc:spChg chg="del">
          <ac:chgData name="宮本 洋司" userId="129d7e7526bef78b" providerId="LiveId" clId="{D0CF54D2-4AFC-4B77-9BEA-95840261263E}" dt="2018-05-14T02:34:27.788" v="8018" actId="478"/>
          <ac:spMkLst>
            <pc:docMk/>
            <pc:sldMk cId="1919953595" sldId="336"/>
            <ac:spMk id="40" creationId="{9EDC2560-2660-4179-8BB1-6BA11639BDB3}"/>
          </ac:spMkLst>
        </pc:spChg>
        <pc:spChg chg="del">
          <ac:chgData name="宮本 洋司" userId="129d7e7526bef78b" providerId="LiveId" clId="{D0CF54D2-4AFC-4B77-9BEA-95840261263E}" dt="2018-05-14T02:34:27.788" v="8018" actId="478"/>
          <ac:spMkLst>
            <pc:docMk/>
            <pc:sldMk cId="1919953595" sldId="336"/>
            <ac:spMk id="47" creationId="{97B8AC24-6D1F-4DC4-BFD8-0E0D0C8E68F3}"/>
          </ac:spMkLst>
        </pc:spChg>
        <pc:cxnChg chg="del mod">
          <ac:chgData name="宮本 洋司" userId="129d7e7526bef78b" providerId="LiveId" clId="{D0CF54D2-4AFC-4B77-9BEA-95840261263E}" dt="2018-05-14T02:34:27.788" v="8018" actId="478"/>
          <ac:cxnSpMkLst>
            <pc:docMk/>
            <pc:sldMk cId="1919953595" sldId="336"/>
            <ac:cxnSpMk id="34" creationId="{F1DBA729-05E9-499F-8D26-9DB95E6054A0}"/>
          </ac:cxnSpMkLst>
        </pc:cxnChg>
        <pc:cxnChg chg="del mod">
          <ac:chgData name="宮本 洋司" userId="129d7e7526bef78b" providerId="LiveId" clId="{D0CF54D2-4AFC-4B77-9BEA-95840261263E}" dt="2018-05-14T02:34:27.788" v="8018" actId="478"/>
          <ac:cxnSpMkLst>
            <pc:docMk/>
            <pc:sldMk cId="1919953595" sldId="336"/>
            <ac:cxnSpMk id="41" creationId="{9E4EDFFC-52E0-489A-953F-DE1B8E364E57}"/>
          </ac:cxnSpMkLst>
        </pc:cxnChg>
        <pc:cxnChg chg="del">
          <ac:chgData name="宮本 洋司" userId="129d7e7526bef78b" providerId="LiveId" clId="{D0CF54D2-4AFC-4B77-9BEA-95840261263E}" dt="2018-05-14T02:34:27.788" v="8018" actId="478"/>
          <ac:cxnSpMkLst>
            <pc:docMk/>
            <pc:sldMk cId="1919953595" sldId="336"/>
            <ac:cxnSpMk id="44" creationId="{22BE44DF-5B5E-45F6-BA6F-73E8020E00D8}"/>
          </ac:cxnSpMkLst>
        </pc:cxnChg>
        <pc:cxnChg chg="del">
          <ac:chgData name="宮本 洋司" userId="129d7e7526bef78b" providerId="LiveId" clId="{D0CF54D2-4AFC-4B77-9BEA-95840261263E}" dt="2018-05-14T02:34:27.788" v="8018" actId="478"/>
          <ac:cxnSpMkLst>
            <pc:docMk/>
            <pc:sldMk cId="1919953595" sldId="336"/>
            <ac:cxnSpMk id="48" creationId="{DAE9B44F-6A95-4C7B-B7DB-0B72BC0966E2}"/>
          </ac:cxnSpMkLst>
        </pc:cxnChg>
      </pc:sldChg>
      <pc:sldChg chg="delSp modSp add ord">
        <pc:chgData name="宮本 洋司" userId="129d7e7526bef78b" providerId="LiveId" clId="{D0CF54D2-4AFC-4B77-9BEA-95840261263E}" dt="2018-05-14T02:33:30.532" v="8016" actId="478"/>
        <pc:sldMkLst>
          <pc:docMk/>
          <pc:sldMk cId="3895777705" sldId="337"/>
        </pc:sldMkLst>
        <pc:spChg chg="del">
          <ac:chgData name="宮本 洋司" userId="129d7e7526bef78b" providerId="LiveId" clId="{D0CF54D2-4AFC-4B77-9BEA-95840261263E}" dt="2018-05-14T02:33:08.405" v="8014" actId="478"/>
          <ac:spMkLst>
            <pc:docMk/>
            <pc:sldMk cId="3895777705" sldId="337"/>
            <ac:spMk id="13" creationId="{6D6DAAA8-B7A7-4252-92A3-09D6C3380886}"/>
          </ac:spMkLst>
        </pc:spChg>
        <pc:spChg chg="mod">
          <ac:chgData name="宮本 洋司" userId="129d7e7526bef78b" providerId="LiveId" clId="{D0CF54D2-4AFC-4B77-9BEA-95840261263E}" dt="2018-05-14T02:33:18.124" v="8015" actId="20577"/>
          <ac:spMkLst>
            <pc:docMk/>
            <pc:sldMk cId="3895777705" sldId="337"/>
            <ac:spMk id="21" creationId="{843F7864-0045-49C3-8E56-3F4B35AA0965}"/>
          </ac:spMkLst>
        </pc:spChg>
        <pc:spChg chg="del">
          <ac:chgData name="宮本 洋司" userId="129d7e7526bef78b" providerId="LiveId" clId="{D0CF54D2-4AFC-4B77-9BEA-95840261263E}" dt="2018-05-14T02:33:08.405" v="8014" actId="478"/>
          <ac:spMkLst>
            <pc:docMk/>
            <pc:sldMk cId="3895777705" sldId="337"/>
            <ac:spMk id="32" creationId="{A4BBC855-B289-4700-A171-31F6F3332541}"/>
          </ac:spMkLst>
        </pc:spChg>
        <pc:spChg chg="del">
          <ac:chgData name="宮本 洋司" userId="129d7e7526bef78b" providerId="LiveId" clId="{D0CF54D2-4AFC-4B77-9BEA-95840261263E}" dt="2018-05-14T02:33:08.405" v="8014" actId="478"/>
          <ac:spMkLst>
            <pc:docMk/>
            <pc:sldMk cId="3895777705" sldId="337"/>
            <ac:spMk id="33" creationId="{E1EE6465-D516-4C3E-853A-93A8AFE7850A}"/>
          </ac:spMkLst>
        </pc:spChg>
        <pc:spChg chg="del">
          <ac:chgData name="宮本 洋司" userId="129d7e7526bef78b" providerId="LiveId" clId="{D0CF54D2-4AFC-4B77-9BEA-95840261263E}" dt="2018-05-14T02:33:08.405" v="8014" actId="478"/>
          <ac:spMkLst>
            <pc:docMk/>
            <pc:sldMk cId="3895777705" sldId="337"/>
            <ac:spMk id="39" creationId="{22D971BD-269F-4589-8E76-64359BC69125}"/>
          </ac:spMkLst>
        </pc:spChg>
        <pc:spChg chg="del">
          <ac:chgData name="宮本 洋司" userId="129d7e7526bef78b" providerId="LiveId" clId="{D0CF54D2-4AFC-4B77-9BEA-95840261263E}" dt="2018-05-14T02:33:08.405" v="8014" actId="478"/>
          <ac:spMkLst>
            <pc:docMk/>
            <pc:sldMk cId="3895777705" sldId="337"/>
            <ac:spMk id="40" creationId="{9EDC2560-2660-4179-8BB1-6BA11639BDB3}"/>
          </ac:spMkLst>
        </pc:spChg>
        <pc:spChg chg="del">
          <ac:chgData name="宮本 洋司" userId="129d7e7526bef78b" providerId="LiveId" clId="{D0CF54D2-4AFC-4B77-9BEA-95840261263E}" dt="2018-05-14T02:33:08.405" v="8014" actId="478"/>
          <ac:spMkLst>
            <pc:docMk/>
            <pc:sldMk cId="3895777705" sldId="337"/>
            <ac:spMk id="47" creationId="{97B8AC24-6D1F-4DC4-BFD8-0E0D0C8E68F3}"/>
          </ac:spMkLst>
        </pc:spChg>
        <pc:cxnChg chg="del">
          <ac:chgData name="宮本 洋司" userId="129d7e7526bef78b" providerId="LiveId" clId="{D0CF54D2-4AFC-4B77-9BEA-95840261263E}" dt="2018-05-14T02:33:08.405" v="8014" actId="478"/>
          <ac:cxnSpMkLst>
            <pc:docMk/>
            <pc:sldMk cId="3895777705" sldId="337"/>
            <ac:cxnSpMk id="24" creationId="{E33E4228-FE15-4B80-B849-40624DBD4E5D}"/>
          </ac:cxnSpMkLst>
        </pc:cxnChg>
        <pc:cxnChg chg="del mod">
          <ac:chgData name="宮本 洋司" userId="129d7e7526bef78b" providerId="LiveId" clId="{D0CF54D2-4AFC-4B77-9BEA-95840261263E}" dt="2018-05-14T02:33:08.405" v="8014" actId="478"/>
          <ac:cxnSpMkLst>
            <pc:docMk/>
            <pc:sldMk cId="3895777705" sldId="337"/>
            <ac:cxnSpMk id="34" creationId="{F1DBA729-05E9-499F-8D26-9DB95E6054A0}"/>
          </ac:cxnSpMkLst>
        </pc:cxnChg>
        <pc:cxnChg chg="del mod">
          <ac:chgData name="宮本 洋司" userId="129d7e7526bef78b" providerId="LiveId" clId="{D0CF54D2-4AFC-4B77-9BEA-95840261263E}" dt="2018-05-14T02:33:08.405" v="8014" actId="478"/>
          <ac:cxnSpMkLst>
            <pc:docMk/>
            <pc:sldMk cId="3895777705" sldId="337"/>
            <ac:cxnSpMk id="41" creationId="{9E4EDFFC-52E0-489A-953F-DE1B8E364E57}"/>
          </ac:cxnSpMkLst>
        </pc:cxnChg>
        <pc:cxnChg chg="del">
          <ac:chgData name="宮本 洋司" userId="129d7e7526bef78b" providerId="LiveId" clId="{D0CF54D2-4AFC-4B77-9BEA-95840261263E}" dt="2018-05-14T02:33:08.405" v="8014" actId="478"/>
          <ac:cxnSpMkLst>
            <pc:docMk/>
            <pc:sldMk cId="3895777705" sldId="337"/>
            <ac:cxnSpMk id="44" creationId="{22BE44DF-5B5E-45F6-BA6F-73E8020E00D8}"/>
          </ac:cxnSpMkLst>
        </pc:cxnChg>
        <pc:cxnChg chg="del">
          <ac:chgData name="宮本 洋司" userId="129d7e7526bef78b" providerId="LiveId" clId="{D0CF54D2-4AFC-4B77-9BEA-95840261263E}" dt="2018-05-14T02:33:08.405" v="8014" actId="478"/>
          <ac:cxnSpMkLst>
            <pc:docMk/>
            <pc:sldMk cId="3895777705" sldId="337"/>
            <ac:cxnSpMk id="48" creationId="{DAE9B44F-6A95-4C7B-B7DB-0B72BC0966E2}"/>
          </ac:cxnSpMkLst>
        </pc:cxnChg>
      </pc:sldChg>
      <pc:sldChg chg="delSp modSp add">
        <pc:chgData name="宮本 洋司" userId="129d7e7526bef78b" providerId="LiveId" clId="{D0CF54D2-4AFC-4B77-9BEA-95840261263E}" dt="2018-05-14T02:35:09.119" v="8021" actId="478"/>
        <pc:sldMkLst>
          <pc:docMk/>
          <pc:sldMk cId="1608429844" sldId="338"/>
        </pc:sldMkLst>
        <pc:spChg chg="del">
          <ac:chgData name="宮本 洋司" userId="129d7e7526bef78b" providerId="LiveId" clId="{D0CF54D2-4AFC-4B77-9BEA-95840261263E}" dt="2018-05-14T02:35:09.119" v="8021" actId="478"/>
          <ac:spMkLst>
            <pc:docMk/>
            <pc:sldMk cId="1608429844" sldId="338"/>
            <ac:spMk id="39" creationId="{22D971BD-269F-4589-8E76-64359BC69125}"/>
          </ac:spMkLst>
        </pc:spChg>
        <pc:spChg chg="del">
          <ac:chgData name="宮本 洋司" userId="129d7e7526bef78b" providerId="LiveId" clId="{D0CF54D2-4AFC-4B77-9BEA-95840261263E}" dt="2018-05-14T02:35:09.119" v="8021" actId="478"/>
          <ac:spMkLst>
            <pc:docMk/>
            <pc:sldMk cId="1608429844" sldId="338"/>
            <ac:spMk id="40" creationId="{9EDC2560-2660-4179-8BB1-6BA11639BDB3}"/>
          </ac:spMkLst>
        </pc:spChg>
        <pc:spChg chg="del">
          <ac:chgData name="宮本 洋司" userId="129d7e7526bef78b" providerId="LiveId" clId="{D0CF54D2-4AFC-4B77-9BEA-95840261263E}" dt="2018-05-14T02:35:04.462" v="8020" actId="478"/>
          <ac:spMkLst>
            <pc:docMk/>
            <pc:sldMk cId="1608429844" sldId="338"/>
            <ac:spMk id="47" creationId="{97B8AC24-6D1F-4DC4-BFD8-0E0D0C8E68F3}"/>
          </ac:spMkLst>
        </pc:spChg>
        <pc:cxnChg chg="del mod">
          <ac:chgData name="宮本 洋司" userId="129d7e7526bef78b" providerId="LiveId" clId="{D0CF54D2-4AFC-4B77-9BEA-95840261263E}" dt="2018-05-14T02:35:09.119" v="8021" actId="478"/>
          <ac:cxnSpMkLst>
            <pc:docMk/>
            <pc:sldMk cId="1608429844" sldId="338"/>
            <ac:cxnSpMk id="41" creationId="{9E4EDFFC-52E0-489A-953F-DE1B8E364E57}"/>
          </ac:cxnSpMkLst>
        </pc:cxnChg>
        <pc:cxnChg chg="del">
          <ac:chgData name="宮本 洋司" userId="129d7e7526bef78b" providerId="LiveId" clId="{D0CF54D2-4AFC-4B77-9BEA-95840261263E}" dt="2018-05-14T02:35:04.462" v="8020" actId="478"/>
          <ac:cxnSpMkLst>
            <pc:docMk/>
            <pc:sldMk cId="1608429844" sldId="338"/>
            <ac:cxnSpMk id="44" creationId="{22BE44DF-5B5E-45F6-BA6F-73E8020E00D8}"/>
          </ac:cxnSpMkLst>
        </pc:cxnChg>
        <pc:cxnChg chg="del">
          <ac:chgData name="宮本 洋司" userId="129d7e7526bef78b" providerId="LiveId" clId="{D0CF54D2-4AFC-4B77-9BEA-95840261263E}" dt="2018-05-14T02:35:04.462" v="8020" actId="478"/>
          <ac:cxnSpMkLst>
            <pc:docMk/>
            <pc:sldMk cId="1608429844" sldId="338"/>
            <ac:cxnSpMk id="48" creationId="{DAE9B44F-6A95-4C7B-B7DB-0B72BC0966E2}"/>
          </ac:cxnSpMkLst>
        </pc:cxnChg>
      </pc:sldChg>
      <pc:sldChg chg="delSp add">
        <pc:chgData name="宮本 洋司" userId="129d7e7526bef78b" providerId="LiveId" clId="{D0CF54D2-4AFC-4B77-9BEA-95840261263E}" dt="2018-05-14T02:35:31.247" v="8023" actId="478"/>
        <pc:sldMkLst>
          <pc:docMk/>
          <pc:sldMk cId="3572379134" sldId="339"/>
        </pc:sldMkLst>
        <pc:spChg chg="del">
          <ac:chgData name="宮本 洋司" userId="129d7e7526bef78b" providerId="LiveId" clId="{D0CF54D2-4AFC-4B77-9BEA-95840261263E}" dt="2018-05-14T02:35:31.247" v="8023" actId="478"/>
          <ac:spMkLst>
            <pc:docMk/>
            <pc:sldMk cId="3572379134" sldId="339"/>
            <ac:spMk id="47" creationId="{97B8AC24-6D1F-4DC4-BFD8-0E0D0C8E68F3}"/>
          </ac:spMkLst>
        </pc:spChg>
        <pc:cxnChg chg="del">
          <ac:chgData name="宮本 洋司" userId="129d7e7526bef78b" providerId="LiveId" clId="{D0CF54D2-4AFC-4B77-9BEA-95840261263E}" dt="2018-05-14T02:35:31.247" v="8023" actId="478"/>
          <ac:cxnSpMkLst>
            <pc:docMk/>
            <pc:sldMk cId="3572379134" sldId="339"/>
            <ac:cxnSpMk id="44" creationId="{22BE44DF-5B5E-45F6-BA6F-73E8020E00D8}"/>
          </ac:cxnSpMkLst>
        </pc:cxnChg>
        <pc:cxnChg chg="del">
          <ac:chgData name="宮本 洋司" userId="129d7e7526bef78b" providerId="LiveId" clId="{D0CF54D2-4AFC-4B77-9BEA-95840261263E}" dt="2018-05-14T02:35:31.247" v="8023" actId="478"/>
          <ac:cxnSpMkLst>
            <pc:docMk/>
            <pc:sldMk cId="3572379134" sldId="339"/>
            <ac:cxnSpMk id="48" creationId="{DAE9B44F-6A95-4C7B-B7DB-0B72BC0966E2}"/>
          </ac:cxnSpMkLst>
        </pc:cxnChg>
      </pc:sldChg>
      <pc:sldChg chg="add">
        <pc:chgData name="宮本 洋司" userId="129d7e7526bef78b" providerId="LiveId" clId="{D0CF54D2-4AFC-4B77-9BEA-95840261263E}" dt="2018-05-14T02:35:21.527" v="8022" actId="478"/>
        <pc:sldMkLst>
          <pc:docMk/>
          <pc:sldMk cId="1026503834" sldId="340"/>
        </pc:sldMkLst>
      </pc:sldChg>
      <pc:sldChg chg="add">
        <pc:chgData name="宮本 洋司" userId="129d7e7526bef78b" providerId="LiveId" clId="{D0CF54D2-4AFC-4B77-9BEA-95840261263E}" dt="2018-05-14T02:35:51.717" v="8024" actId="478"/>
        <pc:sldMkLst>
          <pc:docMk/>
          <pc:sldMk cId="673611915" sldId="341"/>
        </pc:sldMkLst>
      </pc:sldChg>
      <pc:sldChg chg="add">
        <pc:chgData name="宮本 洋司" userId="129d7e7526bef78b" providerId="LiveId" clId="{D0CF54D2-4AFC-4B77-9BEA-95840261263E}" dt="2018-05-14T02:36:18.877" v="8027" actId="478"/>
        <pc:sldMkLst>
          <pc:docMk/>
          <pc:sldMk cId="1625353238" sldId="342"/>
        </pc:sldMkLst>
      </pc:sldChg>
      <pc:sldChg chg="addSp delSp modSp add">
        <pc:chgData name="宮本 洋司" userId="129d7e7526bef78b" providerId="LiveId" clId="{D0CF54D2-4AFC-4B77-9BEA-95840261263E}" dt="2018-05-14T02:40:48.967" v="8144" actId="6549"/>
        <pc:sldMkLst>
          <pc:docMk/>
          <pc:sldMk cId="3630078164" sldId="343"/>
        </pc:sldMkLst>
        <pc:spChg chg="del">
          <ac:chgData name="宮本 洋司" userId="129d7e7526bef78b" providerId="LiveId" clId="{D0CF54D2-4AFC-4B77-9BEA-95840261263E}" dt="2018-05-14T02:40:38.137" v="8142" actId="478"/>
          <ac:spMkLst>
            <pc:docMk/>
            <pc:sldMk cId="3630078164" sldId="343"/>
            <ac:spMk id="13" creationId="{85D4C339-7E07-4B9B-836B-6609FBD1069C}"/>
          </ac:spMkLst>
        </pc:spChg>
        <pc:spChg chg="add">
          <ac:chgData name="宮本 洋司" userId="129d7e7526bef78b" providerId="LiveId" clId="{D0CF54D2-4AFC-4B77-9BEA-95840261263E}" dt="2018-05-14T02:40:38.637" v="8143" actId="6549"/>
          <ac:spMkLst>
            <pc:docMk/>
            <pc:sldMk cId="3630078164" sldId="343"/>
            <ac:spMk id="15" creationId="{75B92F03-EFF9-4BA2-BE32-3D6078B99E5F}"/>
          </ac:spMkLst>
        </pc:spChg>
        <pc:spChg chg="add mod">
          <ac:chgData name="宮本 洋司" userId="129d7e7526bef78b" providerId="LiveId" clId="{D0CF54D2-4AFC-4B77-9BEA-95840261263E}" dt="2018-05-14T02:40:48.967" v="8144" actId="6549"/>
          <ac:spMkLst>
            <pc:docMk/>
            <pc:sldMk cId="3630078164" sldId="343"/>
            <ac:spMk id="16" creationId="{5FECAABF-A87C-4157-88A8-6F73E353C07F}"/>
          </ac:spMkLst>
        </pc:spChg>
        <pc:spChg chg="del">
          <ac:chgData name="宮本 洋司" userId="129d7e7526bef78b" providerId="LiveId" clId="{D0CF54D2-4AFC-4B77-9BEA-95840261263E}" dt="2018-05-14T02:40:38.137" v="8142" actId="478"/>
          <ac:spMkLst>
            <pc:docMk/>
            <pc:sldMk cId="3630078164" sldId="343"/>
            <ac:spMk id="17" creationId="{CBE1A873-82F3-496E-80AA-5E6B799BD93C}"/>
          </ac:spMkLst>
        </pc:spChg>
        <pc:spChg chg="del">
          <ac:chgData name="宮本 洋司" userId="129d7e7526bef78b" providerId="LiveId" clId="{D0CF54D2-4AFC-4B77-9BEA-95840261263E}" dt="2018-05-14T02:38:15.528" v="8035" actId="478"/>
          <ac:spMkLst>
            <pc:docMk/>
            <pc:sldMk cId="3630078164" sldId="343"/>
            <ac:spMk id="19" creationId="{FA1DD9DF-E80D-4FE9-9DF6-4BEE4FDA9161}"/>
          </ac:spMkLst>
        </pc:spChg>
        <pc:spChg chg="del">
          <ac:chgData name="宮本 洋司" userId="129d7e7526bef78b" providerId="LiveId" clId="{D0CF54D2-4AFC-4B77-9BEA-95840261263E}" dt="2018-05-14T02:38:15.528" v="8035" actId="478"/>
          <ac:spMkLst>
            <pc:docMk/>
            <pc:sldMk cId="3630078164" sldId="343"/>
            <ac:spMk id="20" creationId="{392534B0-9DE2-43B1-AD7F-7074254C2576}"/>
          </ac:spMkLst>
        </pc:spChg>
        <pc:spChg chg="del">
          <ac:chgData name="宮本 洋司" userId="129d7e7526bef78b" providerId="LiveId" clId="{D0CF54D2-4AFC-4B77-9BEA-95840261263E}" dt="2018-05-14T02:38:15.528" v="8035" actId="478"/>
          <ac:spMkLst>
            <pc:docMk/>
            <pc:sldMk cId="3630078164" sldId="343"/>
            <ac:spMk id="21" creationId="{2FB1ADB4-B3C5-4CB6-8435-9663F340BA5F}"/>
          </ac:spMkLst>
        </pc:spChg>
        <pc:spChg chg="del">
          <ac:chgData name="宮本 洋司" userId="129d7e7526bef78b" providerId="LiveId" clId="{D0CF54D2-4AFC-4B77-9BEA-95840261263E}" dt="2018-05-14T02:38:15.528" v="8035" actId="478"/>
          <ac:spMkLst>
            <pc:docMk/>
            <pc:sldMk cId="3630078164" sldId="343"/>
            <ac:spMk id="22" creationId="{73201D14-0486-4101-BE05-A4C8DF2CE963}"/>
          </ac:spMkLst>
        </pc:spChg>
        <pc:picChg chg="del">
          <ac:chgData name="宮本 洋司" userId="129d7e7526bef78b" providerId="LiveId" clId="{D0CF54D2-4AFC-4B77-9BEA-95840261263E}" dt="2018-05-14T02:38:18.763" v="8036" actId="478"/>
          <ac:picMkLst>
            <pc:docMk/>
            <pc:sldMk cId="3630078164" sldId="343"/>
            <ac:picMk id="12" creationId="{139A02A9-726A-4C06-9EF5-8A4956058772}"/>
          </ac:picMkLst>
        </pc:picChg>
      </pc:sldChg>
      <pc:sldChg chg="modSp add">
        <pc:chgData name="宮本 洋司" userId="129d7e7526bef78b" providerId="LiveId" clId="{D0CF54D2-4AFC-4B77-9BEA-95840261263E}" dt="2018-05-14T02:40:30.168" v="8141" actId="14100"/>
        <pc:sldMkLst>
          <pc:docMk/>
          <pc:sldMk cId="427397429" sldId="344"/>
        </pc:sldMkLst>
        <pc:spChg chg="mod">
          <ac:chgData name="宮本 洋司" userId="129d7e7526bef78b" providerId="LiveId" clId="{D0CF54D2-4AFC-4B77-9BEA-95840261263E}" dt="2018-05-14T02:40:25.151" v="8140" actId="1038"/>
          <ac:spMkLst>
            <pc:docMk/>
            <pc:sldMk cId="427397429" sldId="344"/>
            <ac:spMk id="13" creationId="{85D4C339-7E07-4B9B-836B-6609FBD1069C}"/>
          </ac:spMkLst>
        </pc:spChg>
        <pc:spChg chg="mod">
          <ac:chgData name="宮本 洋司" userId="129d7e7526bef78b" providerId="LiveId" clId="{D0CF54D2-4AFC-4B77-9BEA-95840261263E}" dt="2018-05-14T02:40:30.168" v="8141" actId="14100"/>
          <ac:spMkLst>
            <pc:docMk/>
            <pc:sldMk cId="427397429" sldId="344"/>
            <ac:spMk id="17" creationId="{CBE1A873-82F3-496E-80AA-5E6B799BD93C}"/>
          </ac:spMkLst>
        </pc:spChg>
      </pc:sldChg>
      <pc:sldChg chg="add">
        <pc:chgData name="宮本 洋司" userId="129d7e7526bef78b" providerId="LiveId" clId="{D0CF54D2-4AFC-4B77-9BEA-95840261263E}" dt="2018-05-14T02:43:15.467" v="8172" actId="478"/>
        <pc:sldMkLst>
          <pc:docMk/>
          <pc:sldMk cId="1797262517" sldId="345"/>
        </pc:sldMkLst>
      </pc:sldChg>
      <pc:sldChg chg="delSp add">
        <pc:chgData name="宮本 洋司" userId="129d7e7526bef78b" providerId="LiveId" clId="{D0CF54D2-4AFC-4B77-9BEA-95840261263E}" dt="2018-05-14T02:45:25.669" v="8186" actId="478"/>
        <pc:sldMkLst>
          <pc:docMk/>
          <pc:sldMk cId="3741035214" sldId="346"/>
        </pc:sldMkLst>
        <pc:spChg chg="del">
          <ac:chgData name="宮本 洋司" userId="129d7e7526bef78b" providerId="LiveId" clId="{D0CF54D2-4AFC-4B77-9BEA-95840261263E}" dt="2018-05-14T02:45:25.669" v="8186" actId="478"/>
          <ac:spMkLst>
            <pc:docMk/>
            <pc:sldMk cId="3741035214" sldId="346"/>
            <ac:spMk id="24" creationId="{352984E8-3D01-4675-B1A7-F1913C782D31}"/>
          </ac:spMkLst>
        </pc:spChg>
        <pc:picChg chg="del">
          <ac:chgData name="宮本 洋司" userId="129d7e7526bef78b" providerId="LiveId" clId="{D0CF54D2-4AFC-4B77-9BEA-95840261263E}" dt="2018-05-14T02:45:25.669" v="8186" actId="478"/>
          <ac:picMkLst>
            <pc:docMk/>
            <pc:sldMk cId="3741035214" sldId="346"/>
            <ac:picMk id="23" creationId="{546623D7-227B-4BE5-A376-C7E5CECFDE0C}"/>
          </ac:picMkLst>
        </pc:picChg>
      </pc:sldChg>
      <pc:sldChg chg="add">
        <pc:chgData name="宮本 洋司" userId="129d7e7526bef78b" providerId="LiveId" clId="{D0CF54D2-4AFC-4B77-9BEA-95840261263E}" dt="2018-05-14T02:45:19.387" v="8185" actId="478"/>
        <pc:sldMkLst>
          <pc:docMk/>
          <pc:sldMk cId="2609612036" sldId="347"/>
        </pc:sldMkLst>
      </pc:sldChg>
      <pc:sldChg chg="add">
        <pc:chgData name="宮本 洋司" userId="129d7e7526bef78b" providerId="LiveId" clId="{D0CF54D2-4AFC-4B77-9BEA-95840261263E}" dt="2018-05-14T02:47:28.437" v="8187" actId="478"/>
        <pc:sldMkLst>
          <pc:docMk/>
          <pc:sldMk cId="2392460361" sldId="348"/>
        </pc:sldMkLst>
      </pc:sldChg>
      <pc:sldChg chg="add">
        <pc:chgData name="宮本 洋司" userId="129d7e7526bef78b" providerId="LiveId" clId="{D0CF54D2-4AFC-4B77-9BEA-95840261263E}" dt="2018-05-14T02:49:07.900" v="8189" actId="478"/>
        <pc:sldMkLst>
          <pc:docMk/>
          <pc:sldMk cId="656986297" sldId="349"/>
        </pc:sldMkLst>
      </pc:sldChg>
      <pc:sldChg chg="delSp add">
        <pc:chgData name="宮本 洋司" userId="129d7e7526bef78b" providerId="LiveId" clId="{D0CF54D2-4AFC-4B77-9BEA-95840261263E}" dt="2018-05-14T02:49:24.573" v="8192" actId="478"/>
        <pc:sldMkLst>
          <pc:docMk/>
          <pc:sldMk cId="983364699" sldId="350"/>
        </pc:sldMkLst>
        <pc:spChg chg="del">
          <ac:chgData name="宮本 洋司" userId="129d7e7526bef78b" providerId="LiveId" clId="{D0CF54D2-4AFC-4B77-9BEA-95840261263E}" dt="2018-05-14T02:49:24.573" v="8192" actId="478"/>
          <ac:spMkLst>
            <pc:docMk/>
            <pc:sldMk cId="983364699" sldId="350"/>
            <ac:spMk id="26" creationId="{0C91BA94-8D1D-4041-8698-EE7EE1BB7E37}"/>
          </ac:spMkLst>
        </pc:spChg>
        <pc:spChg chg="del">
          <ac:chgData name="宮本 洋司" userId="129d7e7526bef78b" providerId="LiveId" clId="{D0CF54D2-4AFC-4B77-9BEA-95840261263E}" dt="2018-05-14T02:49:24.573" v="8192" actId="478"/>
          <ac:spMkLst>
            <pc:docMk/>
            <pc:sldMk cId="983364699" sldId="350"/>
            <ac:spMk id="29" creationId="{ED4E703B-DF35-46D2-B2D8-A0C581688916}"/>
          </ac:spMkLst>
        </pc:spChg>
        <pc:picChg chg="del">
          <ac:chgData name="宮本 洋司" userId="129d7e7526bef78b" providerId="LiveId" clId="{D0CF54D2-4AFC-4B77-9BEA-95840261263E}" dt="2018-05-14T02:49:24.573" v="8192" actId="478"/>
          <ac:picMkLst>
            <pc:docMk/>
            <pc:sldMk cId="983364699" sldId="350"/>
            <ac:picMk id="2" creationId="{D03A92ED-008E-4013-A6DB-078E5B495C14}"/>
          </ac:picMkLst>
        </pc:picChg>
      </pc:sldChg>
      <pc:sldChg chg="addSp modSp add">
        <pc:chgData name="宮本 洋司" userId="129d7e7526bef78b" providerId="LiveId" clId="{D0CF54D2-4AFC-4B77-9BEA-95840261263E}" dt="2018-05-14T02:52:55.695" v="8278" actId="1037"/>
        <pc:sldMkLst>
          <pc:docMk/>
          <pc:sldMk cId="867433387" sldId="351"/>
        </pc:sldMkLst>
        <pc:spChg chg="add mod">
          <ac:chgData name="宮本 洋司" userId="129d7e7526bef78b" providerId="LiveId" clId="{D0CF54D2-4AFC-4B77-9BEA-95840261263E}" dt="2018-05-14T02:52:55.695" v="8278" actId="1037"/>
          <ac:spMkLst>
            <pc:docMk/>
            <pc:sldMk cId="867433387" sldId="351"/>
            <ac:spMk id="5" creationId="{92DF6A07-60B7-4FD3-BF56-E409DA94030A}"/>
          </ac:spMkLst>
        </pc:spChg>
      </pc:sldChg>
      <pc:sldChg chg="addSp modSp add">
        <pc:chgData name="宮本 洋司" userId="129d7e7526bef78b" providerId="LiveId" clId="{D0CF54D2-4AFC-4B77-9BEA-95840261263E}" dt="2018-05-14T02:53:25.714" v="8387" actId="14100"/>
        <pc:sldMkLst>
          <pc:docMk/>
          <pc:sldMk cId="1140616441" sldId="352"/>
        </pc:sldMkLst>
        <pc:spChg chg="add mod">
          <ac:chgData name="宮本 洋司" userId="129d7e7526bef78b" providerId="LiveId" clId="{D0CF54D2-4AFC-4B77-9BEA-95840261263E}" dt="2018-05-14T02:53:25.714" v="8387" actId="14100"/>
          <ac:spMkLst>
            <pc:docMk/>
            <pc:sldMk cId="1140616441" sldId="352"/>
            <ac:spMk id="5" creationId="{ED4068FC-A93E-4031-91EB-BA971ED92E3D}"/>
          </ac:spMkLst>
        </pc:spChg>
      </pc:sldChg>
      <pc:sldChg chg="delSp add">
        <pc:chgData name="宮本 洋司" userId="129d7e7526bef78b" providerId="LiveId" clId="{D0CF54D2-4AFC-4B77-9BEA-95840261263E}" dt="2018-05-14T02:54:44.133" v="8391" actId="478"/>
        <pc:sldMkLst>
          <pc:docMk/>
          <pc:sldMk cId="21207653" sldId="353"/>
        </pc:sldMkLst>
        <pc:spChg chg="del">
          <ac:chgData name="宮本 洋司" userId="129d7e7526bef78b" providerId="LiveId" clId="{D0CF54D2-4AFC-4B77-9BEA-95840261263E}" dt="2018-05-14T02:54:44.133" v="8391" actId="478"/>
          <ac:spMkLst>
            <pc:docMk/>
            <pc:sldMk cId="21207653" sldId="353"/>
            <ac:spMk id="22" creationId="{62D4EBAE-48E5-4850-8AA0-42528001C964}"/>
          </ac:spMkLst>
        </pc:spChg>
        <pc:spChg chg="del">
          <ac:chgData name="宮本 洋司" userId="129d7e7526bef78b" providerId="LiveId" clId="{D0CF54D2-4AFC-4B77-9BEA-95840261263E}" dt="2018-05-14T02:54:44.133" v="8391" actId="478"/>
          <ac:spMkLst>
            <pc:docMk/>
            <pc:sldMk cId="21207653" sldId="353"/>
            <ac:spMk id="27" creationId="{3EC296D1-7076-48E1-BDC6-0822C22DB047}"/>
          </ac:spMkLst>
        </pc:spChg>
        <pc:picChg chg="del">
          <ac:chgData name="宮本 洋司" userId="129d7e7526bef78b" providerId="LiveId" clId="{D0CF54D2-4AFC-4B77-9BEA-95840261263E}" dt="2018-05-14T02:54:44.133" v="8391" actId="478"/>
          <ac:picMkLst>
            <pc:docMk/>
            <pc:sldMk cId="21207653" sldId="353"/>
            <ac:picMk id="28" creationId="{757EF598-B575-4117-8128-5549E3413B2C}"/>
          </ac:picMkLst>
        </pc:picChg>
      </pc:sldChg>
      <pc:sldChg chg="add">
        <pc:chgData name="宮本 洋司" userId="129d7e7526bef78b" providerId="LiveId" clId="{D0CF54D2-4AFC-4B77-9BEA-95840261263E}" dt="2018-05-14T02:54:40.383" v="8390" actId="478"/>
        <pc:sldMkLst>
          <pc:docMk/>
          <pc:sldMk cId="1181496888" sldId="354"/>
        </pc:sldMkLst>
      </pc:sldChg>
      <pc:sldMasterChg chg="setBg modSldLayout">
        <pc:chgData name="宮本 洋司" userId="129d7e7526bef78b" providerId="LiveId" clId="{D0CF54D2-4AFC-4B77-9BEA-95840261263E}" dt="2018-05-12T01:24:21.670" v="6" actId="478"/>
        <pc:sldMasterMkLst>
          <pc:docMk/>
          <pc:sldMasterMk cId="901580686" sldId="2147484142"/>
        </pc:sldMasterMkLst>
        <pc:sldLayoutChg chg="setBg">
          <pc:chgData name="宮本 洋司" userId="129d7e7526bef78b" providerId="LiveId" clId="{D0CF54D2-4AFC-4B77-9BEA-95840261263E}" dt="2018-05-12T01:24:21.670" v="6" actId="478"/>
          <pc:sldLayoutMkLst>
            <pc:docMk/>
            <pc:sldMasterMk cId="901580686" sldId="2147484142"/>
            <pc:sldLayoutMk cId="3041599077" sldId="2147484143"/>
          </pc:sldLayoutMkLst>
        </pc:sldLayoutChg>
        <pc:sldLayoutChg chg="setBg">
          <pc:chgData name="宮本 洋司" userId="129d7e7526bef78b" providerId="LiveId" clId="{D0CF54D2-4AFC-4B77-9BEA-95840261263E}" dt="2018-05-12T01:24:21.670" v="6" actId="478"/>
          <pc:sldLayoutMkLst>
            <pc:docMk/>
            <pc:sldMasterMk cId="901580686" sldId="2147484142"/>
            <pc:sldLayoutMk cId="1687719715" sldId="2147484144"/>
          </pc:sldLayoutMkLst>
        </pc:sldLayoutChg>
        <pc:sldLayoutChg chg="setBg">
          <pc:chgData name="宮本 洋司" userId="129d7e7526bef78b" providerId="LiveId" clId="{D0CF54D2-4AFC-4B77-9BEA-95840261263E}" dt="2018-05-12T01:24:21.670" v="6" actId="478"/>
          <pc:sldLayoutMkLst>
            <pc:docMk/>
            <pc:sldMasterMk cId="901580686" sldId="2147484142"/>
            <pc:sldLayoutMk cId="4247194575" sldId="2147484145"/>
          </pc:sldLayoutMkLst>
        </pc:sldLayoutChg>
        <pc:sldLayoutChg chg="setBg">
          <pc:chgData name="宮本 洋司" userId="129d7e7526bef78b" providerId="LiveId" clId="{D0CF54D2-4AFC-4B77-9BEA-95840261263E}" dt="2018-05-12T01:24:21.670" v="6" actId="478"/>
          <pc:sldLayoutMkLst>
            <pc:docMk/>
            <pc:sldMasterMk cId="901580686" sldId="2147484142"/>
            <pc:sldLayoutMk cId="177345659" sldId="2147484146"/>
          </pc:sldLayoutMkLst>
        </pc:sldLayoutChg>
        <pc:sldLayoutChg chg="setBg">
          <pc:chgData name="宮本 洋司" userId="129d7e7526bef78b" providerId="LiveId" clId="{D0CF54D2-4AFC-4B77-9BEA-95840261263E}" dt="2018-05-12T01:24:21.670" v="6" actId="478"/>
          <pc:sldLayoutMkLst>
            <pc:docMk/>
            <pc:sldMasterMk cId="901580686" sldId="2147484142"/>
            <pc:sldLayoutMk cId="2984045462" sldId="2147484147"/>
          </pc:sldLayoutMkLst>
        </pc:sldLayoutChg>
        <pc:sldLayoutChg chg="setBg">
          <pc:chgData name="宮本 洋司" userId="129d7e7526bef78b" providerId="LiveId" clId="{D0CF54D2-4AFC-4B77-9BEA-95840261263E}" dt="2018-05-12T01:24:21.670" v="6" actId="478"/>
          <pc:sldLayoutMkLst>
            <pc:docMk/>
            <pc:sldMasterMk cId="901580686" sldId="2147484142"/>
            <pc:sldLayoutMk cId="1766439086" sldId="2147484148"/>
          </pc:sldLayoutMkLst>
        </pc:sldLayoutChg>
        <pc:sldLayoutChg chg="setBg">
          <pc:chgData name="宮本 洋司" userId="129d7e7526bef78b" providerId="LiveId" clId="{D0CF54D2-4AFC-4B77-9BEA-95840261263E}" dt="2018-05-12T01:24:21.670" v="6" actId="478"/>
          <pc:sldLayoutMkLst>
            <pc:docMk/>
            <pc:sldMasterMk cId="901580686" sldId="2147484142"/>
            <pc:sldLayoutMk cId="3295950375" sldId="2147484149"/>
          </pc:sldLayoutMkLst>
        </pc:sldLayoutChg>
        <pc:sldLayoutChg chg="setBg">
          <pc:chgData name="宮本 洋司" userId="129d7e7526bef78b" providerId="LiveId" clId="{D0CF54D2-4AFC-4B77-9BEA-95840261263E}" dt="2018-05-12T01:24:21.670" v="6" actId="478"/>
          <pc:sldLayoutMkLst>
            <pc:docMk/>
            <pc:sldMasterMk cId="901580686" sldId="2147484142"/>
            <pc:sldLayoutMk cId="2472450135" sldId="2147484150"/>
          </pc:sldLayoutMkLst>
        </pc:sldLayoutChg>
        <pc:sldLayoutChg chg="setBg">
          <pc:chgData name="宮本 洋司" userId="129d7e7526bef78b" providerId="LiveId" clId="{D0CF54D2-4AFC-4B77-9BEA-95840261263E}" dt="2018-05-12T01:24:21.670" v="6" actId="478"/>
          <pc:sldLayoutMkLst>
            <pc:docMk/>
            <pc:sldMasterMk cId="901580686" sldId="2147484142"/>
            <pc:sldLayoutMk cId="90810544" sldId="2147484151"/>
          </pc:sldLayoutMkLst>
        </pc:sldLayoutChg>
        <pc:sldLayoutChg chg="setBg">
          <pc:chgData name="宮本 洋司" userId="129d7e7526bef78b" providerId="LiveId" clId="{D0CF54D2-4AFC-4B77-9BEA-95840261263E}" dt="2018-05-12T01:24:21.670" v="6" actId="478"/>
          <pc:sldLayoutMkLst>
            <pc:docMk/>
            <pc:sldMasterMk cId="901580686" sldId="2147484142"/>
            <pc:sldLayoutMk cId="2374467918" sldId="2147484152"/>
          </pc:sldLayoutMkLst>
        </pc:sldLayoutChg>
        <pc:sldLayoutChg chg="setBg">
          <pc:chgData name="宮本 洋司" userId="129d7e7526bef78b" providerId="LiveId" clId="{D0CF54D2-4AFC-4B77-9BEA-95840261263E}" dt="2018-05-12T01:24:21.670" v="6" actId="478"/>
          <pc:sldLayoutMkLst>
            <pc:docMk/>
            <pc:sldMasterMk cId="901580686" sldId="2147484142"/>
            <pc:sldLayoutMk cId="3732627610" sldId="2147484153"/>
          </pc:sldLayoutMkLst>
        </pc:sldLayoutChg>
      </pc:sldMasterChg>
    </pc:docChg>
  </pc:docChgLst>
  <pc:docChgLst>
    <pc:chgData name="宮本 洋司" userId="129d7e7526bef78b" providerId="LiveId" clId="{D82E2561-C28E-48FB-938F-31944D9A4EC0}"/>
    <pc:docChg chg="undo addSld delSld">
      <pc:chgData name="宮本 洋司" userId="129d7e7526bef78b" providerId="LiveId" clId="{D82E2561-C28E-48FB-938F-31944D9A4EC0}" dt="2018-05-06T21:46:06.367" v="13" actId="2696"/>
      <pc:docMkLst>
        <pc:docMk/>
      </pc:docMkLst>
    </pc:docChg>
  </pc:docChgLst>
  <pc:docChgLst>
    <pc:chgData name="宮本 洋司" userId="129d7e7526bef78b" providerId="LiveId" clId="{A3180E35-D81A-4F40-91A5-1B2C2580D68B}"/>
    <pc:docChg chg="undo custSel delSld modSld">
      <pc:chgData name="宮本 洋司" userId="129d7e7526bef78b" providerId="LiveId" clId="{A3180E35-D81A-4F40-91A5-1B2C2580D68B}" dt="2018-05-14T21:23:35.204" v="1147" actId="207"/>
      <pc:docMkLst>
        <pc:docMk/>
      </pc:docMkLst>
      <pc:sldChg chg="modSp">
        <pc:chgData name="宮本 洋司" userId="129d7e7526bef78b" providerId="LiveId" clId="{A3180E35-D81A-4F40-91A5-1B2C2580D68B}" dt="2018-05-14T19:43:19.460" v="170"/>
        <pc:sldMkLst>
          <pc:docMk/>
          <pc:sldMk cId="3576991503" sldId="269"/>
        </pc:sldMkLst>
        <pc:spChg chg="mod">
          <ac:chgData name="宮本 洋司" userId="129d7e7526bef78b" providerId="LiveId" clId="{A3180E35-D81A-4F40-91A5-1B2C2580D68B}" dt="2018-05-14T19:43:19.460" v="170"/>
          <ac:spMkLst>
            <pc:docMk/>
            <pc:sldMk cId="3576991503" sldId="269"/>
            <ac:spMk id="5" creationId="{89C2B163-3F24-411D-B6BC-32960E7F8C53}"/>
          </ac:spMkLst>
        </pc:spChg>
      </pc:sldChg>
      <pc:sldChg chg="modSp">
        <pc:chgData name="宮本 洋司" userId="129d7e7526bef78b" providerId="LiveId" clId="{A3180E35-D81A-4F40-91A5-1B2C2580D68B}" dt="2018-05-14T19:43:49.839" v="207"/>
        <pc:sldMkLst>
          <pc:docMk/>
          <pc:sldMk cId="29241415" sldId="272"/>
        </pc:sldMkLst>
        <pc:spChg chg="mod">
          <ac:chgData name="宮本 洋司" userId="129d7e7526bef78b" providerId="LiveId" clId="{A3180E35-D81A-4F40-91A5-1B2C2580D68B}" dt="2018-05-14T19:43:49.839" v="207"/>
          <ac:spMkLst>
            <pc:docMk/>
            <pc:sldMk cId="29241415" sldId="272"/>
            <ac:spMk id="5" creationId="{89C2B163-3F24-411D-B6BC-32960E7F8C53}"/>
          </ac:spMkLst>
        </pc:spChg>
      </pc:sldChg>
      <pc:sldChg chg="modSp">
        <pc:chgData name="宮本 洋司" userId="129d7e7526bef78b" providerId="LiveId" clId="{A3180E35-D81A-4F40-91A5-1B2C2580D68B}" dt="2018-05-14T20:51:32.477" v="1072" actId="1076"/>
        <pc:sldMkLst>
          <pc:docMk/>
          <pc:sldMk cId="3667713793" sldId="274"/>
        </pc:sldMkLst>
        <pc:spChg chg="mod">
          <ac:chgData name="宮本 洋司" userId="129d7e7526bef78b" providerId="LiveId" clId="{A3180E35-D81A-4F40-91A5-1B2C2580D68B}" dt="2018-05-14T19:44:36.453" v="216"/>
          <ac:spMkLst>
            <pc:docMk/>
            <pc:sldMk cId="3667713793" sldId="274"/>
            <ac:spMk id="5" creationId="{89C2B163-3F24-411D-B6BC-32960E7F8C53}"/>
          </ac:spMkLst>
        </pc:spChg>
        <pc:spChg chg="mod">
          <ac:chgData name="宮本 洋司" userId="129d7e7526bef78b" providerId="LiveId" clId="{A3180E35-D81A-4F40-91A5-1B2C2580D68B}" dt="2018-05-14T20:51:00.364" v="1062" actId="1076"/>
          <ac:spMkLst>
            <pc:docMk/>
            <pc:sldMk cId="3667713793" sldId="274"/>
            <ac:spMk id="13" creationId="{00A55959-D1A1-4051-A738-7179B3078DF4}"/>
          </ac:spMkLst>
        </pc:spChg>
        <pc:spChg chg="mod">
          <ac:chgData name="宮本 洋司" userId="129d7e7526bef78b" providerId="LiveId" clId="{A3180E35-D81A-4F40-91A5-1B2C2580D68B}" dt="2018-05-14T20:51:12.256" v="1068" actId="1076"/>
          <ac:spMkLst>
            <pc:docMk/>
            <pc:sldMk cId="3667713793" sldId="274"/>
            <ac:spMk id="14" creationId="{48986D38-19F6-421E-8053-C8FCA4922E5A}"/>
          </ac:spMkLst>
        </pc:spChg>
        <pc:spChg chg="mod">
          <ac:chgData name="宮本 洋司" userId="129d7e7526bef78b" providerId="LiveId" clId="{A3180E35-D81A-4F40-91A5-1B2C2580D68B}" dt="2018-05-14T20:51:20.897" v="1070" actId="1076"/>
          <ac:spMkLst>
            <pc:docMk/>
            <pc:sldMk cId="3667713793" sldId="274"/>
            <ac:spMk id="16" creationId="{E0578952-684B-456A-9386-CA41A964678E}"/>
          </ac:spMkLst>
        </pc:spChg>
        <pc:spChg chg="mod">
          <ac:chgData name="宮本 洋司" userId="129d7e7526bef78b" providerId="LiveId" clId="{A3180E35-D81A-4F40-91A5-1B2C2580D68B}" dt="2018-05-14T20:51:32.477" v="1072" actId="1076"/>
          <ac:spMkLst>
            <pc:docMk/>
            <pc:sldMk cId="3667713793" sldId="274"/>
            <ac:spMk id="17" creationId="{8C5C4E72-56D5-4E14-9BED-1848BF4651CC}"/>
          </ac:spMkLst>
        </pc:spChg>
      </pc:sldChg>
      <pc:sldChg chg="delSp modSp">
        <pc:chgData name="宮本 洋司" userId="129d7e7526bef78b" providerId="LiveId" clId="{A3180E35-D81A-4F40-91A5-1B2C2580D68B}" dt="2018-05-14T21:23:35.204" v="1147" actId="207"/>
        <pc:sldMkLst>
          <pc:docMk/>
          <pc:sldMk cId="321227618" sldId="291"/>
        </pc:sldMkLst>
        <pc:spChg chg="mod">
          <ac:chgData name="宮本 洋司" userId="129d7e7526bef78b" providerId="LiveId" clId="{A3180E35-D81A-4F40-91A5-1B2C2580D68B}" dt="2018-05-14T21:23:35.204" v="1147" actId="207"/>
          <ac:spMkLst>
            <pc:docMk/>
            <pc:sldMk cId="321227618" sldId="291"/>
            <ac:spMk id="5" creationId="{89C2B163-3F24-411D-B6BC-32960E7F8C53}"/>
          </ac:spMkLst>
        </pc:spChg>
        <pc:spChg chg="del">
          <ac:chgData name="宮本 洋司" userId="129d7e7526bef78b" providerId="LiveId" clId="{A3180E35-D81A-4F40-91A5-1B2C2580D68B}" dt="2018-05-14T19:53:32.481" v="461" actId="478"/>
          <ac:spMkLst>
            <pc:docMk/>
            <pc:sldMk cId="321227618" sldId="291"/>
            <ac:spMk id="106" creationId="{7D3D7CDE-B7D3-4805-BBD3-279D104E26E9}"/>
          </ac:spMkLst>
        </pc:spChg>
        <pc:graphicFrameChg chg="mod">
          <ac:chgData name="宮本 洋司" userId="129d7e7526bef78b" providerId="LiveId" clId="{A3180E35-D81A-4F40-91A5-1B2C2580D68B}" dt="2018-05-14T20:26:02.672" v="833" actId="2711"/>
          <ac:graphicFrameMkLst>
            <pc:docMk/>
            <pc:sldMk cId="321227618" sldId="291"/>
            <ac:graphicFrameMk id="16" creationId="{00000000-0008-0000-0400-000002000000}"/>
          </ac:graphicFrameMkLst>
        </pc:graphicFrameChg>
      </pc:sldChg>
      <pc:sldChg chg="addSp delSp modSp">
        <pc:chgData name="宮本 洋司" userId="129d7e7526bef78b" providerId="LiveId" clId="{A3180E35-D81A-4F40-91A5-1B2C2580D68B}" dt="2018-05-14T21:23:22.281" v="1145" actId="207"/>
        <pc:sldMkLst>
          <pc:docMk/>
          <pc:sldMk cId="2432413612" sldId="292"/>
        </pc:sldMkLst>
        <pc:spChg chg="del">
          <ac:chgData name="宮本 洋司" userId="129d7e7526bef78b" providerId="LiveId" clId="{A3180E35-D81A-4F40-91A5-1B2C2580D68B}" dt="2018-05-14T20:08:05.741" v="633" actId="478"/>
          <ac:spMkLst>
            <pc:docMk/>
            <pc:sldMk cId="2432413612" sldId="292"/>
            <ac:spMk id="7" creationId="{98CE98A5-35F0-4A45-BB87-3785AAF9F16F}"/>
          </ac:spMkLst>
        </pc:spChg>
        <pc:spChg chg="del">
          <ac:chgData name="宮本 洋司" userId="129d7e7526bef78b" providerId="LiveId" clId="{A3180E35-D81A-4F40-91A5-1B2C2580D68B}" dt="2018-05-14T20:18:20.564" v="793" actId="478"/>
          <ac:spMkLst>
            <pc:docMk/>
            <pc:sldMk cId="2432413612" sldId="292"/>
            <ac:spMk id="8" creationId="{4D54763D-253E-4602-8E7C-4E620435D75D}"/>
          </ac:spMkLst>
        </pc:spChg>
        <pc:spChg chg="mod">
          <ac:chgData name="宮本 洋司" userId="129d7e7526bef78b" providerId="LiveId" clId="{A3180E35-D81A-4F40-91A5-1B2C2580D68B}" dt="2018-05-14T21:06:21.179" v="1142" actId="1076"/>
          <ac:spMkLst>
            <pc:docMk/>
            <pc:sldMk cId="2432413612" sldId="292"/>
            <ac:spMk id="9" creationId="{A7248030-3EBC-4F72-A006-32DDE54B9A91}"/>
          </ac:spMkLst>
        </pc:spChg>
        <pc:spChg chg="mod">
          <ac:chgData name="宮本 洋司" userId="129d7e7526bef78b" providerId="LiveId" clId="{A3180E35-D81A-4F40-91A5-1B2C2580D68B}" dt="2018-05-14T20:39:17.918" v="970" actId="1076"/>
          <ac:spMkLst>
            <pc:docMk/>
            <pc:sldMk cId="2432413612" sldId="292"/>
            <ac:spMk id="10" creationId="{2315ECD7-368D-477E-905F-912E6A985705}"/>
          </ac:spMkLst>
        </pc:spChg>
        <pc:spChg chg="add mod">
          <ac:chgData name="宮本 洋司" userId="129d7e7526bef78b" providerId="LiveId" clId="{A3180E35-D81A-4F40-91A5-1B2C2580D68B}" dt="2018-05-14T21:23:22.281" v="1145" actId="207"/>
          <ac:spMkLst>
            <pc:docMk/>
            <pc:sldMk cId="2432413612" sldId="292"/>
            <ac:spMk id="11" creationId="{E3DE6AD4-C30A-45DD-8C53-9D36D0CE982E}"/>
          </ac:spMkLst>
        </pc:spChg>
        <pc:graphicFrameChg chg="mod">
          <ac:chgData name="宮本 洋司" userId="129d7e7526bef78b" providerId="LiveId" clId="{A3180E35-D81A-4F40-91A5-1B2C2580D68B}" dt="2018-05-14T20:38:24.069" v="967"/>
          <ac:graphicFrameMkLst>
            <pc:docMk/>
            <pc:sldMk cId="2432413612" sldId="292"/>
            <ac:graphicFrameMk id="6" creationId="{00000000-0008-0000-0200-000002000000}"/>
          </ac:graphicFrameMkLst>
        </pc:graphicFrameChg>
      </pc:sldChg>
      <pc:sldChg chg="addSp delSp modSp">
        <pc:chgData name="宮本 洋司" userId="129d7e7526bef78b" providerId="LiveId" clId="{A3180E35-D81A-4F40-91A5-1B2C2580D68B}" dt="2018-05-14T21:23:09.279" v="1143" actId="207"/>
        <pc:sldMkLst>
          <pc:docMk/>
          <pc:sldMk cId="2841390443" sldId="293"/>
        </pc:sldMkLst>
        <pc:spChg chg="mod">
          <ac:chgData name="宮本 洋司" userId="129d7e7526bef78b" providerId="LiveId" clId="{A3180E35-D81A-4F40-91A5-1B2C2580D68B}" dt="2018-05-14T20:40:09.360" v="976" actId="1076"/>
          <ac:spMkLst>
            <pc:docMk/>
            <pc:sldMk cId="2841390443" sldId="293"/>
            <ac:spMk id="8" creationId="{291DBAA9-9053-4AAC-B457-DB0A2D705AAD}"/>
          </ac:spMkLst>
        </pc:spChg>
        <pc:spChg chg="del">
          <ac:chgData name="宮本 洋司" userId="129d7e7526bef78b" providerId="LiveId" clId="{A3180E35-D81A-4F40-91A5-1B2C2580D68B}" dt="2018-05-14T20:09:07.530" v="654" actId="478"/>
          <ac:spMkLst>
            <pc:docMk/>
            <pc:sldMk cId="2841390443" sldId="293"/>
            <ac:spMk id="9" creationId="{8B614ED8-73E8-49D2-BE12-B7953DC932B9}"/>
          </ac:spMkLst>
        </pc:spChg>
        <pc:spChg chg="del">
          <ac:chgData name="宮本 洋司" userId="129d7e7526bef78b" providerId="LiveId" clId="{A3180E35-D81A-4F40-91A5-1B2C2580D68B}" dt="2018-05-14T20:21:32.744" v="812" actId="478"/>
          <ac:spMkLst>
            <pc:docMk/>
            <pc:sldMk cId="2841390443" sldId="293"/>
            <ac:spMk id="10" creationId="{4CFFA695-D6DD-432D-8F5C-2884E294BFD7}"/>
          </ac:spMkLst>
        </pc:spChg>
        <pc:spChg chg="add mod">
          <ac:chgData name="宮本 洋司" userId="129d7e7526bef78b" providerId="LiveId" clId="{A3180E35-D81A-4F40-91A5-1B2C2580D68B}" dt="2018-05-14T21:23:09.279" v="1143" actId="207"/>
          <ac:spMkLst>
            <pc:docMk/>
            <pc:sldMk cId="2841390443" sldId="293"/>
            <ac:spMk id="11" creationId="{2BB5B8A9-31D0-4C8C-9C73-FDAF10D7D807}"/>
          </ac:spMkLst>
        </pc:spChg>
        <pc:graphicFrameChg chg="mod">
          <ac:chgData name="宮本 洋司" userId="129d7e7526bef78b" providerId="LiveId" clId="{A3180E35-D81A-4F40-91A5-1B2C2580D68B}" dt="2018-05-14T20:40:05.047" v="975"/>
          <ac:graphicFrameMkLst>
            <pc:docMk/>
            <pc:sldMk cId="2841390443" sldId="293"/>
            <ac:graphicFrameMk id="7" creationId="{00000000-0008-0000-0000-000002000000}"/>
          </ac:graphicFrameMkLst>
        </pc:graphicFrameChg>
      </pc:sldChg>
      <pc:sldChg chg="modSp">
        <pc:chgData name="宮本 洋司" userId="129d7e7526bef78b" providerId="LiveId" clId="{A3180E35-D81A-4F40-91A5-1B2C2580D68B}" dt="2018-05-14T19:39:26.305" v="96"/>
        <pc:sldMkLst>
          <pc:docMk/>
          <pc:sldMk cId="479642022" sldId="295"/>
        </pc:sldMkLst>
        <pc:spChg chg="mod">
          <ac:chgData name="宮本 洋司" userId="129d7e7526bef78b" providerId="LiveId" clId="{A3180E35-D81A-4F40-91A5-1B2C2580D68B}" dt="2018-05-14T19:39:26.305" v="96"/>
          <ac:spMkLst>
            <pc:docMk/>
            <pc:sldMk cId="479642022" sldId="295"/>
            <ac:spMk id="6" creationId="{BB8916E3-7543-438C-9047-DED92A87AB0F}"/>
          </ac:spMkLst>
        </pc:spChg>
      </pc:sldChg>
      <pc:sldChg chg="delSp modSp">
        <pc:chgData name="宮本 洋司" userId="129d7e7526bef78b" providerId="LiveId" clId="{A3180E35-D81A-4F40-91A5-1B2C2580D68B}" dt="2018-05-14T19:40:02.363" v="107"/>
        <pc:sldMkLst>
          <pc:docMk/>
          <pc:sldMk cId="3394871062" sldId="298"/>
        </pc:sldMkLst>
        <pc:spChg chg="mod">
          <ac:chgData name="宮本 洋司" userId="129d7e7526bef78b" providerId="LiveId" clId="{A3180E35-D81A-4F40-91A5-1B2C2580D68B}" dt="2018-05-14T19:40:02.363" v="107"/>
          <ac:spMkLst>
            <pc:docMk/>
            <pc:sldMk cId="3394871062" sldId="298"/>
            <ac:spMk id="5" creationId="{89C2B163-3F24-411D-B6BC-32960E7F8C53}"/>
          </ac:spMkLst>
        </pc:spChg>
        <pc:spChg chg="del">
          <ac:chgData name="宮本 洋司" userId="129d7e7526bef78b" providerId="LiveId" clId="{A3180E35-D81A-4F40-91A5-1B2C2580D68B}" dt="2018-05-14T19:39:57.050" v="97" actId="478"/>
          <ac:spMkLst>
            <pc:docMk/>
            <pc:sldMk cId="3394871062" sldId="298"/>
            <ac:spMk id="106" creationId="{7D3D7CDE-B7D3-4805-BBD3-279D104E26E9}"/>
          </ac:spMkLst>
        </pc:spChg>
      </pc:sldChg>
      <pc:sldChg chg="addSp delSp modSp">
        <pc:chgData name="宮本 洋司" userId="129d7e7526bef78b" providerId="LiveId" clId="{A3180E35-D81A-4F40-91A5-1B2C2580D68B}" dt="2018-05-14T19:43:24.711" v="175"/>
        <pc:sldMkLst>
          <pc:docMk/>
          <pc:sldMk cId="4022936327" sldId="301"/>
        </pc:sldMkLst>
        <pc:spChg chg="del">
          <ac:chgData name="宮本 洋司" userId="129d7e7526bef78b" providerId="LiveId" clId="{A3180E35-D81A-4F40-91A5-1B2C2580D68B}" dt="2018-05-14T19:42:34.612" v="164" actId="478"/>
          <ac:spMkLst>
            <pc:docMk/>
            <pc:sldMk cId="4022936327" sldId="301"/>
            <ac:spMk id="5" creationId="{89C2B163-3F24-411D-B6BC-32960E7F8C53}"/>
          </ac:spMkLst>
        </pc:spChg>
        <pc:spChg chg="add mod">
          <ac:chgData name="宮本 洋司" userId="129d7e7526bef78b" providerId="LiveId" clId="{A3180E35-D81A-4F40-91A5-1B2C2580D68B}" dt="2018-05-14T19:43:24.711" v="175"/>
          <ac:spMkLst>
            <pc:docMk/>
            <pc:sldMk cId="4022936327" sldId="301"/>
            <ac:spMk id="104" creationId="{F96FFB09-0409-4DE8-B325-E1B33AE328BF}"/>
          </ac:spMkLst>
        </pc:spChg>
      </pc:sldChg>
      <pc:sldChg chg="addSp delSp">
        <pc:chgData name="宮本 洋司" userId="129d7e7526bef78b" providerId="LiveId" clId="{A3180E35-D81A-4F40-91A5-1B2C2580D68B}" dt="2018-05-14T19:44:06.559" v="209"/>
        <pc:sldMkLst>
          <pc:docMk/>
          <pc:sldMk cId="2329337998" sldId="308"/>
        </pc:sldMkLst>
        <pc:spChg chg="del">
          <ac:chgData name="宮本 洋司" userId="129d7e7526bef78b" providerId="LiveId" clId="{A3180E35-D81A-4F40-91A5-1B2C2580D68B}" dt="2018-05-14T19:44:05.918" v="208" actId="478"/>
          <ac:spMkLst>
            <pc:docMk/>
            <pc:sldMk cId="2329337998" sldId="308"/>
            <ac:spMk id="5" creationId="{89C2B163-3F24-411D-B6BC-32960E7F8C53}"/>
          </ac:spMkLst>
        </pc:spChg>
        <pc:spChg chg="add">
          <ac:chgData name="宮本 洋司" userId="129d7e7526bef78b" providerId="LiveId" clId="{A3180E35-D81A-4F40-91A5-1B2C2580D68B}" dt="2018-05-14T19:44:06.559" v="209"/>
          <ac:spMkLst>
            <pc:docMk/>
            <pc:sldMk cId="2329337998" sldId="308"/>
            <ac:spMk id="60" creationId="{580A6100-2242-46F8-9618-4E9CB4A4F5C3}"/>
          </ac:spMkLst>
        </pc:spChg>
      </pc:sldChg>
      <pc:sldChg chg="del">
        <pc:chgData name="宮本 洋司" userId="129d7e7526bef78b" providerId="LiveId" clId="{A3180E35-D81A-4F40-91A5-1B2C2580D68B}" dt="2018-05-14T19:42:23.157" v="163" actId="2696"/>
        <pc:sldMkLst>
          <pc:docMk/>
          <pc:sldMk cId="3345848431" sldId="316"/>
        </pc:sldMkLst>
      </pc:sldChg>
      <pc:sldChg chg="addSp delSp modSp">
        <pc:chgData name="宮本 洋司" userId="129d7e7526bef78b" providerId="LiveId" clId="{A3180E35-D81A-4F40-91A5-1B2C2580D68B}" dt="2018-05-14T20:52:04.839" v="1074"/>
        <pc:sldMkLst>
          <pc:docMk/>
          <pc:sldMk cId="96331887" sldId="317"/>
        </pc:sldMkLst>
        <pc:spChg chg="del">
          <ac:chgData name="宮本 洋司" userId="129d7e7526bef78b" providerId="LiveId" clId="{A3180E35-D81A-4F40-91A5-1B2C2580D68B}" dt="2018-05-14T20:51:53.792" v="1073" actId="478"/>
          <ac:spMkLst>
            <pc:docMk/>
            <pc:sldMk cId="96331887" sldId="317"/>
            <ac:spMk id="4" creationId="{EB1D689A-8248-400D-86DC-31E9D90702CD}"/>
          </ac:spMkLst>
        </pc:spChg>
        <pc:spChg chg="del">
          <ac:chgData name="宮本 洋司" userId="129d7e7526bef78b" providerId="LiveId" clId="{A3180E35-D81A-4F40-91A5-1B2C2580D68B}" dt="2018-05-14T20:51:53.792" v="1073" actId="478"/>
          <ac:spMkLst>
            <pc:docMk/>
            <pc:sldMk cId="96331887" sldId="317"/>
            <ac:spMk id="12" creationId="{8A8E5151-7EB2-4951-80EB-EE1A679B9E18}"/>
          </ac:spMkLst>
        </pc:spChg>
        <pc:spChg chg="del">
          <ac:chgData name="宮本 洋司" userId="129d7e7526bef78b" providerId="LiveId" clId="{A3180E35-D81A-4F40-91A5-1B2C2580D68B}" dt="2018-05-14T20:51:53.792" v="1073" actId="478"/>
          <ac:spMkLst>
            <pc:docMk/>
            <pc:sldMk cId="96331887" sldId="317"/>
            <ac:spMk id="13" creationId="{00A55959-D1A1-4051-A738-7179B3078DF4}"/>
          </ac:spMkLst>
        </pc:spChg>
        <pc:spChg chg="del mod">
          <ac:chgData name="宮本 洋司" userId="129d7e7526bef78b" providerId="LiveId" clId="{A3180E35-D81A-4F40-91A5-1B2C2580D68B}" dt="2018-05-14T20:51:53.792" v="1073" actId="478"/>
          <ac:spMkLst>
            <pc:docMk/>
            <pc:sldMk cId="96331887" sldId="317"/>
            <ac:spMk id="14" creationId="{48986D38-19F6-421E-8053-C8FCA4922E5A}"/>
          </ac:spMkLst>
        </pc:spChg>
        <pc:spChg chg="del mod">
          <ac:chgData name="宮本 洋司" userId="129d7e7526bef78b" providerId="LiveId" clId="{A3180E35-D81A-4F40-91A5-1B2C2580D68B}" dt="2018-05-14T20:51:53.792" v="1073" actId="478"/>
          <ac:spMkLst>
            <pc:docMk/>
            <pc:sldMk cId="96331887" sldId="317"/>
            <ac:spMk id="16" creationId="{E0578952-684B-456A-9386-CA41A964678E}"/>
          </ac:spMkLst>
        </pc:spChg>
        <pc:spChg chg="del">
          <ac:chgData name="宮本 洋司" userId="129d7e7526bef78b" providerId="LiveId" clId="{A3180E35-D81A-4F40-91A5-1B2C2580D68B}" dt="2018-05-14T20:51:53.792" v="1073" actId="478"/>
          <ac:spMkLst>
            <pc:docMk/>
            <pc:sldMk cId="96331887" sldId="317"/>
            <ac:spMk id="17" creationId="{8C5C4E72-56D5-4E14-9BED-1848BF4651CC}"/>
          </ac:spMkLst>
        </pc:spChg>
        <pc:spChg chg="add">
          <ac:chgData name="宮本 洋司" userId="129d7e7526bef78b" providerId="LiveId" clId="{A3180E35-D81A-4F40-91A5-1B2C2580D68B}" dt="2018-05-14T20:52:04.839" v="1074"/>
          <ac:spMkLst>
            <pc:docMk/>
            <pc:sldMk cId="96331887" sldId="317"/>
            <ac:spMk id="19" creationId="{EE3D13D5-93E9-48F6-9A52-DF2A8F3B014B}"/>
          </ac:spMkLst>
        </pc:spChg>
        <pc:spChg chg="add">
          <ac:chgData name="宮本 洋司" userId="129d7e7526bef78b" providerId="LiveId" clId="{A3180E35-D81A-4F40-91A5-1B2C2580D68B}" dt="2018-05-14T20:52:04.839" v="1074"/>
          <ac:spMkLst>
            <pc:docMk/>
            <pc:sldMk cId="96331887" sldId="317"/>
            <ac:spMk id="20" creationId="{8584E953-BD51-45F9-8487-CB3F20FCA126}"/>
          </ac:spMkLst>
        </pc:spChg>
        <pc:spChg chg="add">
          <ac:chgData name="宮本 洋司" userId="129d7e7526bef78b" providerId="LiveId" clId="{A3180E35-D81A-4F40-91A5-1B2C2580D68B}" dt="2018-05-14T20:52:04.839" v="1074"/>
          <ac:spMkLst>
            <pc:docMk/>
            <pc:sldMk cId="96331887" sldId="317"/>
            <ac:spMk id="21" creationId="{8AB9227D-8B56-4901-98FA-2D2849024771}"/>
          </ac:spMkLst>
        </pc:spChg>
        <pc:spChg chg="add">
          <ac:chgData name="宮本 洋司" userId="129d7e7526bef78b" providerId="LiveId" clId="{A3180E35-D81A-4F40-91A5-1B2C2580D68B}" dt="2018-05-14T20:52:04.839" v="1074"/>
          <ac:spMkLst>
            <pc:docMk/>
            <pc:sldMk cId="96331887" sldId="317"/>
            <ac:spMk id="22" creationId="{1344E7B9-14B1-4859-ABE8-7ACA8A1508EC}"/>
          </ac:spMkLst>
        </pc:spChg>
        <pc:spChg chg="add">
          <ac:chgData name="宮本 洋司" userId="129d7e7526bef78b" providerId="LiveId" clId="{A3180E35-D81A-4F40-91A5-1B2C2580D68B}" dt="2018-05-14T20:52:04.839" v="1074"/>
          <ac:spMkLst>
            <pc:docMk/>
            <pc:sldMk cId="96331887" sldId="317"/>
            <ac:spMk id="23" creationId="{A7FF82F1-A816-498D-8AC2-87EA2752AAC6}"/>
          </ac:spMkLst>
        </pc:spChg>
        <pc:spChg chg="add">
          <ac:chgData name="宮本 洋司" userId="129d7e7526bef78b" providerId="LiveId" clId="{A3180E35-D81A-4F40-91A5-1B2C2580D68B}" dt="2018-05-14T20:52:04.839" v="1074"/>
          <ac:spMkLst>
            <pc:docMk/>
            <pc:sldMk cId="96331887" sldId="317"/>
            <ac:spMk id="27" creationId="{D7C87E33-B84D-4547-9943-FF324BBF88BD}"/>
          </ac:spMkLst>
        </pc:spChg>
      </pc:sldChg>
      <pc:sldChg chg="addSp delSp">
        <pc:chgData name="宮本 洋司" userId="129d7e7526bef78b" providerId="LiveId" clId="{A3180E35-D81A-4F40-91A5-1B2C2580D68B}" dt="2018-05-14T20:52:56.298" v="1078"/>
        <pc:sldMkLst>
          <pc:docMk/>
          <pc:sldMk cId="3959427033" sldId="318"/>
        </pc:sldMkLst>
        <pc:spChg chg="del">
          <ac:chgData name="宮本 洋司" userId="129d7e7526bef78b" providerId="LiveId" clId="{A3180E35-D81A-4F40-91A5-1B2C2580D68B}" dt="2018-05-14T20:52:53.548" v="1077" actId="478"/>
          <ac:spMkLst>
            <pc:docMk/>
            <pc:sldMk cId="3959427033" sldId="318"/>
            <ac:spMk id="4" creationId="{EB1D689A-8248-400D-86DC-31E9D90702CD}"/>
          </ac:spMkLst>
        </pc:spChg>
        <pc:spChg chg="del">
          <ac:chgData name="宮本 洋司" userId="129d7e7526bef78b" providerId="LiveId" clId="{A3180E35-D81A-4F40-91A5-1B2C2580D68B}" dt="2018-05-14T20:52:53.548" v="1077" actId="478"/>
          <ac:spMkLst>
            <pc:docMk/>
            <pc:sldMk cId="3959427033" sldId="318"/>
            <ac:spMk id="12" creationId="{8A8E5151-7EB2-4951-80EB-EE1A679B9E18}"/>
          </ac:spMkLst>
        </pc:spChg>
        <pc:spChg chg="del">
          <ac:chgData name="宮本 洋司" userId="129d7e7526bef78b" providerId="LiveId" clId="{A3180E35-D81A-4F40-91A5-1B2C2580D68B}" dt="2018-05-14T20:52:53.548" v="1077" actId="478"/>
          <ac:spMkLst>
            <pc:docMk/>
            <pc:sldMk cId="3959427033" sldId="318"/>
            <ac:spMk id="13" creationId="{00A55959-D1A1-4051-A738-7179B3078DF4}"/>
          </ac:spMkLst>
        </pc:spChg>
        <pc:spChg chg="del">
          <ac:chgData name="宮本 洋司" userId="129d7e7526bef78b" providerId="LiveId" clId="{A3180E35-D81A-4F40-91A5-1B2C2580D68B}" dt="2018-05-14T20:52:53.548" v="1077" actId="478"/>
          <ac:spMkLst>
            <pc:docMk/>
            <pc:sldMk cId="3959427033" sldId="318"/>
            <ac:spMk id="14" creationId="{48986D38-19F6-421E-8053-C8FCA4922E5A}"/>
          </ac:spMkLst>
        </pc:spChg>
        <pc:spChg chg="del">
          <ac:chgData name="宮本 洋司" userId="129d7e7526bef78b" providerId="LiveId" clId="{A3180E35-D81A-4F40-91A5-1B2C2580D68B}" dt="2018-05-14T20:52:53.548" v="1077" actId="478"/>
          <ac:spMkLst>
            <pc:docMk/>
            <pc:sldMk cId="3959427033" sldId="318"/>
            <ac:spMk id="16" creationId="{E0578952-684B-456A-9386-CA41A964678E}"/>
          </ac:spMkLst>
        </pc:spChg>
        <pc:spChg chg="del">
          <ac:chgData name="宮本 洋司" userId="129d7e7526bef78b" providerId="LiveId" clId="{A3180E35-D81A-4F40-91A5-1B2C2580D68B}" dt="2018-05-14T20:52:53.548" v="1077" actId="478"/>
          <ac:spMkLst>
            <pc:docMk/>
            <pc:sldMk cId="3959427033" sldId="318"/>
            <ac:spMk id="17" creationId="{8C5C4E72-56D5-4E14-9BED-1848BF4651CC}"/>
          </ac:spMkLst>
        </pc:spChg>
        <pc:spChg chg="add">
          <ac:chgData name="宮本 洋司" userId="129d7e7526bef78b" providerId="LiveId" clId="{A3180E35-D81A-4F40-91A5-1B2C2580D68B}" dt="2018-05-14T20:52:56.298" v="1078"/>
          <ac:spMkLst>
            <pc:docMk/>
            <pc:sldMk cId="3959427033" sldId="318"/>
            <ac:spMk id="21" creationId="{3057D014-3154-415F-AD8B-8715F2C0384E}"/>
          </ac:spMkLst>
        </pc:spChg>
        <pc:spChg chg="add">
          <ac:chgData name="宮本 洋司" userId="129d7e7526bef78b" providerId="LiveId" clId="{A3180E35-D81A-4F40-91A5-1B2C2580D68B}" dt="2018-05-14T20:52:56.298" v="1078"/>
          <ac:spMkLst>
            <pc:docMk/>
            <pc:sldMk cId="3959427033" sldId="318"/>
            <ac:spMk id="22" creationId="{BD9E0A0D-0CA8-4570-897E-8ABE3FDF824D}"/>
          </ac:spMkLst>
        </pc:spChg>
        <pc:spChg chg="add">
          <ac:chgData name="宮本 洋司" userId="129d7e7526bef78b" providerId="LiveId" clId="{A3180E35-D81A-4F40-91A5-1B2C2580D68B}" dt="2018-05-14T20:52:56.298" v="1078"/>
          <ac:spMkLst>
            <pc:docMk/>
            <pc:sldMk cId="3959427033" sldId="318"/>
            <ac:spMk id="27" creationId="{6296737D-5C04-4BE3-BCEA-7DAE3264D5E6}"/>
          </ac:spMkLst>
        </pc:spChg>
        <pc:spChg chg="add">
          <ac:chgData name="宮本 洋司" userId="129d7e7526bef78b" providerId="LiveId" clId="{A3180E35-D81A-4F40-91A5-1B2C2580D68B}" dt="2018-05-14T20:52:56.298" v="1078"/>
          <ac:spMkLst>
            <pc:docMk/>
            <pc:sldMk cId="3959427033" sldId="318"/>
            <ac:spMk id="28" creationId="{26E4E53F-8CF4-41AC-BDE2-92C45D28F302}"/>
          </ac:spMkLst>
        </pc:spChg>
        <pc:spChg chg="add">
          <ac:chgData name="宮本 洋司" userId="129d7e7526bef78b" providerId="LiveId" clId="{A3180E35-D81A-4F40-91A5-1B2C2580D68B}" dt="2018-05-14T20:52:56.298" v="1078"/>
          <ac:spMkLst>
            <pc:docMk/>
            <pc:sldMk cId="3959427033" sldId="318"/>
            <ac:spMk id="29" creationId="{FF2104E9-C2A2-4A07-BE94-599CD628ACE2}"/>
          </ac:spMkLst>
        </pc:spChg>
        <pc:spChg chg="add">
          <ac:chgData name="宮本 洋司" userId="129d7e7526bef78b" providerId="LiveId" clId="{A3180E35-D81A-4F40-91A5-1B2C2580D68B}" dt="2018-05-14T20:52:56.298" v="1078"/>
          <ac:spMkLst>
            <pc:docMk/>
            <pc:sldMk cId="3959427033" sldId="318"/>
            <ac:spMk id="30" creationId="{8DB664E7-3EF7-40B4-ACB9-099FAD80F925}"/>
          </ac:spMkLst>
        </pc:spChg>
      </pc:sldChg>
      <pc:sldChg chg="del">
        <pc:chgData name="宮本 洋司" userId="129d7e7526bef78b" providerId="LiveId" clId="{A3180E35-D81A-4F40-91A5-1B2C2580D68B}" dt="2018-05-14T19:45:42.022" v="217" actId="2696"/>
        <pc:sldMkLst>
          <pc:docMk/>
          <pc:sldMk cId="3299172375" sldId="320"/>
        </pc:sldMkLst>
      </pc:sldChg>
      <pc:sldChg chg="del">
        <pc:chgData name="宮本 洋司" userId="129d7e7526bef78b" providerId="LiveId" clId="{A3180E35-D81A-4F40-91A5-1B2C2580D68B}" dt="2018-05-14T19:46:01.853" v="218" actId="2696"/>
        <pc:sldMkLst>
          <pc:docMk/>
          <pc:sldMk cId="1812697100" sldId="321"/>
        </pc:sldMkLst>
      </pc:sldChg>
      <pc:sldChg chg="modSp">
        <pc:chgData name="宮本 洋司" userId="129d7e7526bef78b" providerId="LiveId" clId="{A3180E35-D81A-4F40-91A5-1B2C2580D68B}" dt="2018-05-14T21:03:46.548" v="1134"/>
        <pc:sldMkLst>
          <pc:docMk/>
          <pc:sldMk cId="1444114306" sldId="324"/>
        </pc:sldMkLst>
        <pc:spChg chg="mod">
          <ac:chgData name="宮本 洋司" userId="129d7e7526bef78b" providerId="LiveId" clId="{A3180E35-D81A-4F40-91A5-1B2C2580D68B}" dt="2018-05-14T21:03:46.548" v="1134"/>
          <ac:spMkLst>
            <pc:docMk/>
            <pc:sldMk cId="1444114306" sldId="324"/>
            <ac:spMk id="5" creationId="{89C2B163-3F24-411D-B6BC-32960E7F8C53}"/>
          </ac:spMkLst>
        </pc:spChg>
      </pc:sldChg>
      <pc:sldChg chg="del">
        <pc:chgData name="宮本 洋司" userId="129d7e7526bef78b" providerId="LiveId" clId="{A3180E35-D81A-4F40-91A5-1B2C2580D68B}" dt="2018-05-14T20:03:24.857" v="599" actId="2696"/>
        <pc:sldMkLst>
          <pc:docMk/>
          <pc:sldMk cId="2635211547" sldId="325"/>
        </pc:sldMkLst>
      </pc:sldChg>
      <pc:sldChg chg="addSp delSp modSp">
        <pc:chgData name="宮本 洋司" userId="129d7e7526bef78b" providerId="LiveId" clId="{A3180E35-D81A-4F40-91A5-1B2C2580D68B}" dt="2018-05-14T21:23:27.516" v="1146" actId="207"/>
        <pc:sldMkLst>
          <pc:docMk/>
          <pc:sldMk cId="1369948701" sldId="326"/>
        </pc:sldMkLst>
        <pc:spChg chg="add mod">
          <ac:chgData name="宮本 洋司" userId="129d7e7526bef78b" providerId="LiveId" clId="{A3180E35-D81A-4F40-91A5-1B2C2580D68B}" dt="2018-05-14T21:23:27.516" v="1146" actId="207"/>
          <ac:spMkLst>
            <pc:docMk/>
            <pc:sldMk cId="1369948701" sldId="326"/>
            <ac:spMk id="7" creationId="{B87C36CA-2722-4AE6-AAA4-08909B9E97D2}"/>
          </ac:spMkLst>
        </pc:spChg>
        <pc:spChg chg="mod">
          <ac:chgData name="宮本 洋司" userId="129d7e7526bef78b" providerId="LiveId" clId="{A3180E35-D81A-4F40-91A5-1B2C2580D68B}" dt="2018-05-14T21:06:06.471" v="1141" actId="1076"/>
          <ac:spMkLst>
            <pc:docMk/>
            <pc:sldMk cId="1369948701" sldId="326"/>
            <ac:spMk id="8" creationId="{A527A3BD-01E2-4989-8DFD-DAEE3F443D96}"/>
          </ac:spMkLst>
        </pc:spChg>
        <pc:spChg chg="del">
          <ac:chgData name="宮本 洋司" userId="129d7e7526bef78b" providerId="LiveId" clId="{A3180E35-D81A-4F40-91A5-1B2C2580D68B}" dt="2018-05-14T20:06:34.621" v="609" actId="478"/>
          <ac:spMkLst>
            <pc:docMk/>
            <pc:sldMk cId="1369948701" sldId="326"/>
            <ac:spMk id="10" creationId="{1BA0D57B-81E7-46C5-9FF2-BCCD7F438826}"/>
          </ac:spMkLst>
        </pc:spChg>
        <pc:spChg chg="del">
          <ac:chgData name="宮本 洋司" userId="129d7e7526bef78b" providerId="LiveId" clId="{A3180E35-D81A-4F40-91A5-1B2C2580D68B}" dt="2018-05-14T20:07:10.110" v="617" actId="478"/>
          <ac:spMkLst>
            <pc:docMk/>
            <pc:sldMk cId="1369948701" sldId="326"/>
            <ac:spMk id="106" creationId="{7D3D7CDE-B7D3-4805-BBD3-279D104E26E9}"/>
          </ac:spMkLst>
        </pc:spChg>
        <pc:graphicFrameChg chg="mod">
          <ac:chgData name="宮本 洋司" userId="129d7e7526bef78b" providerId="LiveId" clId="{A3180E35-D81A-4F40-91A5-1B2C2580D68B}" dt="2018-05-14T20:35:54.803" v="901" actId="403"/>
          <ac:graphicFrameMkLst>
            <pc:docMk/>
            <pc:sldMk cId="1369948701" sldId="326"/>
            <ac:graphicFrameMk id="6" creationId="{00000000-0008-0000-0300-000002000000}"/>
          </ac:graphicFrameMkLst>
        </pc:graphicFrameChg>
        <pc:graphicFrameChg chg="add del">
          <ac:chgData name="宮本 洋司" userId="129d7e7526bef78b" providerId="LiveId" clId="{A3180E35-D81A-4F40-91A5-1B2C2580D68B}" dt="2018-05-14T20:24:35.468" v="823"/>
          <ac:graphicFrameMkLst>
            <pc:docMk/>
            <pc:sldMk cId="1369948701" sldId="326"/>
            <ac:graphicFrameMk id="11" creationId="{C86FE240-68E8-44DD-8F62-DF52EEF891FC}"/>
          </ac:graphicFrameMkLst>
        </pc:graphicFrameChg>
      </pc:sldChg>
      <pc:sldChg chg="addSp delSp modSp">
        <pc:chgData name="宮本 洋司" userId="129d7e7526bef78b" providerId="LiveId" clId="{A3180E35-D81A-4F40-91A5-1B2C2580D68B}" dt="2018-05-14T21:23:15.780" v="1144" actId="207"/>
        <pc:sldMkLst>
          <pc:docMk/>
          <pc:sldMk cId="3672729397" sldId="327"/>
        </pc:sldMkLst>
        <pc:spChg chg="del">
          <ac:chgData name="宮本 洋司" userId="129d7e7526bef78b" providerId="LiveId" clId="{A3180E35-D81A-4F40-91A5-1B2C2580D68B}" dt="2018-05-14T20:08:33.135" v="644" actId="478"/>
          <ac:spMkLst>
            <pc:docMk/>
            <pc:sldMk cId="3672729397" sldId="327"/>
            <ac:spMk id="7" creationId="{98CE98A5-35F0-4A45-BB87-3785AAF9F16F}"/>
          </ac:spMkLst>
        </pc:spChg>
        <pc:spChg chg="del">
          <ac:chgData name="宮本 洋司" userId="129d7e7526bef78b" providerId="LiveId" clId="{A3180E35-D81A-4F40-91A5-1B2C2580D68B}" dt="2018-05-14T20:11:47.144" v="731" actId="478"/>
          <ac:spMkLst>
            <pc:docMk/>
            <pc:sldMk cId="3672729397" sldId="327"/>
            <ac:spMk id="8" creationId="{4D54763D-253E-4602-8E7C-4E620435D75D}"/>
          </ac:spMkLst>
        </pc:spChg>
        <pc:spChg chg="mod">
          <ac:chgData name="宮本 洋司" userId="129d7e7526bef78b" providerId="LiveId" clId="{A3180E35-D81A-4F40-91A5-1B2C2580D68B}" dt="2018-05-14T20:39:40.640" v="972" actId="1076"/>
          <ac:spMkLst>
            <pc:docMk/>
            <pc:sldMk cId="3672729397" sldId="327"/>
            <ac:spMk id="11" creationId="{93D23EF9-2C02-4488-8471-63D6C8CA6879}"/>
          </ac:spMkLst>
        </pc:spChg>
        <pc:spChg chg="add mod">
          <ac:chgData name="宮本 洋司" userId="129d7e7526bef78b" providerId="LiveId" clId="{A3180E35-D81A-4F40-91A5-1B2C2580D68B}" dt="2018-05-14T21:23:15.780" v="1144" actId="207"/>
          <ac:spMkLst>
            <pc:docMk/>
            <pc:sldMk cId="3672729397" sldId="327"/>
            <ac:spMk id="12" creationId="{49035AA9-BF6D-4BB4-85E4-982EC624CA1B}"/>
          </ac:spMkLst>
        </pc:spChg>
        <pc:graphicFrameChg chg="mod">
          <ac:chgData name="宮本 洋司" userId="129d7e7526bef78b" providerId="LiveId" clId="{A3180E35-D81A-4F40-91A5-1B2C2580D68B}" dt="2018-05-14T20:39:44.545" v="973"/>
          <ac:graphicFrameMkLst>
            <pc:docMk/>
            <pc:sldMk cId="3672729397" sldId="327"/>
            <ac:graphicFrameMk id="10" creationId="{00000000-0008-0000-0100-000002000000}"/>
          </ac:graphicFrameMkLst>
        </pc:graphicFrameChg>
      </pc:sldChg>
      <pc:sldChg chg="del">
        <pc:chgData name="宮本 洋司" userId="129d7e7526bef78b" providerId="LiveId" clId="{A3180E35-D81A-4F40-91A5-1B2C2580D68B}" dt="2018-05-14T20:40:25.862" v="977" actId="2696"/>
        <pc:sldMkLst>
          <pc:docMk/>
          <pc:sldMk cId="3466622898" sldId="328"/>
        </pc:sldMkLst>
      </pc:sldChg>
      <pc:sldChg chg="del">
        <pc:chgData name="宮本 洋司" userId="129d7e7526bef78b" providerId="LiveId" clId="{A3180E35-D81A-4F40-91A5-1B2C2580D68B}" dt="2018-05-14T19:37:36.700" v="13" actId="2696"/>
        <pc:sldMkLst>
          <pc:docMk/>
          <pc:sldMk cId="60760989" sldId="330"/>
        </pc:sldMkLst>
      </pc:sldChg>
      <pc:sldChg chg="del">
        <pc:chgData name="宮本 洋司" userId="129d7e7526bef78b" providerId="LiveId" clId="{A3180E35-D81A-4F40-91A5-1B2C2580D68B}" dt="2018-05-14T19:37:10.837" v="0" actId="2696"/>
        <pc:sldMkLst>
          <pc:docMk/>
          <pc:sldMk cId="536873386" sldId="331"/>
        </pc:sldMkLst>
      </pc:sldChg>
      <pc:sldChg chg="delSp modSp">
        <pc:chgData name="宮本 洋司" userId="129d7e7526bef78b" providerId="LiveId" clId="{A3180E35-D81A-4F40-91A5-1B2C2580D68B}" dt="2018-05-14T20:44:49.077" v="1050"/>
        <pc:sldMkLst>
          <pc:docMk/>
          <pc:sldMk cId="2571426926" sldId="332"/>
        </pc:sldMkLst>
        <pc:spChg chg="mod">
          <ac:chgData name="宮本 洋司" userId="129d7e7526bef78b" providerId="LiveId" clId="{A3180E35-D81A-4F40-91A5-1B2C2580D68B}" dt="2018-05-14T20:42:38.767" v="1015" actId="1076"/>
          <ac:spMkLst>
            <pc:docMk/>
            <pc:sldMk cId="2571426926" sldId="332"/>
            <ac:spMk id="8" creationId="{291DBAA9-9053-4AAC-B457-DB0A2D705AAD}"/>
          </ac:spMkLst>
        </pc:spChg>
        <pc:spChg chg="del">
          <ac:chgData name="宮本 洋司" userId="129d7e7526bef78b" providerId="LiveId" clId="{A3180E35-D81A-4F40-91A5-1B2C2580D68B}" dt="2018-05-14T20:40:39.238" v="978" actId="478"/>
          <ac:spMkLst>
            <pc:docMk/>
            <pc:sldMk cId="2571426926" sldId="332"/>
            <ac:spMk id="10" creationId="{4CFFA695-D6DD-432D-8F5C-2884E294BFD7}"/>
          </ac:spMkLst>
        </pc:spChg>
        <pc:graphicFrameChg chg="mod">
          <ac:chgData name="宮本 洋司" userId="129d7e7526bef78b" providerId="LiveId" clId="{A3180E35-D81A-4F40-91A5-1B2C2580D68B}" dt="2018-05-14T20:44:49.077" v="1050"/>
          <ac:graphicFrameMkLst>
            <pc:docMk/>
            <pc:sldMk cId="2571426926" sldId="332"/>
            <ac:graphicFrameMk id="11" creationId="{95C0212E-EA34-4EA3-AF48-1409A516B2F1}"/>
          </ac:graphicFrameMkLst>
        </pc:graphicFrameChg>
      </pc:sldChg>
      <pc:sldChg chg="addSp delSp">
        <pc:chgData name="宮本 洋司" userId="129d7e7526bef78b" providerId="LiveId" clId="{A3180E35-D81A-4F40-91A5-1B2C2580D68B}" dt="2018-05-14T19:44:11.685" v="211"/>
        <pc:sldMkLst>
          <pc:docMk/>
          <pc:sldMk cId="2089909781" sldId="333"/>
        </pc:sldMkLst>
        <pc:spChg chg="del">
          <ac:chgData name="宮本 洋司" userId="129d7e7526bef78b" providerId="LiveId" clId="{A3180E35-D81A-4F40-91A5-1B2C2580D68B}" dt="2018-05-14T19:44:11.200" v="210" actId="478"/>
          <ac:spMkLst>
            <pc:docMk/>
            <pc:sldMk cId="2089909781" sldId="333"/>
            <ac:spMk id="5" creationId="{89C2B163-3F24-411D-B6BC-32960E7F8C53}"/>
          </ac:spMkLst>
        </pc:spChg>
        <pc:spChg chg="add">
          <ac:chgData name="宮本 洋司" userId="129d7e7526bef78b" providerId="LiveId" clId="{A3180E35-D81A-4F40-91A5-1B2C2580D68B}" dt="2018-05-14T19:44:11.685" v="211"/>
          <ac:spMkLst>
            <pc:docMk/>
            <pc:sldMk cId="2089909781" sldId="333"/>
            <ac:spMk id="65" creationId="{1FE12A15-686B-4C6F-BCE3-EE6C6A5E5403}"/>
          </ac:spMkLst>
        </pc:spChg>
      </pc:sldChg>
      <pc:sldChg chg="addSp delSp">
        <pc:chgData name="宮本 洋司" userId="129d7e7526bef78b" providerId="LiveId" clId="{A3180E35-D81A-4F40-91A5-1B2C2580D68B}" dt="2018-05-14T20:52:19.435" v="1076"/>
        <pc:sldMkLst>
          <pc:docMk/>
          <pc:sldMk cId="2992804398" sldId="334"/>
        </pc:sldMkLst>
        <pc:spChg chg="del">
          <ac:chgData name="宮本 洋司" userId="129d7e7526bef78b" providerId="LiveId" clId="{A3180E35-D81A-4F40-91A5-1B2C2580D68B}" dt="2018-05-14T20:52:15.559" v="1075" actId="478"/>
          <ac:spMkLst>
            <pc:docMk/>
            <pc:sldMk cId="2992804398" sldId="334"/>
            <ac:spMk id="4" creationId="{EB1D689A-8248-400D-86DC-31E9D90702CD}"/>
          </ac:spMkLst>
        </pc:spChg>
        <pc:spChg chg="del">
          <ac:chgData name="宮本 洋司" userId="129d7e7526bef78b" providerId="LiveId" clId="{A3180E35-D81A-4F40-91A5-1B2C2580D68B}" dt="2018-05-14T20:52:15.559" v="1075" actId="478"/>
          <ac:spMkLst>
            <pc:docMk/>
            <pc:sldMk cId="2992804398" sldId="334"/>
            <ac:spMk id="12" creationId="{8A8E5151-7EB2-4951-80EB-EE1A679B9E18}"/>
          </ac:spMkLst>
        </pc:spChg>
        <pc:spChg chg="del">
          <ac:chgData name="宮本 洋司" userId="129d7e7526bef78b" providerId="LiveId" clId="{A3180E35-D81A-4F40-91A5-1B2C2580D68B}" dt="2018-05-14T20:52:15.559" v="1075" actId="478"/>
          <ac:spMkLst>
            <pc:docMk/>
            <pc:sldMk cId="2992804398" sldId="334"/>
            <ac:spMk id="13" creationId="{00A55959-D1A1-4051-A738-7179B3078DF4}"/>
          </ac:spMkLst>
        </pc:spChg>
        <pc:spChg chg="del">
          <ac:chgData name="宮本 洋司" userId="129d7e7526bef78b" providerId="LiveId" clId="{A3180E35-D81A-4F40-91A5-1B2C2580D68B}" dt="2018-05-14T20:52:15.559" v="1075" actId="478"/>
          <ac:spMkLst>
            <pc:docMk/>
            <pc:sldMk cId="2992804398" sldId="334"/>
            <ac:spMk id="14" creationId="{48986D38-19F6-421E-8053-C8FCA4922E5A}"/>
          </ac:spMkLst>
        </pc:spChg>
        <pc:spChg chg="del">
          <ac:chgData name="宮本 洋司" userId="129d7e7526bef78b" providerId="LiveId" clId="{A3180E35-D81A-4F40-91A5-1B2C2580D68B}" dt="2018-05-14T20:52:15.559" v="1075" actId="478"/>
          <ac:spMkLst>
            <pc:docMk/>
            <pc:sldMk cId="2992804398" sldId="334"/>
            <ac:spMk id="16" creationId="{E0578952-684B-456A-9386-CA41A964678E}"/>
          </ac:spMkLst>
        </pc:spChg>
        <pc:spChg chg="del">
          <ac:chgData name="宮本 洋司" userId="129d7e7526bef78b" providerId="LiveId" clId="{A3180E35-D81A-4F40-91A5-1B2C2580D68B}" dt="2018-05-14T20:52:15.559" v="1075" actId="478"/>
          <ac:spMkLst>
            <pc:docMk/>
            <pc:sldMk cId="2992804398" sldId="334"/>
            <ac:spMk id="17" creationId="{8C5C4E72-56D5-4E14-9BED-1848BF4651CC}"/>
          </ac:spMkLst>
        </pc:spChg>
        <pc:spChg chg="add">
          <ac:chgData name="宮本 洋司" userId="129d7e7526bef78b" providerId="LiveId" clId="{A3180E35-D81A-4F40-91A5-1B2C2580D68B}" dt="2018-05-14T20:52:19.435" v="1076"/>
          <ac:spMkLst>
            <pc:docMk/>
            <pc:sldMk cId="2992804398" sldId="334"/>
            <ac:spMk id="21" creationId="{DB866420-4063-4BB6-BB25-4042351A19E6}"/>
          </ac:spMkLst>
        </pc:spChg>
        <pc:spChg chg="add">
          <ac:chgData name="宮本 洋司" userId="129d7e7526bef78b" providerId="LiveId" clId="{A3180E35-D81A-4F40-91A5-1B2C2580D68B}" dt="2018-05-14T20:52:19.435" v="1076"/>
          <ac:spMkLst>
            <pc:docMk/>
            <pc:sldMk cId="2992804398" sldId="334"/>
            <ac:spMk id="22" creationId="{0E67EF62-EFD0-47D1-BD4D-E909539078DB}"/>
          </ac:spMkLst>
        </pc:spChg>
        <pc:spChg chg="add">
          <ac:chgData name="宮本 洋司" userId="129d7e7526bef78b" providerId="LiveId" clId="{A3180E35-D81A-4F40-91A5-1B2C2580D68B}" dt="2018-05-14T20:52:19.435" v="1076"/>
          <ac:spMkLst>
            <pc:docMk/>
            <pc:sldMk cId="2992804398" sldId="334"/>
            <ac:spMk id="27" creationId="{CFBC0497-5E9C-4F57-8D84-271925F3A4AF}"/>
          </ac:spMkLst>
        </pc:spChg>
        <pc:spChg chg="add">
          <ac:chgData name="宮本 洋司" userId="129d7e7526bef78b" providerId="LiveId" clId="{A3180E35-D81A-4F40-91A5-1B2C2580D68B}" dt="2018-05-14T20:52:19.435" v="1076"/>
          <ac:spMkLst>
            <pc:docMk/>
            <pc:sldMk cId="2992804398" sldId="334"/>
            <ac:spMk id="28" creationId="{499CB451-400D-4E33-A95B-99154FE124B3}"/>
          </ac:spMkLst>
        </pc:spChg>
        <pc:spChg chg="add">
          <ac:chgData name="宮本 洋司" userId="129d7e7526bef78b" providerId="LiveId" clId="{A3180E35-D81A-4F40-91A5-1B2C2580D68B}" dt="2018-05-14T20:52:19.435" v="1076"/>
          <ac:spMkLst>
            <pc:docMk/>
            <pc:sldMk cId="2992804398" sldId="334"/>
            <ac:spMk id="29" creationId="{66672749-BEA9-4040-B1FE-A2C61DB1AC86}"/>
          </ac:spMkLst>
        </pc:spChg>
        <pc:spChg chg="add">
          <ac:chgData name="宮本 洋司" userId="129d7e7526bef78b" providerId="LiveId" clId="{A3180E35-D81A-4F40-91A5-1B2C2580D68B}" dt="2018-05-14T20:52:19.435" v="1076"/>
          <ac:spMkLst>
            <pc:docMk/>
            <pc:sldMk cId="2992804398" sldId="334"/>
            <ac:spMk id="30" creationId="{DD08D4A0-5F46-42A9-9057-A599274E27DE}"/>
          </ac:spMkLst>
        </pc:spChg>
      </pc:sldChg>
      <pc:sldChg chg="modSp">
        <pc:chgData name="宮本 洋司" userId="129d7e7526bef78b" providerId="LiveId" clId="{A3180E35-D81A-4F40-91A5-1B2C2580D68B}" dt="2018-05-14T20:54:55.370" v="1102" actId="207"/>
        <pc:sldMkLst>
          <pc:docMk/>
          <pc:sldMk cId="673611915" sldId="341"/>
        </pc:sldMkLst>
        <pc:spChg chg="mod">
          <ac:chgData name="宮本 洋司" userId="129d7e7526bef78b" providerId="LiveId" clId="{A3180E35-D81A-4F40-91A5-1B2C2580D68B}" dt="2018-05-14T20:54:55.370" v="1102" actId="207"/>
          <ac:spMkLst>
            <pc:docMk/>
            <pc:sldMk cId="673611915" sldId="341"/>
            <ac:spMk id="31" creationId="{5FAEFA02-2865-41A9-89FA-AF7EE9228D22}"/>
          </ac:spMkLst>
        </pc:spChg>
      </pc:sldChg>
      <pc:sldChg chg="addSp delSp modSp">
        <pc:chgData name="宮本 洋司" userId="129d7e7526bef78b" providerId="LiveId" clId="{A3180E35-D81A-4F40-91A5-1B2C2580D68B}" dt="2018-05-14T21:01:25.821" v="1124" actId="478"/>
        <pc:sldMkLst>
          <pc:docMk/>
          <pc:sldMk cId="3741035214" sldId="346"/>
        </pc:sldMkLst>
        <pc:spChg chg="add del mod">
          <ac:chgData name="宮本 洋司" userId="129d7e7526bef78b" providerId="LiveId" clId="{A3180E35-D81A-4F40-91A5-1B2C2580D68B}" dt="2018-05-14T21:01:25.821" v="1124" actId="478"/>
          <ac:spMkLst>
            <pc:docMk/>
            <pc:sldMk cId="3741035214" sldId="346"/>
            <ac:spMk id="3" creationId="{64940DCF-BC19-42CD-A9EC-F4F572D5E70B}"/>
          </ac:spMkLst>
        </pc:spChg>
      </pc:sldChg>
      <pc:sldChg chg="addSp delSp">
        <pc:chgData name="宮本 洋司" userId="129d7e7526bef78b" providerId="LiveId" clId="{A3180E35-D81A-4F40-91A5-1B2C2580D68B}" dt="2018-05-14T19:51:19.474" v="372"/>
        <pc:sldMkLst>
          <pc:docMk/>
          <pc:sldMk cId="656986297" sldId="349"/>
        </pc:sldMkLst>
        <pc:spChg chg="del">
          <ac:chgData name="宮本 洋司" userId="129d7e7526bef78b" providerId="LiveId" clId="{A3180E35-D81A-4F40-91A5-1B2C2580D68B}" dt="2018-05-14T19:51:01.706" v="371" actId="478"/>
          <ac:spMkLst>
            <pc:docMk/>
            <pc:sldMk cId="656986297" sldId="349"/>
            <ac:spMk id="14" creationId="{74E6E109-B4C1-487E-B606-AF718211A714}"/>
          </ac:spMkLst>
        </pc:spChg>
        <pc:spChg chg="add">
          <ac:chgData name="宮本 洋司" userId="129d7e7526bef78b" providerId="LiveId" clId="{A3180E35-D81A-4F40-91A5-1B2C2580D68B}" dt="2018-05-14T19:51:19.474" v="372"/>
          <ac:spMkLst>
            <pc:docMk/>
            <pc:sldMk cId="656986297" sldId="349"/>
            <ac:spMk id="15" creationId="{DBB50D1B-5650-4604-92B7-884C9742892F}"/>
          </ac:spMkLst>
        </pc:spChg>
        <pc:spChg chg="add">
          <ac:chgData name="宮本 洋司" userId="129d7e7526bef78b" providerId="LiveId" clId="{A3180E35-D81A-4F40-91A5-1B2C2580D68B}" dt="2018-05-14T19:51:19.474" v="372"/>
          <ac:spMkLst>
            <pc:docMk/>
            <pc:sldMk cId="656986297" sldId="349"/>
            <ac:spMk id="17" creationId="{E4BF2293-E21B-46EF-A085-3E10B4C90696}"/>
          </ac:spMkLst>
        </pc:spChg>
        <pc:cxnChg chg="add">
          <ac:chgData name="宮本 洋司" userId="129d7e7526bef78b" providerId="LiveId" clId="{A3180E35-D81A-4F40-91A5-1B2C2580D68B}" dt="2018-05-14T19:51:19.474" v="372"/>
          <ac:cxnSpMkLst>
            <pc:docMk/>
            <pc:sldMk cId="656986297" sldId="349"/>
            <ac:cxnSpMk id="18" creationId="{DC9D2B8D-54B6-45EB-B311-EE86121BE9B7}"/>
          </ac:cxnSpMkLst>
        </pc:cxnChg>
      </pc:sldChg>
      <pc:sldChg chg="addSp delSp modSp">
        <pc:chgData name="宮本 洋司" userId="129d7e7526bef78b" providerId="LiveId" clId="{A3180E35-D81A-4F40-91A5-1B2C2580D68B}" dt="2018-05-14T21:03:54.002" v="1140"/>
        <pc:sldMkLst>
          <pc:docMk/>
          <pc:sldMk cId="983364699" sldId="350"/>
        </pc:sldMkLst>
        <pc:spChg chg="mod">
          <ac:chgData name="宮本 洋司" userId="129d7e7526bef78b" providerId="LiveId" clId="{A3180E35-D81A-4F40-91A5-1B2C2580D68B}" dt="2018-05-14T21:03:54.002" v="1140"/>
          <ac:spMkLst>
            <pc:docMk/>
            <pc:sldMk cId="983364699" sldId="350"/>
            <ac:spMk id="5" creationId="{89C2B163-3F24-411D-B6BC-32960E7F8C53}"/>
          </ac:spMkLst>
        </pc:spChg>
        <pc:spChg chg="add mod">
          <ac:chgData name="宮本 洋司" userId="129d7e7526bef78b" providerId="LiveId" clId="{A3180E35-D81A-4F40-91A5-1B2C2580D68B}" dt="2018-05-14T19:49:30.992" v="351" actId="1076"/>
          <ac:spMkLst>
            <pc:docMk/>
            <pc:sldMk cId="983364699" sldId="350"/>
            <ac:spMk id="12" creationId="{E4500567-D109-41B9-A82C-2E4DD2689363}"/>
          </ac:spMkLst>
        </pc:spChg>
        <pc:spChg chg="add del">
          <ac:chgData name="宮本 洋司" userId="129d7e7526bef78b" providerId="LiveId" clId="{A3180E35-D81A-4F40-91A5-1B2C2580D68B}" dt="2018-05-14T19:49:57.480" v="353" actId="478"/>
          <ac:spMkLst>
            <pc:docMk/>
            <pc:sldMk cId="983364699" sldId="350"/>
            <ac:spMk id="15" creationId="{27667796-DD27-4025-8850-6D99FEBDD3C5}"/>
          </ac:spMkLst>
        </pc:spChg>
        <pc:graphicFrameChg chg="modGraphic">
          <ac:chgData name="宮本 洋司" userId="129d7e7526bef78b" providerId="LiveId" clId="{A3180E35-D81A-4F40-91A5-1B2C2580D68B}" dt="2018-05-14T19:47:33.102" v="220" actId="113"/>
          <ac:graphicFrameMkLst>
            <pc:docMk/>
            <pc:sldMk cId="983364699" sldId="350"/>
            <ac:graphicFrameMk id="9" creationId="{78318F37-CFE3-422A-B096-F97641CD1B88}"/>
          </ac:graphicFrameMkLst>
        </pc:graphicFrameChg>
        <pc:graphicFrameChg chg="modGraphic">
          <ac:chgData name="宮本 洋司" userId="129d7e7526bef78b" providerId="LiveId" clId="{A3180E35-D81A-4F40-91A5-1B2C2580D68B}" dt="2018-05-14T19:47:37.791" v="222" actId="113"/>
          <ac:graphicFrameMkLst>
            <pc:docMk/>
            <pc:sldMk cId="983364699" sldId="350"/>
            <ac:graphicFrameMk id="11" creationId="{4F212140-444C-4079-9E16-DCEC93AA07D1}"/>
          </ac:graphicFrameMkLst>
        </pc:graphicFrameChg>
        <pc:cxnChg chg="add mod">
          <ac:chgData name="宮本 洋司" userId="129d7e7526bef78b" providerId="LiveId" clId="{A3180E35-D81A-4F40-91A5-1B2C2580D68B}" dt="2018-05-14T19:50:52.268" v="370" actId="14100"/>
          <ac:cxnSpMkLst>
            <pc:docMk/>
            <pc:sldMk cId="983364699" sldId="350"/>
            <ac:cxnSpMk id="3" creationId="{C86F004D-3C1A-4109-8CA3-5C53214076F4}"/>
          </ac:cxnSpMkLst>
        </pc:cxnChg>
      </pc:sldChg>
      <pc:sldChg chg="modSp">
        <pc:chgData name="宮本 洋司" userId="129d7e7526bef78b" providerId="LiveId" clId="{A3180E35-D81A-4F40-91A5-1B2C2580D68B}" dt="2018-05-14T19:39:18.148" v="84"/>
        <pc:sldMkLst>
          <pc:docMk/>
          <pc:sldMk cId="867433387" sldId="351"/>
        </pc:sldMkLst>
        <pc:spChg chg="mod">
          <ac:chgData name="宮本 洋司" userId="129d7e7526bef78b" providerId="LiveId" clId="{A3180E35-D81A-4F40-91A5-1B2C2580D68B}" dt="2018-05-14T19:39:18.148" v="84"/>
          <ac:spMkLst>
            <pc:docMk/>
            <pc:sldMk cId="867433387" sldId="351"/>
            <ac:spMk id="6" creationId="{BB8916E3-7543-438C-9047-DED92A87AB0F}"/>
          </ac:spMkLst>
        </pc:spChg>
      </pc:sldChg>
      <pc:sldChg chg="modSp">
        <pc:chgData name="宮本 洋司" userId="129d7e7526bef78b" providerId="LiveId" clId="{A3180E35-D81A-4F40-91A5-1B2C2580D68B}" dt="2018-05-14T19:37:26.402" v="12"/>
        <pc:sldMkLst>
          <pc:docMk/>
          <pc:sldMk cId="1140616441" sldId="352"/>
        </pc:sldMkLst>
        <pc:spChg chg="mod">
          <ac:chgData name="宮本 洋司" userId="129d7e7526bef78b" providerId="LiveId" clId="{A3180E35-D81A-4F40-91A5-1B2C2580D68B}" dt="2018-05-14T19:37:26.402" v="12"/>
          <ac:spMkLst>
            <pc:docMk/>
            <pc:sldMk cId="1140616441" sldId="352"/>
            <ac:spMk id="6" creationId="{BB8916E3-7543-438C-9047-DED92A87AB0F}"/>
          </ac:spMkLst>
        </pc:spChg>
      </pc:sldChg>
      <pc:sldChg chg="delSp modSp">
        <pc:chgData name="宮本 洋司" userId="129d7e7526bef78b" providerId="LiveId" clId="{A3180E35-D81A-4F40-91A5-1B2C2580D68B}" dt="2018-05-14T19:40:48.125" v="121" actId="207"/>
        <pc:sldMkLst>
          <pc:docMk/>
          <pc:sldMk cId="21207653" sldId="353"/>
        </pc:sldMkLst>
        <pc:spChg chg="mod">
          <ac:chgData name="宮本 洋司" userId="129d7e7526bef78b" providerId="LiveId" clId="{A3180E35-D81A-4F40-91A5-1B2C2580D68B}" dt="2018-05-14T19:40:15.075" v="118"/>
          <ac:spMkLst>
            <pc:docMk/>
            <pc:sldMk cId="21207653" sldId="353"/>
            <ac:spMk id="5" creationId="{89C2B163-3F24-411D-B6BC-32960E7F8C53}"/>
          </ac:spMkLst>
        </pc:spChg>
        <pc:spChg chg="mod">
          <ac:chgData name="宮本 洋司" userId="129d7e7526bef78b" providerId="LiveId" clId="{A3180E35-D81A-4F40-91A5-1B2C2580D68B}" dt="2018-05-14T19:40:48.125" v="121" actId="207"/>
          <ac:spMkLst>
            <pc:docMk/>
            <pc:sldMk cId="21207653" sldId="353"/>
            <ac:spMk id="24" creationId="{15B7EE9D-2031-44BA-BE54-1D7AAA771AED}"/>
          </ac:spMkLst>
        </pc:spChg>
        <pc:spChg chg="mod">
          <ac:chgData name="宮本 洋司" userId="129d7e7526bef78b" providerId="LiveId" clId="{A3180E35-D81A-4F40-91A5-1B2C2580D68B}" dt="2018-05-14T19:40:27.389" v="119" actId="207"/>
          <ac:spMkLst>
            <pc:docMk/>
            <pc:sldMk cId="21207653" sldId="353"/>
            <ac:spMk id="25" creationId="{7ACA3038-2052-46B1-9221-2CFEB0073A72}"/>
          </ac:spMkLst>
        </pc:spChg>
        <pc:spChg chg="del">
          <ac:chgData name="宮本 洋司" userId="129d7e7526bef78b" providerId="LiveId" clId="{A3180E35-D81A-4F40-91A5-1B2C2580D68B}" dt="2018-05-14T19:40:09.137" v="108" actId="478"/>
          <ac:spMkLst>
            <pc:docMk/>
            <pc:sldMk cId="21207653" sldId="353"/>
            <ac:spMk id="106" creationId="{7D3D7CDE-B7D3-4805-BBD3-279D104E26E9}"/>
          </ac:spMkLst>
        </pc:spChg>
      </pc:sldChg>
      <pc:sldChg chg="addSp delSp modSp">
        <pc:chgData name="宮本 洋司" userId="129d7e7526bef78b" providerId="LiveId" clId="{A3180E35-D81A-4F40-91A5-1B2C2580D68B}" dt="2018-05-14T19:41:28.839" v="134"/>
        <pc:sldMkLst>
          <pc:docMk/>
          <pc:sldMk cId="1181496888" sldId="354"/>
        </pc:sldMkLst>
        <pc:spChg chg="mod">
          <ac:chgData name="宮本 洋司" userId="129d7e7526bef78b" providerId="LiveId" clId="{A3180E35-D81A-4F40-91A5-1B2C2580D68B}" dt="2018-05-14T19:41:28.839" v="134"/>
          <ac:spMkLst>
            <pc:docMk/>
            <pc:sldMk cId="1181496888" sldId="354"/>
            <ac:spMk id="5" creationId="{89C2B163-3F24-411D-B6BC-32960E7F8C53}"/>
          </ac:spMkLst>
        </pc:spChg>
        <pc:spChg chg="add del">
          <ac:chgData name="宮本 洋司" userId="129d7e7526bef78b" providerId="LiveId" clId="{A3180E35-D81A-4F40-91A5-1B2C2580D68B}" dt="2018-05-14T19:41:05.096" v="122" actId="478"/>
          <ac:spMkLst>
            <pc:docMk/>
            <pc:sldMk cId="1181496888" sldId="354"/>
            <ac:spMk id="10" creationId="{46153E04-5FB3-4781-8AD1-A35E0E98603F}"/>
          </ac:spMkLst>
        </pc:spChg>
        <pc:spChg chg="add">
          <ac:chgData name="宮本 洋司" userId="129d7e7526bef78b" providerId="LiveId" clId="{A3180E35-D81A-4F40-91A5-1B2C2580D68B}" dt="2018-05-14T19:41:07.846" v="123"/>
          <ac:spMkLst>
            <pc:docMk/>
            <pc:sldMk cId="1181496888" sldId="354"/>
            <ac:spMk id="11" creationId="{716DA078-AB74-4213-8098-E7206A9BDEFE}"/>
          </ac:spMkLst>
        </pc:spChg>
        <pc:spChg chg="add">
          <ac:chgData name="宮本 洋司" userId="129d7e7526bef78b" providerId="LiveId" clId="{A3180E35-D81A-4F40-91A5-1B2C2580D68B}" dt="2018-05-14T19:41:07.846" v="123"/>
          <ac:spMkLst>
            <pc:docMk/>
            <pc:sldMk cId="1181496888" sldId="354"/>
            <ac:spMk id="12" creationId="{3262FA6F-E092-400C-B5F8-DCB489EF80EB}"/>
          </ac:spMkLst>
        </pc:spChg>
        <pc:spChg chg="del">
          <ac:chgData name="宮本 洋司" userId="129d7e7526bef78b" providerId="LiveId" clId="{A3180E35-D81A-4F40-91A5-1B2C2580D68B}" dt="2018-05-14T19:38:30.127" v="71" actId="478"/>
          <ac:spMkLst>
            <pc:docMk/>
            <pc:sldMk cId="1181496888" sldId="354"/>
            <ac:spMk id="24" creationId="{15B7EE9D-2031-44BA-BE54-1D7AAA771AED}"/>
          </ac:spMkLst>
        </pc:spChg>
        <pc:spChg chg="del">
          <ac:chgData name="宮本 洋司" userId="129d7e7526bef78b" providerId="LiveId" clId="{A3180E35-D81A-4F40-91A5-1B2C2580D68B}" dt="2018-05-14T19:41:05.096" v="122" actId="478"/>
          <ac:spMkLst>
            <pc:docMk/>
            <pc:sldMk cId="1181496888" sldId="354"/>
            <ac:spMk id="25" creationId="{7ACA3038-2052-46B1-9221-2CFEB0073A72}"/>
          </ac:spMkLst>
        </pc:spChg>
        <pc:spChg chg="del">
          <ac:chgData name="宮本 洋司" userId="129d7e7526bef78b" providerId="LiveId" clId="{A3180E35-D81A-4F40-91A5-1B2C2580D68B}" dt="2018-05-14T19:41:17.135" v="124" actId="478"/>
          <ac:spMkLst>
            <pc:docMk/>
            <pc:sldMk cId="1181496888" sldId="354"/>
            <ac:spMk id="106" creationId="{7D3D7CDE-B7D3-4805-BBD3-279D104E26E9}"/>
          </ac:spMkLst>
        </pc:spChg>
      </pc:sldChg>
    </pc:docChg>
  </pc:docChgLst>
  <pc:docChgLst>
    <pc:chgData name="宮本洋司" userId="129d7e7526bef78b" providerId="LiveId" clId="{2E63EAFF-BB0A-4D84-A166-6766A92F1D00}"/>
    <pc:docChg chg="undo custSel addSld delSld modSld">
      <pc:chgData name="宮本洋司" userId="129d7e7526bef78b" providerId="LiveId" clId="{2E63EAFF-BB0A-4D84-A166-6766A92F1D00}" dt="2018-05-06T06:52:49" v="2546" actId="947"/>
      <pc:docMkLst>
        <pc:docMk/>
      </pc:docMkLst>
      <pc:sldChg chg="modSp">
        <pc:chgData name="宮本洋司" userId="129d7e7526bef78b" providerId="LiveId" clId="{2E63EAFF-BB0A-4D84-A166-6766A92F1D00}" dt="2018-05-06T04:24:33.713" v="357" actId="20577"/>
        <pc:sldMkLst>
          <pc:docMk/>
          <pc:sldMk cId="3576991503" sldId="269"/>
        </pc:sldMkLst>
        <pc:spChg chg="mod">
          <ac:chgData name="宮本洋司" userId="129d7e7526bef78b" providerId="LiveId" clId="{2E63EAFF-BB0A-4D84-A166-6766A92F1D00}" dt="2018-05-06T04:24:33.713" v="357" actId="20577"/>
          <ac:spMkLst>
            <pc:docMk/>
            <pc:sldMk cId="3576991503" sldId="269"/>
            <ac:spMk id="102" creationId="{B3ECA767-28A0-47B4-A5A8-3EC14A1AFA6C}"/>
          </ac:spMkLst>
        </pc:spChg>
        <pc:spChg chg="mod">
          <ac:chgData name="宮本洋司" userId="129d7e7526bef78b" providerId="LiveId" clId="{2E63EAFF-BB0A-4D84-A166-6766A92F1D00}" dt="2018-05-06T04:24:26.306" v="352" actId="20577"/>
          <ac:spMkLst>
            <pc:docMk/>
            <pc:sldMk cId="3576991503" sldId="269"/>
            <ac:spMk id="106" creationId="{7D3D7CDE-B7D3-4805-BBD3-279D104E26E9}"/>
          </ac:spMkLst>
        </pc:spChg>
      </pc:sldChg>
      <pc:sldChg chg="addSp modSp">
        <pc:chgData name="宮本洋司" userId="129d7e7526bef78b" providerId="LiveId" clId="{2E63EAFF-BB0A-4D84-A166-6766A92F1D00}" dt="2018-05-06T06:50:21.704" v="2541" actId="1037"/>
        <pc:sldMkLst>
          <pc:docMk/>
          <pc:sldMk cId="3667713793" sldId="274"/>
        </pc:sldMkLst>
        <pc:spChg chg="add mod ord">
          <ac:chgData name="宮本洋司" userId="129d7e7526bef78b" providerId="LiveId" clId="{2E63EAFF-BB0A-4D84-A166-6766A92F1D00}" dt="2018-05-06T06:50:07.624" v="2514" actId="14100"/>
          <ac:spMkLst>
            <pc:docMk/>
            <pc:sldMk cId="3667713793" sldId="274"/>
            <ac:spMk id="2" creationId="{83A2A239-7176-44EF-A496-8D940955F9DD}"/>
          </ac:spMkLst>
        </pc:spChg>
        <pc:spChg chg="mod">
          <ac:chgData name="宮本洋司" userId="129d7e7526bef78b" providerId="LiveId" clId="{2E63EAFF-BB0A-4D84-A166-6766A92F1D00}" dt="2018-05-06T01:01:12.211" v="243" actId="1036"/>
          <ac:spMkLst>
            <pc:docMk/>
            <pc:sldMk cId="3667713793" sldId="274"/>
            <ac:spMk id="18" creationId="{1B146CBF-E3A6-4C05-9201-29F967C2793B}"/>
          </ac:spMkLst>
        </pc:spChg>
        <pc:spChg chg="mod">
          <ac:chgData name="宮本洋司" userId="129d7e7526bef78b" providerId="LiveId" clId="{2E63EAFF-BB0A-4D84-A166-6766A92F1D00}" dt="2018-05-06T01:01:12.211" v="243" actId="1036"/>
          <ac:spMkLst>
            <pc:docMk/>
            <pc:sldMk cId="3667713793" sldId="274"/>
            <ac:spMk id="19" creationId="{C846331D-FCFF-4AC3-8F95-EA39D851A539}"/>
          </ac:spMkLst>
        </pc:spChg>
        <pc:spChg chg="mod">
          <ac:chgData name="宮本洋司" userId="129d7e7526bef78b" providerId="LiveId" clId="{2E63EAFF-BB0A-4D84-A166-6766A92F1D00}" dt="2018-05-06T01:01:12.211" v="243" actId="1036"/>
          <ac:spMkLst>
            <pc:docMk/>
            <pc:sldMk cId="3667713793" sldId="274"/>
            <ac:spMk id="20" creationId="{39ECD3AA-6265-44D1-A02B-5ECE1F6DA2B9}"/>
          </ac:spMkLst>
        </pc:spChg>
        <pc:spChg chg="mod">
          <ac:chgData name="宮本洋司" userId="129d7e7526bef78b" providerId="LiveId" clId="{2E63EAFF-BB0A-4D84-A166-6766A92F1D00}" dt="2018-05-06T01:01:12.211" v="243" actId="1036"/>
          <ac:spMkLst>
            <pc:docMk/>
            <pc:sldMk cId="3667713793" sldId="274"/>
            <ac:spMk id="21" creationId="{6D9BEA6E-2DE7-4B19-9D2A-3A2C1A5BFEA8}"/>
          </ac:spMkLst>
        </pc:spChg>
        <pc:spChg chg="mod">
          <ac:chgData name="宮本洋司" userId="129d7e7526bef78b" providerId="LiveId" clId="{2E63EAFF-BB0A-4D84-A166-6766A92F1D00}" dt="2018-05-06T01:01:12.211" v="243" actId="1036"/>
          <ac:spMkLst>
            <pc:docMk/>
            <pc:sldMk cId="3667713793" sldId="274"/>
            <ac:spMk id="22" creationId="{B7B77DC9-9681-4198-986B-8F6C43E38041}"/>
          </ac:spMkLst>
        </pc:spChg>
        <pc:spChg chg="mod">
          <ac:chgData name="宮本洋司" userId="129d7e7526bef78b" providerId="LiveId" clId="{2E63EAFF-BB0A-4D84-A166-6766A92F1D00}" dt="2018-05-06T06:50:21.704" v="2541" actId="1037"/>
          <ac:spMkLst>
            <pc:docMk/>
            <pc:sldMk cId="3667713793" sldId="274"/>
            <ac:spMk id="23" creationId="{59050406-C6E3-405B-81DE-16E58921CED4}"/>
          </ac:spMkLst>
        </pc:spChg>
        <pc:spChg chg="mod">
          <ac:chgData name="宮本洋司" userId="129d7e7526bef78b" providerId="LiveId" clId="{2E63EAFF-BB0A-4D84-A166-6766A92F1D00}" dt="2018-05-06T01:01:12.211" v="243" actId="1036"/>
          <ac:spMkLst>
            <pc:docMk/>
            <pc:sldMk cId="3667713793" sldId="274"/>
            <ac:spMk id="87" creationId="{B6893D67-75E6-4887-B043-3AE24D41FB61}"/>
          </ac:spMkLst>
        </pc:spChg>
      </pc:sldChg>
      <pc:sldChg chg="addSp delSp modSp">
        <pc:chgData name="宮本洋司" userId="129d7e7526bef78b" providerId="LiveId" clId="{2E63EAFF-BB0A-4D84-A166-6766A92F1D00}" dt="2018-05-06T05:25:36.762" v="2068" actId="167"/>
        <pc:sldMkLst>
          <pc:docMk/>
          <pc:sldMk cId="1328376815" sldId="275"/>
        </pc:sldMkLst>
        <pc:spChg chg="add mod">
          <ac:chgData name="宮本洋司" userId="129d7e7526bef78b" providerId="LiveId" clId="{2E63EAFF-BB0A-4D84-A166-6766A92F1D00}" dt="2018-05-06T04:30:48.737" v="401" actId="1076"/>
          <ac:spMkLst>
            <pc:docMk/>
            <pc:sldMk cId="1328376815" sldId="275"/>
            <ac:spMk id="4" creationId="{3829DC2B-A8DB-48B9-B83B-D44C67ADEF78}"/>
          </ac:spMkLst>
        </pc:spChg>
        <pc:spChg chg="mod">
          <ac:chgData name="宮本洋司" userId="129d7e7526bef78b" providerId="LiveId" clId="{2E63EAFF-BB0A-4D84-A166-6766A92F1D00}" dt="2018-05-06T01:22:05.572" v="273" actId="167"/>
          <ac:spMkLst>
            <pc:docMk/>
            <pc:sldMk cId="1328376815" sldId="275"/>
            <ac:spMk id="5" creationId="{89C2B163-3F24-411D-B6BC-32960E7F8C53}"/>
          </ac:spMkLst>
        </pc:spChg>
        <pc:spChg chg="add del mod">
          <ac:chgData name="宮本洋司" userId="129d7e7526bef78b" providerId="LiveId" clId="{2E63EAFF-BB0A-4D84-A166-6766A92F1D00}" dt="2018-05-06T01:31:01.429" v="307" actId="478"/>
          <ac:spMkLst>
            <pc:docMk/>
            <pc:sldMk cId="1328376815" sldId="275"/>
            <ac:spMk id="13" creationId="{8EEE5FD1-C6A1-4E08-A6A2-8B71F24A9263}"/>
          </ac:spMkLst>
        </pc:spChg>
        <pc:spChg chg="add del mod">
          <ac:chgData name="宮本洋司" userId="129d7e7526bef78b" providerId="LiveId" clId="{2E63EAFF-BB0A-4D84-A166-6766A92F1D00}" dt="2018-05-06T04:29:18.306" v="370" actId="478"/>
          <ac:spMkLst>
            <pc:docMk/>
            <pc:sldMk cId="1328376815" sldId="275"/>
            <ac:spMk id="14" creationId="{7126C5C4-6550-4D33-A49F-E99392DE933F}"/>
          </ac:spMkLst>
        </pc:spChg>
        <pc:spChg chg="add mod">
          <ac:chgData name="宮本洋司" userId="129d7e7526bef78b" providerId="LiveId" clId="{2E63EAFF-BB0A-4D84-A166-6766A92F1D00}" dt="2018-05-06T04:31:13.834" v="411" actId="1076"/>
          <ac:spMkLst>
            <pc:docMk/>
            <pc:sldMk cId="1328376815" sldId="275"/>
            <ac:spMk id="16" creationId="{7A4230F9-BA17-4EB3-9406-6EB8A2F43F5F}"/>
          </ac:spMkLst>
        </pc:spChg>
        <pc:spChg chg="add mod">
          <ac:chgData name="宮本洋司" userId="129d7e7526bef78b" providerId="LiveId" clId="{2E63EAFF-BB0A-4D84-A166-6766A92F1D00}" dt="2018-05-06T05:11:16.860" v="1887" actId="14100"/>
          <ac:spMkLst>
            <pc:docMk/>
            <pc:sldMk cId="1328376815" sldId="275"/>
            <ac:spMk id="17" creationId="{FF9366FC-0204-43C8-8709-756D2108CD80}"/>
          </ac:spMkLst>
        </pc:spChg>
        <pc:spChg chg="del">
          <ac:chgData name="宮本洋司" userId="129d7e7526bef78b" providerId="LiveId" clId="{2E63EAFF-BB0A-4D84-A166-6766A92F1D00}" dt="2018-05-06T01:24:53.012" v="274" actId="478"/>
          <ac:spMkLst>
            <pc:docMk/>
            <pc:sldMk cId="1328376815" sldId="275"/>
            <ac:spMk id="18" creationId="{1B146CBF-E3A6-4C05-9201-29F967C2793B}"/>
          </ac:spMkLst>
        </pc:spChg>
        <pc:spChg chg="del">
          <ac:chgData name="宮本洋司" userId="129d7e7526bef78b" providerId="LiveId" clId="{2E63EAFF-BB0A-4D84-A166-6766A92F1D00}" dt="2018-05-06T01:24:53.012" v="274" actId="478"/>
          <ac:spMkLst>
            <pc:docMk/>
            <pc:sldMk cId="1328376815" sldId="275"/>
            <ac:spMk id="19" creationId="{C846331D-FCFF-4AC3-8F95-EA39D851A539}"/>
          </ac:spMkLst>
        </pc:spChg>
        <pc:spChg chg="del">
          <ac:chgData name="宮本洋司" userId="129d7e7526bef78b" providerId="LiveId" clId="{2E63EAFF-BB0A-4D84-A166-6766A92F1D00}" dt="2018-05-06T01:24:53.012" v="274" actId="478"/>
          <ac:spMkLst>
            <pc:docMk/>
            <pc:sldMk cId="1328376815" sldId="275"/>
            <ac:spMk id="20" creationId="{39ECD3AA-6265-44D1-A02B-5ECE1F6DA2B9}"/>
          </ac:spMkLst>
        </pc:spChg>
        <pc:spChg chg="del">
          <ac:chgData name="宮本洋司" userId="129d7e7526bef78b" providerId="LiveId" clId="{2E63EAFF-BB0A-4D84-A166-6766A92F1D00}" dt="2018-05-06T01:24:53.012" v="274" actId="478"/>
          <ac:spMkLst>
            <pc:docMk/>
            <pc:sldMk cId="1328376815" sldId="275"/>
            <ac:spMk id="21" creationId="{6D9BEA6E-2DE7-4B19-9D2A-3A2C1A5BFEA8}"/>
          </ac:spMkLst>
        </pc:spChg>
        <pc:spChg chg="del">
          <ac:chgData name="宮本洋司" userId="129d7e7526bef78b" providerId="LiveId" clId="{2E63EAFF-BB0A-4D84-A166-6766A92F1D00}" dt="2018-05-06T01:24:53.012" v="274" actId="478"/>
          <ac:spMkLst>
            <pc:docMk/>
            <pc:sldMk cId="1328376815" sldId="275"/>
            <ac:spMk id="22" creationId="{B7B77DC9-9681-4198-986B-8F6C43E38041}"/>
          </ac:spMkLst>
        </pc:spChg>
        <pc:spChg chg="del">
          <ac:chgData name="宮本洋司" userId="129d7e7526bef78b" providerId="LiveId" clId="{2E63EAFF-BB0A-4D84-A166-6766A92F1D00}" dt="2018-05-06T01:24:53.012" v="274" actId="478"/>
          <ac:spMkLst>
            <pc:docMk/>
            <pc:sldMk cId="1328376815" sldId="275"/>
            <ac:spMk id="23" creationId="{59050406-C6E3-405B-81DE-16E58921CED4}"/>
          </ac:spMkLst>
        </pc:spChg>
        <pc:spChg chg="add del mod">
          <ac:chgData name="宮本洋司" userId="129d7e7526bef78b" providerId="LiveId" clId="{2E63EAFF-BB0A-4D84-A166-6766A92F1D00}" dt="2018-05-06T05:13:50.642" v="1905" actId="478"/>
          <ac:spMkLst>
            <pc:docMk/>
            <pc:sldMk cId="1328376815" sldId="275"/>
            <ac:spMk id="24" creationId="{C1891151-56D2-4051-BEF4-773B4B416D6E}"/>
          </ac:spMkLst>
        </pc:spChg>
        <pc:spChg chg="add mod">
          <ac:chgData name="宮本洋司" userId="129d7e7526bef78b" providerId="LiveId" clId="{2E63EAFF-BB0A-4D84-A166-6766A92F1D00}" dt="2018-05-06T04:48:30.559" v="1004" actId="1076"/>
          <ac:spMkLst>
            <pc:docMk/>
            <pc:sldMk cId="1328376815" sldId="275"/>
            <ac:spMk id="25" creationId="{EB9A0F56-40B2-4098-9BFE-27679AA439EA}"/>
          </ac:spMkLst>
        </pc:spChg>
        <pc:spChg chg="add mod">
          <ac:chgData name="宮本洋司" userId="129d7e7526bef78b" providerId="LiveId" clId="{2E63EAFF-BB0A-4D84-A166-6766A92F1D00}" dt="2018-05-06T04:48:55.093" v="1154" actId="1076"/>
          <ac:spMkLst>
            <pc:docMk/>
            <pc:sldMk cId="1328376815" sldId="275"/>
            <ac:spMk id="26" creationId="{CE9E572A-4A51-484C-95B1-51F6DD2CB0BA}"/>
          </ac:spMkLst>
        </pc:spChg>
        <pc:spChg chg="add del mod">
          <ac:chgData name="宮本洋司" userId="129d7e7526bef78b" providerId="LiveId" clId="{2E63EAFF-BB0A-4D84-A166-6766A92F1D00}" dt="2018-05-06T05:13:50.642" v="1905" actId="478"/>
          <ac:spMkLst>
            <pc:docMk/>
            <pc:sldMk cId="1328376815" sldId="275"/>
            <ac:spMk id="27" creationId="{C4A12AF2-527A-4F81-8845-BB044FF1EBA9}"/>
          </ac:spMkLst>
        </pc:spChg>
        <pc:spChg chg="add del mod">
          <ac:chgData name="宮本洋司" userId="129d7e7526bef78b" providerId="LiveId" clId="{2E63EAFF-BB0A-4D84-A166-6766A92F1D00}" dt="2018-05-06T05:13:50.642" v="1905" actId="478"/>
          <ac:spMkLst>
            <pc:docMk/>
            <pc:sldMk cId="1328376815" sldId="275"/>
            <ac:spMk id="28" creationId="{3478DFE7-F743-435D-BDD3-5551BC54D338}"/>
          </ac:spMkLst>
        </pc:spChg>
        <pc:spChg chg="add del mod">
          <ac:chgData name="宮本洋司" userId="129d7e7526bef78b" providerId="LiveId" clId="{2E63EAFF-BB0A-4D84-A166-6766A92F1D00}" dt="2018-05-06T05:13:50.642" v="1905" actId="478"/>
          <ac:spMkLst>
            <pc:docMk/>
            <pc:sldMk cId="1328376815" sldId="275"/>
            <ac:spMk id="29" creationId="{927861AB-DBB7-487F-8440-2611CF4C4A76}"/>
          </ac:spMkLst>
        </pc:spChg>
        <pc:spChg chg="add mod ord">
          <ac:chgData name="宮本洋司" userId="129d7e7526bef78b" providerId="LiveId" clId="{2E63EAFF-BB0A-4D84-A166-6766A92F1D00}" dt="2018-05-06T05:25:36.762" v="2068" actId="167"/>
          <ac:spMkLst>
            <pc:docMk/>
            <pc:sldMk cId="1328376815" sldId="275"/>
            <ac:spMk id="30" creationId="{B0F318FB-AA52-44ED-8624-EFC06EF11F08}"/>
          </ac:spMkLst>
        </pc:spChg>
        <pc:spChg chg="del">
          <ac:chgData name="宮本洋司" userId="129d7e7526bef78b" providerId="LiveId" clId="{2E63EAFF-BB0A-4D84-A166-6766A92F1D00}" dt="2018-05-06T01:24:53.012" v="274" actId="478"/>
          <ac:spMkLst>
            <pc:docMk/>
            <pc:sldMk cId="1328376815" sldId="275"/>
            <ac:spMk id="87" creationId="{B6893D67-75E6-4887-B043-3AE24D41FB61}"/>
          </ac:spMkLst>
        </pc:spChg>
        <pc:spChg chg="mod">
          <ac:chgData name="宮本洋司" userId="129d7e7526bef78b" providerId="LiveId" clId="{2E63EAFF-BB0A-4D84-A166-6766A92F1D00}" dt="2018-05-06T01:31:56.731" v="348" actId="167"/>
          <ac:spMkLst>
            <pc:docMk/>
            <pc:sldMk cId="1328376815" sldId="275"/>
            <ac:spMk id="106" creationId="{7D3D7CDE-B7D3-4805-BBD3-279D104E26E9}"/>
          </ac:spMkLst>
        </pc:spChg>
        <pc:picChg chg="add mod modCrop">
          <ac:chgData name="宮本洋司" userId="129d7e7526bef78b" providerId="LiveId" clId="{2E63EAFF-BB0A-4D84-A166-6766A92F1D00}" dt="2018-05-06T05:05:45.920" v="1701" actId="1076"/>
          <ac:picMkLst>
            <pc:docMk/>
            <pc:sldMk cId="1328376815" sldId="275"/>
            <ac:picMk id="3" creationId="{A68479CA-7CD3-4773-ABC5-EE4C3B0B382D}"/>
          </ac:picMkLst>
        </pc:picChg>
        <pc:cxnChg chg="add mod">
          <ac:chgData name="宮本洋司" userId="129d7e7526bef78b" providerId="LiveId" clId="{2E63EAFF-BB0A-4D84-A166-6766A92F1D00}" dt="2018-05-06T05:12:55.652" v="1904" actId="14100"/>
          <ac:cxnSpMkLst>
            <pc:docMk/>
            <pc:sldMk cId="1328376815" sldId="275"/>
            <ac:cxnSpMk id="31" creationId="{7AB951A4-81CB-4D36-998E-25A0FA9B24CF}"/>
          </ac:cxnSpMkLst>
        </pc:cxnChg>
      </pc:sldChg>
    </pc:docChg>
  </pc:docChgLst>
  <pc:docChgLst>
    <pc:chgData name="宮本 洋司" userId="129d7e7526bef78b" providerId="LiveId" clId="{2E63EAFF-BB0A-4D84-A166-6766A92F1D00}"/>
    <pc:docChg chg="undo custSel addSld delSld modSld sldOrd">
      <pc:chgData name="宮本 洋司" userId="129d7e7526bef78b" providerId="LiveId" clId="{2E63EAFF-BB0A-4D84-A166-6766A92F1D00}" dt="2018-05-06T13:57:22.992" v="5297" actId="20577"/>
      <pc:docMkLst>
        <pc:docMk/>
      </pc:docMkLst>
      <pc:sldChg chg="delSp modSp ord">
        <pc:chgData name="宮本 洋司" userId="129d7e7526bef78b" providerId="LiveId" clId="{2E63EAFF-BB0A-4D84-A166-6766A92F1D00}" dt="2018-05-06T12:54:13.018" v="4677" actId="20577"/>
        <pc:sldMkLst>
          <pc:docMk/>
          <pc:sldMk cId="3576991503" sldId="269"/>
        </pc:sldMkLst>
        <pc:spChg chg="del">
          <ac:chgData name="宮本 洋司" userId="129d7e7526bef78b" providerId="LiveId" clId="{2E63EAFF-BB0A-4D84-A166-6766A92F1D00}" dt="2018-05-06T11:34:24.349" v="4633" actId="478"/>
          <ac:spMkLst>
            <pc:docMk/>
            <pc:sldMk cId="3576991503" sldId="269"/>
            <ac:spMk id="2" creationId="{17E07AA1-B105-4DAD-BBFE-4FD9478EF7AF}"/>
          </ac:spMkLst>
        </pc:spChg>
        <pc:spChg chg="del">
          <ac:chgData name="宮本 洋司" userId="129d7e7526bef78b" providerId="LiveId" clId="{2E63EAFF-BB0A-4D84-A166-6766A92F1D00}" dt="2018-05-06T11:34:00.362" v="4632" actId="478"/>
          <ac:spMkLst>
            <pc:docMk/>
            <pc:sldMk cId="3576991503" sldId="269"/>
            <ac:spMk id="7" creationId="{BC2C5A20-02D4-4998-B271-3E6DCA355C9C}"/>
          </ac:spMkLst>
        </pc:spChg>
        <pc:spChg chg="del">
          <ac:chgData name="宮本 洋司" userId="129d7e7526bef78b" providerId="LiveId" clId="{2E63EAFF-BB0A-4D84-A166-6766A92F1D00}" dt="2018-05-06T11:34:00.362" v="4632" actId="478"/>
          <ac:spMkLst>
            <pc:docMk/>
            <pc:sldMk cId="3576991503" sldId="269"/>
            <ac:spMk id="87" creationId="{B6893D67-75E6-4887-B043-3AE24D41FB61}"/>
          </ac:spMkLst>
        </pc:spChg>
        <pc:spChg chg="del">
          <ac:chgData name="宮本 洋司" userId="129d7e7526bef78b" providerId="LiveId" clId="{2E63EAFF-BB0A-4D84-A166-6766A92F1D00}" dt="2018-05-06T11:34:00.362" v="4632" actId="478"/>
          <ac:spMkLst>
            <pc:docMk/>
            <pc:sldMk cId="3576991503" sldId="269"/>
            <ac:spMk id="89" creationId="{2615C6E8-059E-4386-A1AE-48F57ABBDE92}"/>
          </ac:spMkLst>
        </pc:spChg>
        <pc:spChg chg="del">
          <ac:chgData name="宮本 洋司" userId="129d7e7526bef78b" providerId="LiveId" clId="{2E63EAFF-BB0A-4D84-A166-6766A92F1D00}" dt="2018-05-06T11:34:00.362" v="4632" actId="478"/>
          <ac:spMkLst>
            <pc:docMk/>
            <pc:sldMk cId="3576991503" sldId="269"/>
            <ac:spMk id="90" creationId="{053E1DD6-C51F-4000-B66C-6527B3FAA391}"/>
          </ac:spMkLst>
        </pc:spChg>
        <pc:spChg chg="del">
          <ac:chgData name="宮本 洋司" userId="129d7e7526bef78b" providerId="LiveId" clId="{2E63EAFF-BB0A-4D84-A166-6766A92F1D00}" dt="2018-05-06T11:34:00.362" v="4632" actId="478"/>
          <ac:spMkLst>
            <pc:docMk/>
            <pc:sldMk cId="3576991503" sldId="269"/>
            <ac:spMk id="92" creationId="{15D25A93-84D4-4EB1-9F0B-838767A10535}"/>
          </ac:spMkLst>
        </pc:spChg>
        <pc:spChg chg="del">
          <ac:chgData name="宮本 洋司" userId="129d7e7526bef78b" providerId="LiveId" clId="{2E63EAFF-BB0A-4D84-A166-6766A92F1D00}" dt="2018-05-06T11:34:00.362" v="4632" actId="478"/>
          <ac:spMkLst>
            <pc:docMk/>
            <pc:sldMk cId="3576991503" sldId="269"/>
            <ac:spMk id="93" creationId="{F0CAC718-B3C4-4439-B6F0-56A911E00396}"/>
          </ac:spMkLst>
        </pc:spChg>
        <pc:spChg chg="del">
          <ac:chgData name="宮本 洋司" userId="129d7e7526bef78b" providerId="LiveId" clId="{2E63EAFF-BB0A-4D84-A166-6766A92F1D00}" dt="2018-05-06T11:34:00.362" v="4632" actId="478"/>
          <ac:spMkLst>
            <pc:docMk/>
            <pc:sldMk cId="3576991503" sldId="269"/>
            <ac:spMk id="99" creationId="{361E58FE-718C-412F-8678-36051AA4D289}"/>
          </ac:spMkLst>
        </pc:spChg>
        <pc:spChg chg="del">
          <ac:chgData name="宮本 洋司" userId="129d7e7526bef78b" providerId="LiveId" clId="{2E63EAFF-BB0A-4D84-A166-6766A92F1D00}" dt="2018-05-06T11:34:00.362" v="4632" actId="478"/>
          <ac:spMkLst>
            <pc:docMk/>
            <pc:sldMk cId="3576991503" sldId="269"/>
            <ac:spMk id="100" creationId="{2B589D65-5E6A-47C3-9683-5E8EB8F33D0E}"/>
          </ac:spMkLst>
        </pc:spChg>
        <pc:spChg chg="del">
          <ac:chgData name="宮本 洋司" userId="129d7e7526bef78b" providerId="LiveId" clId="{2E63EAFF-BB0A-4D84-A166-6766A92F1D00}" dt="2018-05-06T11:34:00.362" v="4632" actId="478"/>
          <ac:spMkLst>
            <pc:docMk/>
            <pc:sldMk cId="3576991503" sldId="269"/>
            <ac:spMk id="101" creationId="{A3DBA068-8A14-43C8-86AD-F08DD5352CA4}"/>
          </ac:spMkLst>
        </pc:spChg>
        <pc:spChg chg="del mod">
          <ac:chgData name="宮本 洋司" userId="129d7e7526bef78b" providerId="LiveId" clId="{2E63EAFF-BB0A-4D84-A166-6766A92F1D00}" dt="2018-05-06T11:34:00.362" v="4632" actId="478"/>
          <ac:spMkLst>
            <pc:docMk/>
            <pc:sldMk cId="3576991503" sldId="269"/>
            <ac:spMk id="102" creationId="{B3ECA767-28A0-47B4-A5A8-3EC14A1AFA6C}"/>
          </ac:spMkLst>
        </pc:spChg>
        <pc:spChg chg="del">
          <ac:chgData name="宮本 洋司" userId="129d7e7526bef78b" providerId="LiveId" clId="{2E63EAFF-BB0A-4D84-A166-6766A92F1D00}" dt="2018-05-06T11:34:00.362" v="4632" actId="478"/>
          <ac:spMkLst>
            <pc:docMk/>
            <pc:sldMk cId="3576991503" sldId="269"/>
            <ac:spMk id="103" creationId="{B09F8825-DE55-47A4-8515-00C0D15EAC37}"/>
          </ac:spMkLst>
        </pc:spChg>
      </pc:sldChg>
      <pc:sldChg chg="addSp delSp modSp setBg">
        <pc:chgData name="宮本 洋司" userId="129d7e7526bef78b" providerId="LiveId" clId="{2E63EAFF-BB0A-4D84-A166-6766A92F1D00}" dt="2018-05-06T11:28:50.006" v="4616" actId="478"/>
        <pc:sldMkLst>
          <pc:docMk/>
          <pc:sldMk cId="2257834375" sldId="289"/>
        </pc:sldMkLst>
        <pc:spChg chg="del mod">
          <ac:chgData name="宮本 洋司" userId="129d7e7526bef78b" providerId="LiveId" clId="{2E63EAFF-BB0A-4D84-A166-6766A92F1D00}" dt="2018-05-06T08:13:43.537" v="1567" actId="478"/>
          <ac:spMkLst>
            <pc:docMk/>
            <pc:sldMk cId="2257834375" sldId="289"/>
            <ac:spMk id="2" creationId="{83A2A239-7176-44EF-A496-8D940955F9DD}"/>
          </ac:spMkLst>
        </pc:spChg>
        <pc:spChg chg="mod">
          <ac:chgData name="宮本 洋司" userId="129d7e7526bef78b" providerId="LiveId" clId="{2E63EAFF-BB0A-4D84-A166-6766A92F1D00}" dt="2018-05-06T07:58:30.816" v="618" actId="478"/>
          <ac:spMkLst>
            <pc:docMk/>
            <pc:sldMk cId="2257834375" sldId="289"/>
            <ac:spMk id="5" creationId="{89C2B163-3F24-411D-B6BC-32960E7F8C53}"/>
          </ac:spMkLst>
        </pc:spChg>
        <pc:spChg chg="add del mod">
          <ac:chgData name="宮本 洋司" userId="129d7e7526bef78b" providerId="LiveId" clId="{2E63EAFF-BB0A-4D84-A166-6766A92F1D00}" dt="2018-05-06T08:16:30.351" v="1657" actId="478"/>
          <ac:spMkLst>
            <pc:docMk/>
            <pc:sldMk cId="2257834375" sldId="289"/>
            <ac:spMk id="12" creationId="{E2CA68AA-EF4F-4F8E-AB17-017B8DF90121}"/>
          </ac:spMkLst>
        </pc:spChg>
        <pc:spChg chg="add mod">
          <ac:chgData name="宮本 洋司" userId="129d7e7526bef78b" providerId="LiveId" clId="{2E63EAFF-BB0A-4D84-A166-6766A92F1D00}" dt="2018-05-06T10:55:36.557" v="3164" actId="1036"/>
          <ac:spMkLst>
            <pc:docMk/>
            <pc:sldMk cId="2257834375" sldId="289"/>
            <ac:spMk id="13" creationId="{85D4C339-7E07-4B9B-836B-6609FBD1069C}"/>
          </ac:spMkLst>
        </pc:spChg>
        <pc:spChg chg="add del mod">
          <ac:chgData name="宮本 洋司" userId="129d7e7526bef78b" providerId="LiveId" clId="{2E63EAFF-BB0A-4D84-A166-6766A92F1D00}" dt="2018-05-06T11:28:50.006" v="4616" actId="478"/>
          <ac:spMkLst>
            <pc:docMk/>
            <pc:sldMk cId="2257834375" sldId="289"/>
            <ac:spMk id="14" creationId="{EEFF1270-D856-4AD4-BC08-5505B4696AF3}"/>
          </ac:spMkLst>
        </pc:spChg>
        <pc:spChg chg="add del mod">
          <ac:chgData name="宮本 洋司" userId="129d7e7526bef78b" providerId="LiveId" clId="{2E63EAFF-BB0A-4D84-A166-6766A92F1D00}" dt="2018-05-06T11:28:50.006" v="4616" actId="478"/>
          <ac:spMkLst>
            <pc:docMk/>
            <pc:sldMk cId="2257834375" sldId="289"/>
            <ac:spMk id="15" creationId="{41166F25-2C8E-496C-AD44-4BF0C65291C5}"/>
          </ac:spMkLst>
        </pc:spChg>
        <pc:spChg chg="add del mod">
          <ac:chgData name="宮本 洋司" userId="129d7e7526bef78b" providerId="LiveId" clId="{2E63EAFF-BB0A-4D84-A166-6766A92F1D00}" dt="2018-05-06T08:23:31.724" v="1853" actId="478"/>
          <ac:spMkLst>
            <pc:docMk/>
            <pc:sldMk cId="2257834375" sldId="289"/>
            <ac:spMk id="16" creationId="{6B18A1EB-30A2-48AD-A00D-72F122CF9F87}"/>
          </ac:spMkLst>
        </pc:spChg>
        <pc:spChg chg="add del mod">
          <ac:chgData name="宮本 洋司" userId="129d7e7526bef78b" providerId="LiveId" clId="{2E63EAFF-BB0A-4D84-A166-6766A92F1D00}" dt="2018-05-06T11:28:50.006" v="4616" actId="478"/>
          <ac:spMkLst>
            <pc:docMk/>
            <pc:sldMk cId="2257834375" sldId="289"/>
            <ac:spMk id="17" creationId="{6226A38C-3208-4420-8E33-7E37544E4B8F}"/>
          </ac:spMkLst>
        </pc:spChg>
        <pc:spChg chg="del mod">
          <ac:chgData name="宮本 洋司" userId="129d7e7526bef78b" providerId="LiveId" clId="{2E63EAFF-BB0A-4D84-A166-6766A92F1D00}" dt="2018-05-06T08:13:43.537" v="1567" actId="478"/>
          <ac:spMkLst>
            <pc:docMk/>
            <pc:sldMk cId="2257834375" sldId="289"/>
            <ac:spMk id="18" creationId="{1B146CBF-E3A6-4C05-9201-29F967C2793B}"/>
          </ac:spMkLst>
        </pc:spChg>
        <pc:spChg chg="del mod">
          <ac:chgData name="宮本 洋司" userId="129d7e7526bef78b" providerId="LiveId" clId="{2E63EAFF-BB0A-4D84-A166-6766A92F1D00}" dt="2018-05-06T08:13:38.645" v="1566" actId="478"/>
          <ac:spMkLst>
            <pc:docMk/>
            <pc:sldMk cId="2257834375" sldId="289"/>
            <ac:spMk id="19" creationId="{C846331D-FCFF-4AC3-8F95-EA39D851A539}"/>
          </ac:spMkLst>
        </pc:spChg>
        <pc:spChg chg="del mod">
          <ac:chgData name="宮本 洋司" userId="129d7e7526bef78b" providerId="LiveId" clId="{2E63EAFF-BB0A-4D84-A166-6766A92F1D00}" dt="2018-05-06T08:13:43.537" v="1567" actId="478"/>
          <ac:spMkLst>
            <pc:docMk/>
            <pc:sldMk cId="2257834375" sldId="289"/>
            <ac:spMk id="20" creationId="{39ECD3AA-6265-44D1-A02B-5ECE1F6DA2B9}"/>
          </ac:spMkLst>
        </pc:spChg>
        <pc:spChg chg="del mod">
          <ac:chgData name="宮本 洋司" userId="129d7e7526bef78b" providerId="LiveId" clId="{2E63EAFF-BB0A-4D84-A166-6766A92F1D00}" dt="2018-05-06T08:13:43.537" v="1567" actId="478"/>
          <ac:spMkLst>
            <pc:docMk/>
            <pc:sldMk cId="2257834375" sldId="289"/>
            <ac:spMk id="21" creationId="{6D9BEA6E-2DE7-4B19-9D2A-3A2C1A5BFEA8}"/>
          </ac:spMkLst>
        </pc:spChg>
        <pc:spChg chg="del mod">
          <ac:chgData name="宮本 洋司" userId="129d7e7526bef78b" providerId="LiveId" clId="{2E63EAFF-BB0A-4D84-A166-6766A92F1D00}" dt="2018-05-06T08:13:43.537" v="1567" actId="478"/>
          <ac:spMkLst>
            <pc:docMk/>
            <pc:sldMk cId="2257834375" sldId="289"/>
            <ac:spMk id="22" creationId="{B7B77DC9-9681-4198-986B-8F6C43E38041}"/>
          </ac:spMkLst>
        </pc:spChg>
        <pc:spChg chg="del mod">
          <ac:chgData name="宮本 洋司" userId="129d7e7526bef78b" providerId="LiveId" clId="{2E63EAFF-BB0A-4D84-A166-6766A92F1D00}" dt="2018-05-06T11:28:50.006" v="4616" actId="478"/>
          <ac:spMkLst>
            <pc:docMk/>
            <pc:sldMk cId="2257834375" sldId="289"/>
            <ac:spMk id="23" creationId="{59050406-C6E3-405B-81DE-16E58921CED4}"/>
          </ac:spMkLst>
        </pc:spChg>
        <pc:spChg chg="add del mod">
          <ac:chgData name="宮本 洋司" userId="129d7e7526bef78b" providerId="LiveId" clId="{2E63EAFF-BB0A-4D84-A166-6766A92F1D00}" dt="2018-05-06T11:28:50.006" v="4616" actId="478"/>
          <ac:spMkLst>
            <pc:docMk/>
            <pc:sldMk cId="2257834375" sldId="289"/>
            <ac:spMk id="24" creationId="{EA2768E9-6E8E-4063-BFE0-177A9B553ACC}"/>
          </ac:spMkLst>
        </pc:spChg>
        <pc:spChg chg="del mod">
          <ac:chgData name="宮本 洋司" userId="129d7e7526bef78b" providerId="LiveId" clId="{2E63EAFF-BB0A-4D84-A166-6766A92F1D00}" dt="2018-05-06T08:13:26.129" v="1565" actId="478"/>
          <ac:spMkLst>
            <pc:docMk/>
            <pc:sldMk cId="2257834375" sldId="289"/>
            <ac:spMk id="87" creationId="{B6893D67-75E6-4887-B043-3AE24D41FB61}"/>
          </ac:spMkLst>
        </pc:spChg>
        <pc:spChg chg="mod">
          <ac:chgData name="宮本 洋司" userId="129d7e7526bef78b" providerId="LiveId" clId="{2E63EAFF-BB0A-4D84-A166-6766A92F1D00}" dt="2018-05-06T08:01:55.119" v="887" actId="14100"/>
          <ac:spMkLst>
            <pc:docMk/>
            <pc:sldMk cId="2257834375" sldId="289"/>
            <ac:spMk id="106" creationId="{7D3D7CDE-B7D3-4805-BBD3-279D104E26E9}"/>
          </ac:spMkLst>
        </pc:spChg>
      </pc:sldChg>
      <pc:sldChg chg="addSp delSp modSp add mod">
        <pc:chgData name="宮本 洋司" userId="129d7e7526bef78b" providerId="LiveId" clId="{2E63EAFF-BB0A-4D84-A166-6766A92F1D00}" dt="2018-05-06T11:29:35.136" v="4629" actId="14100"/>
        <pc:sldMkLst>
          <pc:docMk/>
          <pc:sldMk cId="321227618" sldId="291"/>
        </pc:sldMkLst>
        <pc:spChg chg="del">
          <ac:chgData name="宮本 洋司" userId="129d7e7526bef78b" providerId="LiveId" clId="{2E63EAFF-BB0A-4D84-A166-6766A92F1D00}" dt="2018-05-06T10:36:38.863" v="2787" actId="478"/>
          <ac:spMkLst>
            <pc:docMk/>
            <pc:sldMk cId="321227618" sldId="291"/>
            <ac:spMk id="6" creationId="{303B7190-BF54-458D-A99E-05EE740E9AD6}"/>
          </ac:spMkLst>
        </pc:spChg>
        <pc:spChg chg="del">
          <ac:chgData name="宮本 洋司" userId="129d7e7526bef78b" providerId="LiveId" clId="{2E63EAFF-BB0A-4D84-A166-6766A92F1D00}" dt="2018-05-06T10:36:38.863" v="2787" actId="478"/>
          <ac:spMkLst>
            <pc:docMk/>
            <pc:sldMk cId="321227618" sldId="291"/>
            <ac:spMk id="7" creationId="{D87D1B9D-94DD-4E39-8064-FE57E0CD75E7}"/>
          </ac:spMkLst>
        </pc:spChg>
        <pc:spChg chg="del">
          <ac:chgData name="宮本 洋司" userId="129d7e7526bef78b" providerId="LiveId" clId="{2E63EAFF-BB0A-4D84-A166-6766A92F1D00}" dt="2018-05-06T10:36:38.863" v="2787" actId="478"/>
          <ac:spMkLst>
            <pc:docMk/>
            <pc:sldMk cId="321227618" sldId="291"/>
            <ac:spMk id="8" creationId="{A5AD3759-7120-4CD3-8005-B4DA8EB5936B}"/>
          </ac:spMkLst>
        </pc:spChg>
        <pc:spChg chg="del">
          <ac:chgData name="宮本 洋司" userId="129d7e7526bef78b" providerId="LiveId" clId="{2E63EAFF-BB0A-4D84-A166-6766A92F1D00}" dt="2018-05-06T10:36:38.863" v="2787" actId="478"/>
          <ac:spMkLst>
            <pc:docMk/>
            <pc:sldMk cId="321227618" sldId="291"/>
            <ac:spMk id="9" creationId="{785D41AF-C04B-4758-9CA6-57CE2613A61C}"/>
          </ac:spMkLst>
        </pc:spChg>
        <pc:spChg chg="del">
          <ac:chgData name="宮本 洋司" userId="129d7e7526bef78b" providerId="LiveId" clId="{2E63EAFF-BB0A-4D84-A166-6766A92F1D00}" dt="2018-05-06T10:36:38.863" v="2787" actId="478"/>
          <ac:spMkLst>
            <pc:docMk/>
            <pc:sldMk cId="321227618" sldId="291"/>
            <ac:spMk id="10" creationId="{C22DAA0A-1D91-4E69-B7F7-A9F69CB9AC9F}"/>
          </ac:spMkLst>
        </pc:spChg>
        <pc:spChg chg="del">
          <ac:chgData name="宮本 洋司" userId="129d7e7526bef78b" providerId="LiveId" clId="{2E63EAFF-BB0A-4D84-A166-6766A92F1D00}" dt="2018-05-06T10:36:38.863" v="2787" actId="478"/>
          <ac:spMkLst>
            <pc:docMk/>
            <pc:sldMk cId="321227618" sldId="291"/>
            <ac:spMk id="11" creationId="{06DA0ADE-72CA-4CE3-8490-340CEECED8A5}"/>
          </ac:spMkLst>
        </pc:spChg>
        <pc:spChg chg="del">
          <ac:chgData name="宮本 洋司" userId="129d7e7526bef78b" providerId="LiveId" clId="{2E63EAFF-BB0A-4D84-A166-6766A92F1D00}" dt="2018-05-06T10:36:38.863" v="2787" actId="478"/>
          <ac:spMkLst>
            <pc:docMk/>
            <pc:sldMk cId="321227618" sldId="291"/>
            <ac:spMk id="13" creationId="{A376EB31-6D8B-429C-85F5-B7C96BE03602}"/>
          </ac:spMkLst>
        </pc:spChg>
        <pc:spChg chg="del">
          <ac:chgData name="宮本 洋司" userId="129d7e7526bef78b" providerId="LiveId" clId="{2E63EAFF-BB0A-4D84-A166-6766A92F1D00}" dt="2018-05-06T10:36:38.863" v="2787" actId="478"/>
          <ac:spMkLst>
            <pc:docMk/>
            <pc:sldMk cId="321227618" sldId="291"/>
            <ac:spMk id="14" creationId="{698D7C81-DC1B-4C04-B74A-3587B1617AB3}"/>
          </ac:spMkLst>
        </pc:spChg>
        <pc:spChg chg="del">
          <ac:chgData name="宮本 洋司" userId="129d7e7526bef78b" providerId="LiveId" clId="{2E63EAFF-BB0A-4D84-A166-6766A92F1D00}" dt="2018-05-06T10:36:38.863" v="2787" actId="478"/>
          <ac:spMkLst>
            <pc:docMk/>
            <pc:sldMk cId="321227618" sldId="291"/>
            <ac:spMk id="15" creationId="{56864030-6734-4208-BA62-955821A7F595}"/>
          </ac:spMkLst>
        </pc:spChg>
        <pc:spChg chg="mod">
          <ac:chgData name="宮本 洋司" userId="129d7e7526bef78b" providerId="LiveId" clId="{2E63EAFF-BB0A-4D84-A166-6766A92F1D00}" dt="2018-05-06T11:29:35.136" v="4629" actId="14100"/>
          <ac:spMkLst>
            <pc:docMk/>
            <pc:sldMk cId="321227618" sldId="291"/>
            <ac:spMk id="106" creationId="{7D3D7CDE-B7D3-4805-BBD3-279D104E26E9}"/>
          </ac:spMkLst>
        </pc:spChg>
        <pc:graphicFrameChg chg="add mod">
          <ac:chgData name="宮本 洋司" userId="129d7e7526bef78b" providerId="LiveId" clId="{2E63EAFF-BB0A-4D84-A166-6766A92F1D00}" dt="2018-05-06T10:47:36.880" v="3058" actId="692"/>
          <ac:graphicFrameMkLst>
            <pc:docMk/>
            <pc:sldMk cId="321227618" sldId="291"/>
            <ac:graphicFrameMk id="16" creationId="{00000000-0008-0000-0400-000002000000}"/>
          </ac:graphicFrameMkLst>
        </pc:graphicFrameChg>
      </pc:sldChg>
      <pc:sldChg chg="addSp delSp modSp add mod">
        <pc:chgData name="宮本 洋司" userId="129d7e7526bef78b" providerId="LiveId" clId="{2E63EAFF-BB0A-4D84-A166-6766A92F1D00}" dt="2018-05-06T10:47:21.300" v="3055" actId="692"/>
        <pc:sldMkLst>
          <pc:docMk/>
          <pc:sldMk cId="2432413612" sldId="292"/>
        </pc:sldMkLst>
        <pc:spChg chg="mod">
          <ac:chgData name="宮本 洋司" userId="129d7e7526bef78b" providerId="LiveId" clId="{2E63EAFF-BB0A-4D84-A166-6766A92F1D00}" dt="2018-05-06T10:39:35.069" v="3006" actId="14100"/>
          <ac:spMkLst>
            <pc:docMk/>
            <pc:sldMk cId="2432413612" sldId="292"/>
            <ac:spMk id="106" creationId="{7D3D7CDE-B7D3-4805-BBD3-279D104E26E9}"/>
          </ac:spMkLst>
        </pc:spChg>
        <pc:graphicFrameChg chg="add mod">
          <ac:chgData name="宮本 洋司" userId="129d7e7526bef78b" providerId="LiveId" clId="{2E63EAFF-BB0A-4D84-A166-6766A92F1D00}" dt="2018-05-06T10:47:21.300" v="3055" actId="692"/>
          <ac:graphicFrameMkLst>
            <pc:docMk/>
            <pc:sldMk cId="2432413612" sldId="292"/>
            <ac:graphicFrameMk id="6" creationId="{00000000-0008-0000-0200-000002000000}"/>
          </ac:graphicFrameMkLst>
        </pc:graphicFrameChg>
        <pc:graphicFrameChg chg="del">
          <ac:chgData name="宮本 洋司" userId="129d7e7526bef78b" providerId="LiveId" clId="{2E63EAFF-BB0A-4D84-A166-6766A92F1D00}" dt="2018-05-06T10:39:44.805" v="3007" actId="478"/>
          <ac:graphicFrameMkLst>
            <pc:docMk/>
            <pc:sldMk cId="2432413612" sldId="292"/>
            <ac:graphicFrameMk id="16" creationId="{00000000-0008-0000-0400-000002000000}"/>
          </ac:graphicFrameMkLst>
        </pc:graphicFrameChg>
      </pc:sldChg>
      <pc:sldChg chg="addSp delSp modSp mod">
        <pc:chgData name="宮本 洋司" userId="129d7e7526bef78b" providerId="LiveId" clId="{2E63EAFF-BB0A-4D84-A166-6766A92F1D00}" dt="2018-05-06T10:49:39.003" v="3134" actId="692"/>
        <pc:sldMkLst>
          <pc:docMk/>
          <pc:sldMk cId="2841390443" sldId="293"/>
        </pc:sldMkLst>
        <pc:spChg chg="mod">
          <ac:chgData name="宮本 洋司" userId="129d7e7526bef78b" providerId="LiveId" clId="{2E63EAFF-BB0A-4D84-A166-6766A92F1D00}" dt="2018-05-06T10:45:31.905" v="3047" actId="692"/>
          <ac:spMkLst>
            <pc:docMk/>
            <pc:sldMk cId="2841390443" sldId="293"/>
            <ac:spMk id="106" creationId="{7D3D7CDE-B7D3-4805-BBD3-279D104E26E9}"/>
          </ac:spMkLst>
        </pc:spChg>
        <pc:graphicFrameChg chg="del mod">
          <ac:chgData name="宮本 洋司" userId="129d7e7526bef78b" providerId="LiveId" clId="{2E63EAFF-BB0A-4D84-A166-6766A92F1D00}" dt="2018-05-06T10:47:49.069" v="3059" actId="478"/>
          <ac:graphicFrameMkLst>
            <pc:docMk/>
            <pc:sldMk cId="2841390443" sldId="293"/>
            <ac:graphicFrameMk id="6" creationId="{00000000-0008-0000-0200-000002000000}"/>
          </ac:graphicFrameMkLst>
        </pc:graphicFrameChg>
        <pc:graphicFrameChg chg="add mod">
          <ac:chgData name="宮本 洋司" userId="129d7e7526bef78b" providerId="LiveId" clId="{2E63EAFF-BB0A-4D84-A166-6766A92F1D00}" dt="2018-05-06T10:49:39.003" v="3134" actId="692"/>
          <ac:graphicFrameMkLst>
            <pc:docMk/>
            <pc:sldMk cId="2841390443" sldId="293"/>
            <ac:graphicFrameMk id="7" creationId="{00000000-0008-0000-0000-000002000000}"/>
          </ac:graphicFrameMkLst>
        </pc:graphicFrameChg>
      </pc:sldChg>
      <pc:sldChg chg="addSp delSp modSp add ord setBg">
        <pc:chgData name="宮本 洋司" userId="129d7e7526bef78b" providerId="LiveId" clId="{2E63EAFF-BB0A-4D84-A166-6766A92F1D00}" dt="2018-05-06T11:26:57.243" v="4606" actId="478"/>
        <pc:sldMkLst>
          <pc:docMk/>
          <pc:sldMk cId="479642022" sldId="295"/>
        </pc:sldMkLst>
        <pc:spChg chg="add del mod">
          <ac:chgData name="宮本 洋司" userId="129d7e7526bef78b" providerId="LiveId" clId="{2E63EAFF-BB0A-4D84-A166-6766A92F1D00}" dt="2018-05-06T11:26:57.243" v="4606" actId="478"/>
          <ac:spMkLst>
            <pc:docMk/>
            <pc:sldMk cId="479642022" sldId="295"/>
            <ac:spMk id="10" creationId="{E38E2873-FDDF-4428-A300-19B84332B8EA}"/>
          </ac:spMkLst>
        </pc:spChg>
        <pc:spChg chg="add del mod">
          <ac:chgData name="宮本 洋司" userId="129d7e7526bef78b" providerId="LiveId" clId="{2E63EAFF-BB0A-4D84-A166-6766A92F1D00}" dt="2018-05-06T11:26:57.243" v="4606" actId="478"/>
          <ac:spMkLst>
            <pc:docMk/>
            <pc:sldMk cId="479642022" sldId="295"/>
            <ac:spMk id="11" creationId="{93223F69-89D4-451B-BD56-DF058283638C}"/>
          </ac:spMkLst>
        </pc:spChg>
        <pc:spChg chg="add del">
          <ac:chgData name="宮本 洋司" userId="129d7e7526bef78b" providerId="LiveId" clId="{2E63EAFF-BB0A-4D84-A166-6766A92F1D00}" dt="2018-05-06T11:10:25.481" v="3803" actId="478"/>
          <ac:spMkLst>
            <pc:docMk/>
            <pc:sldMk cId="479642022" sldId="295"/>
            <ac:spMk id="12" creationId="{8B1B2729-5141-4208-A5A3-907E4C9F536B}"/>
          </ac:spMkLst>
        </pc:spChg>
        <pc:spChg chg="mod">
          <ac:chgData name="宮本 洋司" userId="129d7e7526bef78b" providerId="LiveId" clId="{2E63EAFF-BB0A-4D84-A166-6766A92F1D00}" dt="2018-05-06T11:21:51.616" v="4477" actId="1035"/>
          <ac:spMkLst>
            <pc:docMk/>
            <pc:sldMk cId="479642022" sldId="295"/>
            <ac:spMk id="13" creationId="{85D4C339-7E07-4B9B-836B-6609FBD1069C}"/>
          </ac:spMkLst>
        </pc:spChg>
        <pc:spChg chg="del mod">
          <ac:chgData name="宮本 洋司" userId="129d7e7526bef78b" providerId="LiveId" clId="{2E63EAFF-BB0A-4D84-A166-6766A92F1D00}" dt="2018-05-06T11:26:57.243" v="4606" actId="478"/>
          <ac:spMkLst>
            <pc:docMk/>
            <pc:sldMk cId="479642022" sldId="295"/>
            <ac:spMk id="14" creationId="{EEFF1270-D856-4AD4-BC08-5505B4696AF3}"/>
          </ac:spMkLst>
        </pc:spChg>
        <pc:spChg chg="del">
          <ac:chgData name="宮本 洋司" userId="129d7e7526bef78b" providerId="LiveId" clId="{2E63EAFF-BB0A-4D84-A166-6766A92F1D00}" dt="2018-05-06T11:09:06.315" v="3794" actId="478"/>
          <ac:spMkLst>
            <pc:docMk/>
            <pc:sldMk cId="479642022" sldId="295"/>
            <ac:spMk id="15" creationId="{41166F25-2C8E-496C-AD44-4BF0C65291C5}"/>
          </ac:spMkLst>
        </pc:spChg>
        <pc:spChg chg="add del mod">
          <ac:chgData name="宮本 洋司" userId="129d7e7526bef78b" providerId="LiveId" clId="{2E63EAFF-BB0A-4D84-A166-6766A92F1D00}" dt="2018-05-06T11:26:57.243" v="4606" actId="478"/>
          <ac:spMkLst>
            <pc:docMk/>
            <pc:sldMk cId="479642022" sldId="295"/>
            <ac:spMk id="16" creationId="{89186C4F-CE36-44FD-8C09-7D5E922613D1}"/>
          </ac:spMkLst>
        </pc:spChg>
        <pc:spChg chg="del">
          <ac:chgData name="宮本 洋司" userId="129d7e7526bef78b" providerId="LiveId" clId="{2E63EAFF-BB0A-4D84-A166-6766A92F1D00}" dt="2018-05-06T11:01:46.534" v="3422" actId="478"/>
          <ac:spMkLst>
            <pc:docMk/>
            <pc:sldMk cId="479642022" sldId="295"/>
            <ac:spMk id="17" creationId="{6226A38C-3208-4420-8E33-7E37544E4B8F}"/>
          </ac:spMkLst>
        </pc:spChg>
        <pc:spChg chg="add del mod">
          <ac:chgData name="宮本 洋司" userId="129d7e7526bef78b" providerId="LiveId" clId="{2E63EAFF-BB0A-4D84-A166-6766A92F1D00}" dt="2018-05-06T11:26:57.243" v="4606" actId="478"/>
          <ac:spMkLst>
            <pc:docMk/>
            <pc:sldMk cId="479642022" sldId="295"/>
            <ac:spMk id="18" creationId="{163E6D4A-2D3C-463B-B9A8-CFD6806C898A}"/>
          </ac:spMkLst>
        </pc:spChg>
        <pc:spChg chg="add del mod">
          <ac:chgData name="宮本 洋司" userId="129d7e7526bef78b" providerId="LiveId" clId="{2E63EAFF-BB0A-4D84-A166-6766A92F1D00}" dt="2018-05-06T11:26:57.243" v="4606" actId="478"/>
          <ac:spMkLst>
            <pc:docMk/>
            <pc:sldMk cId="479642022" sldId="295"/>
            <ac:spMk id="19" creationId="{8F2D08FC-EB0A-4904-B5BD-733FF392BFAF}"/>
          </ac:spMkLst>
        </pc:spChg>
        <pc:spChg chg="add del mod">
          <ac:chgData name="宮本 洋司" userId="129d7e7526bef78b" providerId="LiveId" clId="{2E63EAFF-BB0A-4D84-A166-6766A92F1D00}" dt="2018-05-06T11:26:57.243" v="4606" actId="478"/>
          <ac:spMkLst>
            <pc:docMk/>
            <pc:sldMk cId="479642022" sldId="295"/>
            <ac:spMk id="20" creationId="{DD7C061F-0124-4B03-A6A6-45E9C107DAB1}"/>
          </ac:spMkLst>
        </pc:spChg>
        <pc:spChg chg="add del mod">
          <ac:chgData name="宮本 洋司" userId="129d7e7526bef78b" providerId="LiveId" clId="{2E63EAFF-BB0A-4D84-A166-6766A92F1D00}" dt="2018-05-06T11:26:57.243" v="4606" actId="478"/>
          <ac:spMkLst>
            <pc:docMk/>
            <pc:sldMk cId="479642022" sldId="295"/>
            <ac:spMk id="21" creationId="{A3997D25-09AB-4922-98E0-56F1EFAE2AF8}"/>
          </ac:spMkLst>
        </pc:spChg>
        <pc:spChg chg="add del mod">
          <ac:chgData name="宮本 洋司" userId="129d7e7526bef78b" providerId="LiveId" clId="{2E63EAFF-BB0A-4D84-A166-6766A92F1D00}" dt="2018-05-06T11:26:57.243" v="4606" actId="478"/>
          <ac:spMkLst>
            <pc:docMk/>
            <pc:sldMk cId="479642022" sldId="295"/>
            <ac:spMk id="22" creationId="{62D4EBAE-48E5-4850-8AA0-42528001C964}"/>
          </ac:spMkLst>
        </pc:spChg>
        <pc:spChg chg="del mod">
          <ac:chgData name="宮本 洋司" userId="129d7e7526bef78b" providerId="LiveId" clId="{2E63EAFF-BB0A-4D84-A166-6766A92F1D00}" dt="2018-05-06T11:26:57.243" v="4606" actId="478"/>
          <ac:spMkLst>
            <pc:docMk/>
            <pc:sldMk cId="479642022" sldId="295"/>
            <ac:spMk id="23" creationId="{59050406-C6E3-405B-81DE-16E58921CED4}"/>
          </ac:spMkLst>
        </pc:spChg>
        <pc:spChg chg="del">
          <ac:chgData name="宮本 洋司" userId="129d7e7526bef78b" providerId="LiveId" clId="{2E63EAFF-BB0A-4D84-A166-6766A92F1D00}" dt="2018-05-06T11:09:06.315" v="3794" actId="478"/>
          <ac:spMkLst>
            <pc:docMk/>
            <pc:sldMk cId="479642022" sldId="295"/>
            <ac:spMk id="24" creationId="{EA2768E9-6E8E-4063-BFE0-177A9B553ACC}"/>
          </ac:spMkLst>
        </pc:spChg>
        <pc:spChg chg="add del mod">
          <ac:chgData name="宮本 洋司" userId="129d7e7526bef78b" providerId="LiveId" clId="{2E63EAFF-BB0A-4D84-A166-6766A92F1D00}" dt="2018-05-06T11:26:57.243" v="4606" actId="478"/>
          <ac:spMkLst>
            <pc:docMk/>
            <pc:sldMk cId="479642022" sldId="295"/>
            <ac:spMk id="25" creationId="{7ACA3038-2052-46B1-9221-2CFEB0073A72}"/>
          </ac:spMkLst>
        </pc:spChg>
        <pc:spChg chg="add del mod ord">
          <ac:chgData name="宮本 洋司" userId="129d7e7526bef78b" providerId="LiveId" clId="{2E63EAFF-BB0A-4D84-A166-6766A92F1D00}" dt="2018-05-06T11:26:57.243" v="4606" actId="478"/>
          <ac:spMkLst>
            <pc:docMk/>
            <pc:sldMk cId="479642022" sldId="295"/>
            <ac:spMk id="26" creationId="{44F01FB4-3571-490A-96AD-0E5DCF62988A}"/>
          </ac:spMkLst>
        </pc:spChg>
        <pc:spChg chg="add del mod ord">
          <ac:chgData name="宮本 洋司" userId="129d7e7526bef78b" providerId="LiveId" clId="{2E63EAFF-BB0A-4D84-A166-6766A92F1D00}" dt="2018-05-06T11:26:57.243" v="4606" actId="478"/>
          <ac:spMkLst>
            <pc:docMk/>
            <pc:sldMk cId="479642022" sldId="295"/>
            <ac:spMk id="27" creationId="{3EC296D1-7076-48E1-BDC6-0822C22DB047}"/>
          </ac:spMkLst>
        </pc:spChg>
        <pc:spChg chg="mod">
          <ac:chgData name="宮本 洋司" userId="129d7e7526bef78b" providerId="LiveId" clId="{2E63EAFF-BB0A-4D84-A166-6766A92F1D00}" dt="2018-05-06T10:58:45.344" v="3240" actId="14100"/>
          <ac:spMkLst>
            <pc:docMk/>
            <pc:sldMk cId="479642022" sldId="295"/>
            <ac:spMk id="106" creationId="{7D3D7CDE-B7D3-4805-BBD3-279D104E26E9}"/>
          </ac:spMkLst>
        </pc:spChg>
        <pc:picChg chg="add del">
          <ac:chgData name="宮本 洋司" userId="129d7e7526bef78b" providerId="LiveId" clId="{2E63EAFF-BB0A-4D84-A166-6766A92F1D00}" dt="2018-05-06T11:10:30.418" v="3805" actId="478"/>
          <ac:picMkLst>
            <pc:docMk/>
            <pc:sldMk cId="479642022" sldId="295"/>
            <ac:picMk id="2" creationId="{929EF8A8-7DB5-43D3-9823-F29A617A8D51}"/>
          </ac:picMkLst>
        </pc:picChg>
      </pc:sldChg>
      <pc:sldChg chg="modSp add">
        <pc:chgData name="宮本 洋司" userId="129d7e7526bef78b" providerId="LiveId" clId="{2E63EAFF-BB0A-4D84-A166-6766A92F1D00}" dt="2018-05-06T11:52:55.048" v="4675" actId="1035"/>
        <pc:sldMkLst>
          <pc:docMk/>
          <pc:sldMk cId="3394871062" sldId="298"/>
        </pc:sldMkLst>
        <pc:spChg chg="mod">
          <ac:chgData name="宮本 洋司" userId="129d7e7526bef78b" providerId="LiveId" clId="{2E63EAFF-BB0A-4D84-A166-6766A92F1D00}" dt="2018-05-06T11:52:55.048" v="4675" actId="1035"/>
          <ac:spMkLst>
            <pc:docMk/>
            <pc:sldMk cId="3394871062" sldId="298"/>
            <ac:spMk id="25" creationId="{7ACA3038-2052-46B1-9221-2CFEB0073A72}"/>
          </ac:spMkLst>
        </pc:spChg>
      </pc:sldChg>
      <pc:sldChg chg="add">
        <pc:chgData name="宮本 洋司" userId="129d7e7526bef78b" providerId="LiveId" clId="{2E63EAFF-BB0A-4D84-A166-6766A92F1D00}" dt="2018-05-06T11:28:13.236" v="4614" actId="20577"/>
        <pc:sldMkLst>
          <pc:docMk/>
          <pc:sldMk cId="2086508867" sldId="299"/>
        </pc:sldMkLst>
      </pc:sldChg>
      <pc:sldChg chg="add">
        <pc:chgData name="宮本 洋司" userId="129d7e7526bef78b" providerId="LiveId" clId="{2E63EAFF-BB0A-4D84-A166-6766A92F1D00}" dt="2018-05-06T11:33:51.033" v="4631" actId="20577"/>
        <pc:sldMkLst>
          <pc:docMk/>
          <pc:sldMk cId="4022936327" sldId="301"/>
        </pc:sldMkLst>
      </pc:sldChg>
      <pc:sldChg chg="addSp delSp modSp add setBg">
        <pc:chgData name="宮本 洋司" userId="129d7e7526bef78b" providerId="LiveId" clId="{2E63EAFF-BB0A-4D84-A166-6766A92F1D00}" dt="2018-05-06T13:06:18.412" v="5283" actId="14100"/>
        <pc:sldMkLst>
          <pc:docMk/>
          <pc:sldMk cId="200054208" sldId="304"/>
        </pc:sldMkLst>
        <pc:spChg chg="del">
          <ac:chgData name="宮本 洋司" userId="129d7e7526bef78b" providerId="LiveId" clId="{2E63EAFF-BB0A-4D84-A166-6766A92F1D00}" dt="2018-05-06T12:54:19.972" v="4678" actId="478"/>
          <ac:spMkLst>
            <pc:docMk/>
            <pc:sldMk cId="200054208" sldId="304"/>
            <ac:spMk id="2" creationId="{7B4A72D3-7028-435D-B2B6-82A1DAAC7384}"/>
          </ac:spMkLst>
        </pc:spChg>
        <pc:spChg chg="del">
          <ac:chgData name="宮本 洋司" userId="129d7e7526bef78b" providerId="LiveId" clId="{2E63EAFF-BB0A-4D84-A166-6766A92F1D00}" dt="2018-05-06T12:54:24.817" v="4679" actId="478"/>
          <ac:spMkLst>
            <pc:docMk/>
            <pc:sldMk cId="200054208" sldId="304"/>
            <ac:spMk id="3" creationId="{68056DBB-39E4-4EC0-BF42-F7313AC7C9D4}"/>
          </ac:spMkLst>
        </pc:spChg>
        <pc:spChg chg="add mod">
          <ac:chgData name="宮本 洋司" userId="129d7e7526bef78b" providerId="LiveId" clId="{2E63EAFF-BB0A-4D84-A166-6766A92F1D00}" dt="2018-05-06T13:05:58.379" v="5281" actId="1076"/>
          <ac:spMkLst>
            <pc:docMk/>
            <pc:sldMk cId="200054208" sldId="304"/>
            <ac:spMk id="4" creationId="{C5F601F1-6B47-49EF-A03C-FA2D192AE6A2}"/>
          </ac:spMkLst>
        </pc:spChg>
        <pc:spChg chg="add mod">
          <ac:chgData name="宮本 洋司" userId="129d7e7526bef78b" providerId="LiveId" clId="{2E63EAFF-BB0A-4D84-A166-6766A92F1D00}" dt="2018-05-06T13:06:18.412" v="5283" actId="14100"/>
          <ac:spMkLst>
            <pc:docMk/>
            <pc:sldMk cId="200054208" sldId="304"/>
            <ac:spMk id="5" creationId="{0960D9AF-3ACD-48DE-8B17-20096CCEEF07}"/>
          </ac:spMkLst>
        </pc:spChg>
        <pc:spChg chg="add mod">
          <ac:chgData name="宮本 洋司" userId="129d7e7526bef78b" providerId="LiveId" clId="{2E63EAFF-BB0A-4D84-A166-6766A92F1D00}" dt="2018-05-06T13:05:36.876" v="5279" actId="14100"/>
          <ac:spMkLst>
            <pc:docMk/>
            <pc:sldMk cId="200054208" sldId="304"/>
            <ac:spMk id="6" creationId="{66113D7A-B952-4776-9A38-67498EDA6D0E}"/>
          </ac:spMkLst>
        </pc:spChg>
        <pc:spChg chg="add mod">
          <ac:chgData name="宮本 洋司" userId="129d7e7526bef78b" providerId="LiveId" clId="{2E63EAFF-BB0A-4D84-A166-6766A92F1D00}" dt="2018-05-06T13:05:33.517" v="5278" actId="14100"/>
          <ac:spMkLst>
            <pc:docMk/>
            <pc:sldMk cId="200054208" sldId="304"/>
            <ac:spMk id="7" creationId="{D0E667A2-3907-4797-A84D-116046984868}"/>
          </ac:spMkLst>
        </pc:spChg>
      </pc:sldChg>
    </pc:docChg>
  </pc:docChgLst>
  <pc:docChgLst>
    <pc:chgData name="宮本 洋司" userId="129d7e7526bef78b" providerId="LiveId" clId="{200CA3BC-0587-4D6D-A617-1924BB8D650F}"/>
    <pc:docChg chg="modSld">
      <pc:chgData name="宮本 洋司" userId="129d7e7526bef78b" providerId="LiveId" clId="{200CA3BC-0587-4D6D-A617-1924BB8D650F}" dt="2018-05-10T20:34:24.742" v="15" actId="692"/>
      <pc:docMkLst>
        <pc:docMk/>
      </pc:docMkLst>
    </pc:docChg>
  </pc:docChgLst>
  <pc:docChgLst>
    <pc:chgData name="宮本 洋司" userId="129d7e7526bef78b" providerId="LiveId" clId="{EC87B13E-4BF2-4987-83A8-C33813104964}"/>
    <pc:docChg chg="undo custSel addSld delSld modSld sldOrd">
      <pc:chgData name="宮本 洋司" userId="129d7e7526bef78b" providerId="LiveId" clId="{EC87B13E-4BF2-4987-83A8-C33813104964}" dt="2018-05-06T21:40:45.348" v="387" actId="947"/>
      <pc:docMkLst>
        <pc:docMk/>
      </pc:docMkLst>
      <pc:sldChg chg="delSp">
        <pc:chgData name="宮本 洋司" userId="129d7e7526bef78b" providerId="LiveId" clId="{EC87B13E-4BF2-4987-83A8-C33813104964}" dt="2018-05-06T14:18:38.645" v="108" actId="478"/>
        <pc:sldMkLst>
          <pc:docMk/>
          <pc:sldMk cId="29241415" sldId="272"/>
        </pc:sldMkLst>
        <pc:spChg chg="del">
          <ac:chgData name="宮本 洋司" userId="129d7e7526bef78b" providerId="LiveId" clId="{EC87B13E-4BF2-4987-83A8-C33813104964}" dt="2018-05-06T14:18:37.427" v="107" actId="478"/>
          <ac:spMkLst>
            <pc:docMk/>
            <pc:sldMk cId="29241415" sldId="272"/>
            <ac:spMk id="90" creationId="{053E1DD6-C51F-4000-B66C-6527B3FAA391}"/>
          </ac:spMkLst>
        </pc:spChg>
        <pc:spChg chg="del">
          <ac:chgData name="宮本 洋司" userId="129d7e7526bef78b" providerId="LiveId" clId="{EC87B13E-4BF2-4987-83A8-C33813104964}" dt="2018-05-06T14:18:38.645" v="108" actId="478"/>
          <ac:spMkLst>
            <pc:docMk/>
            <pc:sldMk cId="29241415" sldId="272"/>
            <ac:spMk id="120" creationId="{6EA75304-A75C-4812-B0D8-E5D2777A9C9A}"/>
          </ac:spMkLst>
        </pc:spChg>
      </pc:sldChg>
      <pc:sldChg chg="modSp">
        <pc:chgData name="宮本 洋司" userId="129d7e7526bef78b" providerId="LiveId" clId="{EC87B13E-4BF2-4987-83A8-C33813104964}" dt="2018-05-06T14:21:58.169" v="116" actId="947"/>
        <pc:sldMkLst>
          <pc:docMk/>
          <pc:sldMk cId="3667713793" sldId="274"/>
        </pc:sldMkLst>
        <pc:spChg chg="mod">
          <ac:chgData name="宮本 洋司" userId="129d7e7526bef78b" providerId="LiveId" clId="{EC87B13E-4BF2-4987-83A8-C33813104964}" dt="2018-05-06T14:21:58.169" v="116" actId="947"/>
          <ac:spMkLst>
            <pc:docMk/>
            <pc:sldMk cId="3667713793" sldId="274"/>
            <ac:spMk id="23" creationId="{59050406-C6E3-405B-81DE-16E58921CED4}"/>
          </ac:spMkLst>
        </pc:spChg>
        <pc:spChg chg="mod">
          <ac:chgData name="宮本 洋司" userId="129d7e7526bef78b" providerId="LiveId" clId="{EC87B13E-4BF2-4987-83A8-C33813104964}" dt="2018-05-06T14:21:38.682" v="114" actId="207"/>
          <ac:spMkLst>
            <pc:docMk/>
            <pc:sldMk cId="3667713793" sldId="274"/>
            <ac:spMk id="87" creationId="{B6893D67-75E6-4887-B043-3AE24D41FB61}"/>
          </ac:spMkLst>
        </pc:spChg>
      </pc:sldChg>
      <pc:sldChg chg="modSp">
        <pc:chgData name="宮本 洋司" userId="129d7e7526bef78b" providerId="LiveId" clId="{EC87B13E-4BF2-4987-83A8-C33813104964}" dt="2018-05-06T21:39:33.872" v="336" actId="1076"/>
        <pc:sldMkLst>
          <pc:docMk/>
          <pc:sldMk cId="2257834375" sldId="289"/>
        </pc:sldMkLst>
        <pc:spChg chg="mod">
          <ac:chgData name="宮本 洋司" userId="129d7e7526bef78b" providerId="LiveId" clId="{EC87B13E-4BF2-4987-83A8-C33813104964}" dt="2018-05-06T21:39:33.872" v="336" actId="1076"/>
          <ac:spMkLst>
            <pc:docMk/>
            <pc:sldMk cId="2257834375" sldId="289"/>
            <ac:spMk id="13" creationId="{85D4C339-7E07-4B9B-836B-6609FBD1069C}"/>
          </ac:spMkLst>
        </pc:spChg>
      </pc:sldChg>
      <pc:sldChg chg="modSp add">
        <pc:chgData name="宮本 洋司" userId="129d7e7526bef78b" providerId="LiveId" clId="{EC87B13E-4BF2-4987-83A8-C33813104964}" dt="2018-05-06T14:18:51.537" v="109" actId="207"/>
        <pc:sldMkLst>
          <pc:docMk/>
          <pc:sldMk cId="2329337998" sldId="308"/>
        </pc:sldMkLst>
        <pc:spChg chg="mod">
          <ac:chgData name="宮本 洋司" userId="129d7e7526bef78b" providerId="LiveId" clId="{EC87B13E-4BF2-4987-83A8-C33813104964}" dt="2018-05-06T14:18:51.537" v="109" actId="207"/>
          <ac:spMkLst>
            <pc:docMk/>
            <pc:sldMk cId="2329337998" sldId="308"/>
            <ac:spMk id="90" creationId="{053E1DD6-C51F-4000-B66C-6527B3FAA39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_____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_____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latin typeface="ＭＳ ゴシック" panose="020B0609070205080204" pitchFamily="49" charset="-128"/>
                <a:ea typeface="ＭＳ ゴシック" panose="020B0609070205080204" pitchFamily="49" charset="-128"/>
              </a:defRPr>
            </a:pPr>
            <a:r>
              <a:rPr lang="en-US" altLang="ja-JP" sz="2400" b="0" dirty="0">
                <a:latin typeface="ＭＳ ゴシック" panose="020B0609070205080204" pitchFamily="49" charset="-128"/>
                <a:ea typeface="ＭＳ ゴシック" panose="020B0609070205080204" pitchFamily="49" charset="-128"/>
              </a:rPr>
              <a:t>Ⅱ</a:t>
            </a:r>
            <a:r>
              <a:rPr lang="ja-JP" altLang="en-US" sz="2400" b="0" dirty="0">
                <a:latin typeface="ＭＳ ゴシック" panose="020B0609070205080204" pitchFamily="49" charset="-128"/>
                <a:ea typeface="ＭＳ ゴシック" panose="020B0609070205080204" pitchFamily="49" charset="-128"/>
              </a:rPr>
              <a:t>度以上高血圧者割合</a:t>
            </a:r>
            <a:r>
              <a:rPr lang="en-US" altLang="ja-JP" sz="2400" b="0" dirty="0">
                <a:latin typeface="ＭＳ ゴシック" panose="020B0609070205080204" pitchFamily="49" charset="-128"/>
                <a:ea typeface="ＭＳ ゴシック" panose="020B0609070205080204" pitchFamily="49" charset="-128"/>
              </a:rPr>
              <a:t>vs.</a:t>
            </a:r>
            <a:r>
              <a:rPr lang="ja-JP" altLang="en-US" sz="2400" b="0" dirty="0">
                <a:latin typeface="ＭＳ ゴシック" panose="020B0609070205080204" pitchFamily="49" charset="-128"/>
                <a:ea typeface="ＭＳ ゴシック" panose="020B0609070205080204" pitchFamily="49" charset="-128"/>
              </a:rPr>
              <a:t>医療費の地域差指数</a:t>
            </a:r>
            <a:endParaRPr lang="en-US" altLang="ja-JP" sz="2400" b="0" dirty="0">
              <a:latin typeface="ＭＳ ゴシック" panose="020B0609070205080204" pitchFamily="49" charset="-128"/>
              <a:ea typeface="ＭＳ ゴシック" panose="020B0609070205080204" pitchFamily="49" charset="-128"/>
            </a:endParaRPr>
          </a:p>
          <a:p>
            <a:pPr>
              <a:defRPr sz="2400" b="0">
                <a:latin typeface="ＭＳ ゴシック" panose="020B0609070205080204" pitchFamily="49" charset="-128"/>
                <a:ea typeface="ＭＳ ゴシック" panose="020B0609070205080204" pitchFamily="49" charset="-128"/>
              </a:defRPr>
            </a:pPr>
            <a:r>
              <a:rPr lang="ja-JP" altLang="en-US" sz="2400" b="0" dirty="0">
                <a:latin typeface="ＭＳ ゴシック" panose="020B0609070205080204" pitchFamily="49" charset="-128"/>
                <a:ea typeface="ＭＳ ゴシック" panose="020B0609070205080204" pitchFamily="49" charset="-128"/>
              </a:rPr>
              <a:t>平成</a:t>
            </a:r>
            <a:r>
              <a:rPr lang="en-US" altLang="ja-JP" sz="2400" b="0" dirty="0">
                <a:latin typeface="+mn-lt"/>
                <a:ea typeface="ＭＳ ゴシック" panose="020B0609070205080204" pitchFamily="49" charset="-128"/>
              </a:rPr>
              <a:t>27</a:t>
            </a:r>
            <a:r>
              <a:rPr lang="ja-JP" altLang="en-US" sz="2400" b="0" dirty="0">
                <a:latin typeface="ＭＳ ゴシック" panose="020B0609070205080204" pitchFamily="49" charset="-128"/>
                <a:ea typeface="ＭＳ ゴシック" panose="020B0609070205080204" pitchFamily="49" charset="-128"/>
              </a:rPr>
              <a:t>年度</a:t>
            </a:r>
            <a:r>
              <a:rPr lang="en-US" altLang="ja-JP" sz="2400" b="0" dirty="0">
                <a:solidFill>
                  <a:schemeClr val="tx1"/>
                </a:solidFill>
                <a:latin typeface="+mn-lt"/>
                <a:ea typeface="ＭＳ ゴシック" panose="020B0609070205080204" pitchFamily="49" charset="-128"/>
              </a:rPr>
              <a:t>model.0</a:t>
            </a:r>
            <a:r>
              <a:rPr lang="ja-JP" altLang="en-US" sz="2400" b="0" dirty="0">
                <a:solidFill>
                  <a:schemeClr val="tx1"/>
                </a:solidFill>
                <a:latin typeface="ＭＳ ゴシック" panose="020B0609070205080204" pitchFamily="49" charset="-128"/>
                <a:ea typeface="ＭＳ ゴシック" panose="020B0609070205080204" pitchFamily="49" charset="-128"/>
              </a:rPr>
              <a:t>（市町村単独）</a:t>
            </a:r>
          </a:p>
        </c:rich>
      </c:tx>
      <c:layout>
        <c:manualLayout>
          <c:xMode val="edge"/>
          <c:yMode val="edge"/>
          <c:x val="0.15416666666666667"/>
          <c:y val="8.0176767676767673E-3"/>
        </c:manualLayout>
      </c:layout>
      <c:overlay val="0"/>
    </c:title>
    <c:autoTitleDeleted val="0"/>
    <c:plotArea>
      <c:layout>
        <c:manualLayout>
          <c:layoutTarget val="inner"/>
          <c:xMode val="edge"/>
          <c:yMode val="edge"/>
          <c:x val="0.10322987751531058"/>
          <c:y val="0.11128708964646465"/>
          <c:w val="0.86627012248468926"/>
          <c:h val="0.75840624999999995"/>
        </c:manualLayout>
      </c:layout>
      <c:scatterChart>
        <c:scatterStyle val="lineMarker"/>
        <c:varyColors val="0"/>
        <c:ser>
          <c:idx val="0"/>
          <c:order val="0"/>
          <c:spPr>
            <a:ln w="28575">
              <a:noFill/>
            </a:ln>
          </c:spPr>
          <c:marker>
            <c:symbol val="circle"/>
            <c:size val="8"/>
            <c:spPr>
              <a:solidFill>
                <a:srgbClr val="FF0000"/>
              </a:solidFill>
              <a:ln>
                <a:noFill/>
              </a:ln>
            </c:spPr>
          </c:marker>
          <c:trendline>
            <c:spPr>
              <a:ln w="25400"/>
            </c:spPr>
            <c:trendlineType val="linear"/>
            <c:dispRSqr val="0"/>
            <c:dispEq val="1"/>
            <c:trendlineLbl>
              <c:layout>
                <c:manualLayout>
                  <c:x val="3.4018779784561692E-2"/>
                  <c:y val="8.1203075856123283E-2"/>
                </c:manualLayout>
              </c:layout>
              <c:numFmt formatCode="General" sourceLinked="0"/>
              <c:txPr>
                <a:bodyPr/>
                <a:lstStyle/>
                <a:p>
                  <a:pPr>
                    <a:defRPr sz="1400">
                      <a:latin typeface="Calibri" panose="020F0502020204030204" pitchFamily="34" charset="0"/>
                      <a:ea typeface="ＭＳ ゴシック" panose="020B0609070205080204" pitchFamily="49" charset="-128"/>
                      <a:cs typeface="Calibri" panose="020F0502020204030204" pitchFamily="34" charset="0"/>
                    </a:defRPr>
                  </a:pPr>
                  <a:endParaRPr lang="ja-JP"/>
                </a:p>
              </c:txPr>
            </c:trendlineLbl>
          </c:trendline>
          <c:xVal>
            <c:numRef>
              <c:f>データ単独!$D$6:$D$59</c:f>
              <c:numCache>
                <c:formatCode>General</c:formatCode>
                <c:ptCount val="54"/>
                <c:pt idx="0">
                  <c:v>0.16455696202531644</c:v>
                </c:pt>
                <c:pt idx="1">
                  <c:v>0.14285714285714285</c:v>
                </c:pt>
                <c:pt idx="2">
                  <c:v>0.12926829268292683</c:v>
                </c:pt>
                <c:pt idx="3">
                  <c:v>0.12380952380952381</c:v>
                </c:pt>
                <c:pt idx="4">
                  <c:v>0.12360801781737193</c:v>
                </c:pt>
                <c:pt idx="5">
                  <c:v>0.11956521739130435</c:v>
                </c:pt>
                <c:pt idx="6">
                  <c:v>0.10921501706484642</c:v>
                </c:pt>
                <c:pt idx="7">
                  <c:v>9.7826086956521743E-2</c:v>
                </c:pt>
                <c:pt idx="8">
                  <c:v>9.6000000000000002E-2</c:v>
                </c:pt>
                <c:pt idx="9">
                  <c:v>9.2297015961138096E-2</c:v>
                </c:pt>
                <c:pt idx="10">
                  <c:v>8.9324618736383449E-2</c:v>
                </c:pt>
                <c:pt idx="11">
                  <c:v>8.3333333333333343E-2</c:v>
                </c:pt>
                <c:pt idx="12">
                  <c:v>8.0675422138836772E-2</c:v>
                </c:pt>
                <c:pt idx="13">
                  <c:v>7.7450980392156865E-2</c:v>
                </c:pt>
                <c:pt idx="14">
                  <c:v>7.3008849557522126E-2</c:v>
                </c:pt>
                <c:pt idx="15">
                  <c:v>7.1192052980132453E-2</c:v>
                </c:pt>
                <c:pt idx="16">
                  <c:v>6.9153069153069152E-2</c:v>
                </c:pt>
                <c:pt idx="17">
                  <c:v>6.8579112505602877E-2</c:v>
                </c:pt>
                <c:pt idx="18">
                  <c:v>6.6701958708311276E-2</c:v>
                </c:pt>
                <c:pt idx="19">
                  <c:v>6.2189054726368154E-2</c:v>
                </c:pt>
                <c:pt idx="20">
                  <c:v>6.1576354679802957E-2</c:v>
                </c:pt>
                <c:pt idx="21">
                  <c:v>6.097560975609756E-2</c:v>
                </c:pt>
                <c:pt idx="22">
                  <c:v>5.6338028169014086E-2</c:v>
                </c:pt>
                <c:pt idx="23">
                  <c:v>5.5254604550379199E-2</c:v>
                </c:pt>
                <c:pt idx="24">
                  <c:v>5.4054054054054057E-2</c:v>
                </c:pt>
                <c:pt idx="25">
                  <c:v>5.2785923753665684E-2</c:v>
                </c:pt>
                <c:pt idx="26">
                  <c:v>5.2631578947368418E-2</c:v>
                </c:pt>
                <c:pt idx="27">
                  <c:v>5.1344743276283619E-2</c:v>
                </c:pt>
                <c:pt idx="28">
                  <c:v>4.9023680930619026E-2</c:v>
                </c:pt>
                <c:pt idx="29">
                  <c:v>4.7337278106508882E-2</c:v>
                </c:pt>
                <c:pt idx="30">
                  <c:v>4.591265397536394E-2</c:v>
                </c:pt>
                <c:pt idx="31">
                  <c:v>4.5278137128072452E-2</c:v>
                </c:pt>
                <c:pt idx="32">
                  <c:v>4.390613171839515E-2</c:v>
                </c:pt>
                <c:pt idx="33">
                  <c:v>4.3373493975903621E-2</c:v>
                </c:pt>
                <c:pt idx="34">
                  <c:v>4.2993630573248405E-2</c:v>
                </c:pt>
                <c:pt idx="35">
                  <c:v>4.0511727078891259E-2</c:v>
                </c:pt>
                <c:pt idx="36">
                  <c:v>4.0201005025125629E-2</c:v>
                </c:pt>
                <c:pt idx="37">
                  <c:v>3.937007874015748E-2</c:v>
                </c:pt>
                <c:pt idx="38">
                  <c:v>3.7735849056603772E-2</c:v>
                </c:pt>
                <c:pt idx="39">
                  <c:v>3.6958817317845824E-2</c:v>
                </c:pt>
                <c:pt idx="40">
                  <c:v>3.614457831325301E-2</c:v>
                </c:pt>
                <c:pt idx="41">
                  <c:v>3.3268101761252444E-2</c:v>
                </c:pt>
                <c:pt idx="42">
                  <c:v>3.2854209445585217E-2</c:v>
                </c:pt>
                <c:pt idx="43">
                  <c:v>3.0120481927710843E-2</c:v>
                </c:pt>
                <c:pt idx="44">
                  <c:v>2.7527792482795133E-2</c:v>
                </c:pt>
                <c:pt idx="45">
                  <c:v>2.7083333333333331E-2</c:v>
                </c:pt>
                <c:pt idx="46">
                  <c:v>2.4390243902439025E-2</c:v>
                </c:pt>
                <c:pt idx="47">
                  <c:v>2.3575638506876228E-2</c:v>
                </c:pt>
                <c:pt idx="48">
                  <c:v>2.2727272727272728E-2</c:v>
                </c:pt>
                <c:pt idx="49">
                  <c:v>2.1959459459459461E-2</c:v>
                </c:pt>
                <c:pt idx="50">
                  <c:v>2.1008403361344536E-2</c:v>
                </c:pt>
                <c:pt idx="51">
                  <c:v>2.0710059171597635E-2</c:v>
                </c:pt>
                <c:pt idx="52">
                  <c:v>1.9047619047619049E-2</c:v>
                </c:pt>
                <c:pt idx="53">
                  <c:v>1.680672268907563E-2</c:v>
                </c:pt>
              </c:numCache>
            </c:numRef>
          </c:xVal>
          <c:yVal>
            <c:numRef>
              <c:f>データ単独!$J$6:$J$59</c:f>
              <c:numCache>
                <c:formatCode>General</c:formatCode>
                <c:ptCount val="54"/>
                <c:pt idx="0">
                  <c:v>1.1150973613492221</c:v>
                </c:pt>
                <c:pt idx="1">
                  <c:v>1.0813685650994396</c:v>
                </c:pt>
                <c:pt idx="2">
                  <c:v>1.0694020433903773</c:v>
                </c:pt>
                <c:pt idx="3">
                  <c:v>1.8312285344922705</c:v>
                </c:pt>
                <c:pt idx="4">
                  <c:v>1.4445043957156776</c:v>
                </c:pt>
                <c:pt idx="5">
                  <c:v>1.1482951945753579</c:v>
                </c:pt>
                <c:pt idx="6">
                  <c:v>1.3549229605223199</c:v>
                </c:pt>
                <c:pt idx="7">
                  <c:v>1.1197720849360062</c:v>
                </c:pt>
                <c:pt idx="8">
                  <c:v>0.96866637334075512</c:v>
                </c:pt>
                <c:pt idx="9">
                  <c:v>0.99574235182689952</c:v>
                </c:pt>
                <c:pt idx="10">
                  <c:v>0.96327454631744136</c:v>
                </c:pt>
                <c:pt idx="11">
                  <c:v>0.8608074574032909</c:v>
                </c:pt>
                <c:pt idx="12">
                  <c:v>0.94732453199373345</c:v>
                </c:pt>
                <c:pt idx="13">
                  <c:v>1.1646321113561409</c:v>
                </c:pt>
                <c:pt idx="14">
                  <c:v>1.0094206306871969</c:v>
                </c:pt>
                <c:pt idx="15">
                  <c:v>1.0149150214603591</c:v>
                </c:pt>
                <c:pt idx="16">
                  <c:v>1.3038047321738675</c:v>
                </c:pt>
                <c:pt idx="17">
                  <c:v>0.97360508279182689</c:v>
                </c:pt>
                <c:pt idx="18">
                  <c:v>1.0134078425370847</c:v>
                </c:pt>
                <c:pt idx="19">
                  <c:v>1.2142436924027642</c:v>
                </c:pt>
                <c:pt idx="20">
                  <c:v>1.0105228954920866</c:v>
                </c:pt>
                <c:pt idx="21">
                  <c:v>1.0197101705506975</c:v>
                </c:pt>
                <c:pt idx="22">
                  <c:v>1.2255053895465069</c:v>
                </c:pt>
                <c:pt idx="23">
                  <c:v>0.89528125043522644</c:v>
                </c:pt>
                <c:pt idx="24">
                  <c:v>1.0899517946452411</c:v>
                </c:pt>
                <c:pt idx="25">
                  <c:v>0.99605660116099737</c:v>
                </c:pt>
                <c:pt idx="26">
                  <c:v>0.88998665947722333</c:v>
                </c:pt>
                <c:pt idx="27">
                  <c:v>0.95983001234641141</c:v>
                </c:pt>
                <c:pt idx="28">
                  <c:v>1.0532022452941621</c:v>
                </c:pt>
                <c:pt idx="29">
                  <c:v>0.87449752371624834</c:v>
                </c:pt>
                <c:pt idx="30">
                  <c:v>0.91280197147167674</c:v>
                </c:pt>
                <c:pt idx="31">
                  <c:v>0.85699878010818598</c:v>
                </c:pt>
                <c:pt idx="32">
                  <c:v>1.0956316074899497</c:v>
                </c:pt>
                <c:pt idx="33">
                  <c:v>1.249073519125542</c:v>
                </c:pt>
                <c:pt idx="34">
                  <c:v>0.96195740705757937</c:v>
                </c:pt>
                <c:pt idx="35">
                  <c:v>0.90917114986490877</c:v>
                </c:pt>
                <c:pt idx="36">
                  <c:v>0.87632669928156215</c:v>
                </c:pt>
                <c:pt idx="37">
                  <c:v>1.1927506364178091</c:v>
                </c:pt>
                <c:pt idx="38">
                  <c:v>0.99907293383289064</c:v>
                </c:pt>
                <c:pt idx="39">
                  <c:v>1.1629697611111038</c:v>
                </c:pt>
                <c:pt idx="40">
                  <c:v>0.96400089814713785</c:v>
                </c:pt>
                <c:pt idx="41">
                  <c:v>1.0698595127116712</c:v>
                </c:pt>
                <c:pt idx="42">
                  <c:v>0.893325601674687</c:v>
                </c:pt>
                <c:pt idx="43">
                  <c:v>0.88741506577921947</c:v>
                </c:pt>
                <c:pt idx="44">
                  <c:v>0.93960836068533815</c:v>
                </c:pt>
                <c:pt idx="45">
                  <c:v>1.0948968071937955</c:v>
                </c:pt>
                <c:pt idx="46">
                  <c:v>0.88992544223946135</c:v>
                </c:pt>
                <c:pt idx="47">
                  <c:v>0.99940395525533776</c:v>
                </c:pt>
                <c:pt idx="48">
                  <c:v>1.0503340330764743</c:v>
                </c:pt>
                <c:pt idx="49">
                  <c:v>0.95252690615026203</c:v>
                </c:pt>
                <c:pt idx="50">
                  <c:v>0.91570646176100912</c:v>
                </c:pt>
                <c:pt idx="51">
                  <c:v>0.93081019196090897</c:v>
                </c:pt>
                <c:pt idx="52">
                  <c:v>0.8294481053778836</c:v>
                </c:pt>
                <c:pt idx="53">
                  <c:v>1.0288220381934092</c:v>
                </c:pt>
              </c:numCache>
            </c:numRef>
          </c:yVal>
          <c:smooth val="0"/>
          <c:extLst xmlns:c16r2="http://schemas.microsoft.com/office/drawing/2015/06/chart">
            <c:ext xmlns:c16="http://schemas.microsoft.com/office/drawing/2014/chart" uri="{C3380CC4-5D6E-409C-BE32-E72D297353CC}">
              <c16:uniqueId val="{00000001-846B-4D87-A52C-EA62ED24D846}"/>
            </c:ext>
          </c:extLst>
        </c:ser>
        <c:dLbls>
          <c:showLegendKey val="0"/>
          <c:showVal val="0"/>
          <c:showCatName val="0"/>
          <c:showSerName val="0"/>
          <c:showPercent val="0"/>
          <c:showBubbleSize val="0"/>
        </c:dLbls>
        <c:axId val="129586688"/>
        <c:axId val="129588608"/>
      </c:scatterChart>
      <c:valAx>
        <c:axId val="129586688"/>
        <c:scaling>
          <c:orientation val="minMax"/>
        </c:scaling>
        <c:delete val="0"/>
        <c:axPos val="b"/>
        <c:title>
          <c:tx>
            <c:rich>
              <a:bodyPr/>
              <a:lstStyle/>
              <a:p>
                <a:pPr>
                  <a:defRPr sz="2400" b="0"/>
                </a:pPr>
                <a:r>
                  <a:rPr lang="en-US" altLang="ja-JP" sz="2400" b="0" i="0" u="none" strike="noStrike" baseline="0">
                    <a:effectLst/>
                  </a:rPr>
                  <a:t>Ⅱ</a:t>
                </a:r>
                <a:r>
                  <a:rPr lang="ja-JP" altLang="ja-JP" sz="2400" b="0" i="0" u="none" strike="noStrike" baseline="0">
                    <a:effectLst/>
                  </a:rPr>
                  <a:t>度以上高血圧者割合</a:t>
                </a:r>
                <a:endParaRPr lang="ja-JP" altLang="en-US" sz="2400" b="0"/>
              </a:p>
            </c:rich>
          </c:tx>
          <c:layout>
            <c:manualLayout>
              <c:xMode val="edge"/>
              <c:yMode val="edge"/>
              <c:x val="0.35645898950131233"/>
              <c:y val="0.92792503156565653"/>
            </c:manualLayout>
          </c:layout>
          <c:overlay val="0"/>
        </c:title>
        <c:numFmt formatCode="General" sourceLinked="1"/>
        <c:majorTickMark val="none"/>
        <c:minorTickMark val="none"/>
        <c:tickLblPos val="nextTo"/>
        <c:txPr>
          <a:bodyPr/>
          <a:lstStyle/>
          <a:p>
            <a:pPr>
              <a:defRPr sz="1800">
                <a:latin typeface="Calibri" panose="020F0502020204030204" pitchFamily="34" charset="0"/>
                <a:cs typeface="Calibri" panose="020F0502020204030204" pitchFamily="34" charset="0"/>
              </a:defRPr>
            </a:pPr>
            <a:endParaRPr lang="ja-JP"/>
          </a:p>
        </c:txPr>
        <c:crossAx val="129588608"/>
        <c:crosses val="autoZero"/>
        <c:crossBetween val="midCat"/>
      </c:valAx>
      <c:valAx>
        <c:axId val="129588608"/>
        <c:scaling>
          <c:orientation val="minMax"/>
          <c:max val="1.9000000000000001"/>
          <c:min val="0.8"/>
        </c:scaling>
        <c:delete val="0"/>
        <c:axPos val="l"/>
        <c:majorGridlines/>
        <c:title>
          <c:tx>
            <c:rich>
              <a:bodyPr rot="0" vert="eaVert"/>
              <a:lstStyle/>
              <a:p>
                <a:pPr>
                  <a:defRPr sz="2400" b="0">
                    <a:latin typeface="ＭＳ ゴシック" panose="020B0609070205080204" pitchFamily="49" charset="-128"/>
                    <a:ea typeface="ＭＳ ゴシック" panose="020B0609070205080204" pitchFamily="49" charset="-128"/>
                  </a:defRPr>
                </a:pPr>
                <a:r>
                  <a:rPr lang="ja-JP" altLang="ja-JP" sz="2400" b="0" i="0" baseline="0" dirty="0">
                    <a:effectLst/>
                    <a:latin typeface="ＭＳ ゴシック" panose="020B0609070205080204" pitchFamily="49" charset="-128"/>
                    <a:ea typeface="ＭＳ ゴシック" panose="020B0609070205080204" pitchFamily="49" charset="-128"/>
                  </a:rPr>
                  <a:t>医療費の地域差指数</a:t>
                </a:r>
                <a:endParaRPr lang="ja-JP" altLang="ja-JP" sz="2400" b="0" dirty="0">
                  <a:effectLst/>
                  <a:latin typeface="ＭＳ ゴシック" panose="020B0609070205080204" pitchFamily="49" charset="-128"/>
                  <a:ea typeface="ＭＳ ゴシック" panose="020B0609070205080204" pitchFamily="49" charset="-128"/>
                </a:endParaRPr>
              </a:p>
            </c:rich>
          </c:tx>
          <c:layout>
            <c:manualLayout>
              <c:xMode val="edge"/>
              <c:yMode val="edge"/>
              <c:x val="1.8000874890638691E-4"/>
              <c:y val="0.25797758838383839"/>
            </c:manualLayout>
          </c:layout>
          <c:overlay val="0"/>
        </c:title>
        <c:numFmt formatCode="General" sourceLinked="1"/>
        <c:majorTickMark val="none"/>
        <c:minorTickMark val="none"/>
        <c:tickLblPos val="nextTo"/>
        <c:txPr>
          <a:bodyPr rot="0" vert="horz"/>
          <a:lstStyle/>
          <a:p>
            <a:pPr>
              <a:defRPr sz="1800">
                <a:latin typeface="Calibri" panose="020F0502020204030204" pitchFamily="34" charset="0"/>
                <a:cs typeface="Calibri" panose="020F0502020204030204" pitchFamily="34" charset="0"/>
              </a:defRPr>
            </a:pPr>
            <a:endParaRPr lang="ja-JP"/>
          </a:p>
        </c:txPr>
        <c:crossAx val="129586688"/>
        <c:crosses val="autoZero"/>
        <c:crossBetween val="midCat"/>
      </c:valAx>
      <c:spPr>
        <a:solidFill>
          <a:srgbClr val="DDF6FF"/>
        </a:solidFill>
      </c:spPr>
    </c:plotArea>
    <c:plotVisOnly val="1"/>
    <c:dispBlanksAs val="gap"/>
    <c:showDLblsOverMax val="0"/>
  </c:chart>
  <c:spPr>
    <a:solidFill>
      <a:sysClr val="window" lastClr="FFFFFF">
        <a:alpha val="70000"/>
      </a:sysClr>
    </a:solid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latin typeface="ＭＳ ゴシック" panose="020B0609070205080204" pitchFamily="49" charset="-128"/>
                <a:ea typeface="ＭＳ ゴシック" panose="020B0609070205080204" pitchFamily="49" charset="-128"/>
              </a:defRPr>
            </a:pPr>
            <a:r>
              <a:rPr lang="en-US" altLang="ja-JP" sz="2400" b="0" dirty="0">
                <a:latin typeface="ＭＳ ゴシック" panose="020B0609070205080204" pitchFamily="49" charset="-128"/>
                <a:ea typeface="ＭＳ ゴシック" panose="020B0609070205080204" pitchFamily="49" charset="-128"/>
              </a:rPr>
              <a:t>Ⅱ</a:t>
            </a:r>
            <a:r>
              <a:rPr lang="ja-JP" altLang="en-US" sz="2400" b="0" dirty="0">
                <a:latin typeface="ＭＳ ゴシック" panose="020B0609070205080204" pitchFamily="49" charset="-128"/>
                <a:ea typeface="ＭＳ ゴシック" panose="020B0609070205080204" pitchFamily="49" charset="-128"/>
              </a:rPr>
              <a:t>度以上高血圧者割合</a:t>
            </a:r>
            <a:r>
              <a:rPr lang="en-US" altLang="ja-JP" sz="2400" b="0" dirty="0">
                <a:latin typeface="ＭＳ ゴシック" panose="020B0609070205080204" pitchFamily="49" charset="-128"/>
                <a:ea typeface="ＭＳ ゴシック" panose="020B0609070205080204" pitchFamily="49" charset="-128"/>
              </a:rPr>
              <a:t>vs.</a:t>
            </a:r>
            <a:r>
              <a:rPr lang="ja-JP" altLang="en-US" sz="2400" b="0" dirty="0">
                <a:latin typeface="ＭＳ ゴシック" panose="020B0609070205080204" pitchFamily="49" charset="-128"/>
                <a:ea typeface="ＭＳ ゴシック" panose="020B0609070205080204" pitchFamily="49" charset="-128"/>
              </a:rPr>
              <a:t>医療費の地域差指数</a:t>
            </a:r>
            <a:endParaRPr lang="en-US" altLang="ja-JP" sz="2400" b="0" dirty="0">
              <a:latin typeface="ＭＳ ゴシック" panose="020B0609070205080204" pitchFamily="49" charset="-128"/>
              <a:ea typeface="ＭＳ ゴシック" panose="020B0609070205080204" pitchFamily="49" charset="-128"/>
            </a:endParaRPr>
          </a:p>
          <a:p>
            <a:pPr>
              <a:defRPr sz="2400" b="0">
                <a:latin typeface="ＭＳ ゴシック" panose="020B0609070205080204" pitchFamily="49" charset="-128"/>
                <a:ea typeface="ＭＳ ゴシック" panose="020B0609070205080204" pitchFamily="49" charset="-128"/>
              </a:defRPr>
            </a:pPr>
            <a:r>
              <a:rPr lang="ja-JP" altLang="en-US" sz="2400" b="0" dirty="0">
                <a:solidFill>
                  <a:schemeClr val="tx1"/>
                </a:solidFill>
                <a:latin typeface="ＭＳ ゴシック" panose="020B0609070205080204" pitchFamily="49" charset="-128"/>
                <a:ea typeface="ＭＳ ゴシック" panose="020B0609070205080204" pitchFamily="49" charset="-128"/>
              </a:rPr>
              <a:t>平成</a:t>
            </a:r>
            <a:r>
              <a:rPr lang="en-US" altLang="ja-JP" sz="2400" b="0" dirty="0">
                <a:solidFill>
                  <a:schemeClr val="tx1"/>
                </a:solidFill>
                <a:latin typeface="Calibri" panose="020F0502020204030204" pitchFamily="34" charset="0"/>
                <a:ea typeface="ＭＳ ゴシック" panose="020B0609070205080204" pitchFamily="49" charset="-128"/>
                <a:cs typeface="Calibri" panose="020F0502020204030204" pitchFamily="34" charset="0"/>
              </a:rPr>
              <a:t>27</a:t>
            </a:r>
            <a:r>
              <a:rPr lang="ja-JP" altLang="en-US" sz="2400" b="0" dirty="0">
                <a:solidFill>
                  <a:schemeClr val="tx1"/>
                </a:solidFill>
                <a:latin typeface="ＭＳ ゴシック" panose="020B0609070205080204" pitchFamily="49" charset="-128"/>
                <a:ea typeface="ＭＳ ゴシック" panose="020B0609070205080204" pitchFamily="49" charset="-128"/>
              </a:rPr>
              <a:t>年度</a:t>
            </a:r>
            <a:r>
              <a:rPr lang="en-US" altLang="ja-JP" sz="2400" b="0" dirty="0">
                <a:solidFill>
                  <a:schemeClr val="tx1"/>
                </a:solidFill>
                <a:latin typeface="Calibri" panose="020F0502020204030204" pitchFamily="34" charset="0"/>
                <a:ea typeface="ＭＳ ゴシック" panose="020B0609070205080204" pitchFamily="49" charset="-128"/>
                <a:cs typeface="Calibri" panose="020F0502020204030204" pitchFamily="34" charset="0"/>
              </a:rPr>
              <a:t>model.1</a:t>
            </a:r>
            <a:r>
              <a:rPr lang="ja-JP" altLang="en-US" sz="2400" b="0" dirty="0">
                <a:solidFill>
                  <a:schemeClr val="tx1"/>
                </a:solidFill>
                <a:latin typeface="ＭＳ ゴシック" panose="020B0609070205080204" pitchFamily="49" charset="-128"/>
                <a:ea typeface="ＭＳ ゴシック" panose="020B0609070205080204" pitchFamily="49" charset="-128"/>
              </a:rPr>
              <a:t>（人口規模１万人）</a:t>
            </a:r>
          </a:p>
        </c:rich>
      </c:tx>
      <c:layout>
        <c:manualLayout>
          <c:xMode val="edge"/>
          <c:yMode val="edge"/>
          <c:x val="0.15416666666666667"/>
          <c:y val="4.6101641414141414E-2"/>
        </c:manualLayout>
      </c:layout>
      <c:overlay val="0"/>
    </c:title>
    <c:autoTitleDeleted val="0"/>
    <c:plotArea>
      <c:layout>
        <c:manualLayout>
          <c:layoutTarget val="inner"/>
          <c:xMode val="edge"/>
          <c:yMode val="edge"/>
          <c:x val="9.6900371828521431E-2"/>
          <c:y val="0.10928267045454546"/>
          <c:w val="0.87599234470691167"/>
          <c:h val="0.76241508838383842"/>
        </c:manualLayout>
      </c:layout>
      <c:scatterChart>
        <c:scatterStyle val="lineMarker"/>
        <c:varyColors val="0"/>
        <c:ser>
          <c:idx val="0"/>
          <c:order val="0"/>
          <c:spPr>
            <a:ln w="28575">
              <a:noFill/>
            </a:ln>
          </c:spPr>
          <c:marker>
            <c:symbol val="circle"/>
            <c:size val="8"/>
            <c:spPr>
              <a:solidFill>
                <a:srgbClr val="FF0000"/>
              </a:solidFill>
              <a:ln>
                <a:noFill/>
              </a:ln>
            </c:spPr>
          </c:marker>
          <c:trendline>
            <c:spPr>
              <a:ln w="25400"/>
            </c:spPr>
            <c:trendlineType val="linear"/>
            <c:dispRSqr val="0"/>
            <c:dispEq val="1"/>
            <c:trendlineLbl>
              <c:layout>
                <c:manualLayout>
                  <c:x val="-1.1080356515522942E-2"/>
                  <c:y val="0.16399166370339172"/>
                </c:manualLayout>
              </c:layout>
              <c:numFmt formatCode="General" sourceLinked="0"/>
              <c:txPr>
                <a:bodyPr/>
                <a:lstStyle/>
                <a:p>
                  <a:pPr>
                    <a:defRPr sz="1400"/>
                  </a:pPr>
                  <a:endParaRPr lang="ja-JP"/>
                </a:p>
              </c:txPr>
            </c:trendlineLbl>
          </c:trendline>
          <c:xVal>
            <c:numRef>
              <c:f>データ1万人↑!$D$87:$D$112</c:f>
              <c:numCache>
                <c:formatCode>General</c:formatCode>
                <c:ptCount val="26"/>
                <c:pt idx="0">
                  <c:v>0.14722222222222223</c:v>
                </c:pt>
                <c:pt idx="1">
                  <c:v>0.12362911266201396</c:v>
                </c:pt>
                <c:pt idx="2">
                  <c:v>0.10108864696734059</c:v>
                </c:pt>
                <c:pt idx="3">
                  <c:v>9.2297015961138096E-2</c:v>
                </c:pt>
                <c:pt idx="4">
                  <c:v>8.4600760456273766E-2</c:v>
                </c:pt>
                <c:pt idx="5">
                  <c:v>7.7450980392156865E-2</c:v>
                </c:pt>
                <c:pt idx="6">
                  <c:v>7.1969696969696975E-2</c:v>
                </c:pt>
                <c:pt idx="7">
                  <c:v>6.9153069153069152E-2</c:v>
                </c:pt>
                <c:pt idx="8">
                  <c:v>6.8579112505602877E-2</c:v>
                </c:pt>
                <c:pt idx="9">
                  <c:v>6.6701958708311276E-2</c:v>
                </c:pt>
                <c:pt idx="10">
                  <c:v>6.1797752808988762E-2</c:v>
                </c:pt>
                <c:pt idx="11">
                  <c:v>5.5509527754763879E-2</c:v>
                </c:pt>
                <c:pt idx="12">
                  <c:v>5.2852348993288591E-2</c:v>
                </c:pt>
                <c:pt idx="13">
                  <c:v>4.9360795454545456E-2</c:v>
                </c:pt>
                <c:pt idx="14">
                  <c:v>4.63038180341186E-2</c:v>
                </c:pt>
                <c:pt idx="15">
                  <c:v>4.5278137128072452E-2</c:v>
                </c:pt>
                <c:pt idx="16">
                  <c:v>4.390613171839515E-2</c:v>
                </c:pt>
                <c:pt idx="17">
                  <c:v>4.3373493975903621E-2</c:v>
                </c:pt>
                <c:pt idx="18">
                  <c:v>4.1932543299908843E-2</c:v>
                </c:pt>
                <c:pt idx="19">
                  <c:v>3.8493723849372385E-2</c:v>
                </c:pt>
                <c:pt idx="20">
                  <c:v>3.657850309510411E-2</c:v>
                </c:pt>
                <c:pt idx="21">
                  <c:v>3.2330827067669175E-2</c:v>
                </c:pt>
                <c:pt idx="22">
                  <c:v>2.7527792482795133E-2</c:v>
                </c:pt>
                <c:pt idx="23">
                  <c:v>2.5036818851251842E-2</c:v>
                </c:pt>
                <c:pt idx="24">
                  <c:v>2.2267206477732792E-2</c:v>
                </c:pt>
                <c:pt idx="25">
                  <c:v>2.0912547528517109E-2</c:v>
                </c:pt>
              </c:numCache>
            </c:numRef>
          </c:xVal>
          <c:yVal>
            <c:numRef>
              <c:f>データ1万人↑!$E$87:$E$112</c:f>
              <c:numCache>
                <c:formatCode>General</c:formatCode>
                <c:ptCount val="26"/>
                <c:pt idx="0">
                  <c:v>1.0921936838959696</c:v>
                </c:pt>
                <c:pt idx="1">
                  <c:v>1.5003746239921123</c:v>
                </c:pt>
                <c:pt idx="2">
                  <c:v>1.1008870313989108</c:v>
                </c:pt>
                <c:pt idx="3">
                  <c:v>0.99574235182689952</c:v>
                </c:pt>
                <c:pt idx="4">
                  <c:v>0.94809258448685441</c:v>
                </c:pt>
                <c:pt idx="5">
                  <c:v>1.1646321113561409</c:v>
                </c:pt>
                <c:pt idx="6">
                  <c:v>1.0126401821292785</c:v>
                </c:pt>
                <c:pt idx="7">
                  <c:v>1.3038047321738675</c:v>
                </c:pt>
                <c:pt idx="8">
                  <c:v>0.97360508279182689</c:v>
                </c:pt>
                <c:pt idx="9">
                  <c:v>1.0134078425370847</c:v>
                </c:pt>
                <c:pt idx="10">
                  <c:v>1.1245749652066483</c:v>
                </c:pt>
                <c:pt idx="11">
                  <c:v>0.98114573146467821</c:v>
                </c:pt>
                <c:pt idx="12">
                  <c:v>0.95135028516783759</c:v>
                </c:pt>
                <c:pt idx="13">
                  <c:v>1.0361314244504074</c:v>
                </c:pt>
                <c:pt idx="14">
                  <c:v>0.90096826710871114</c:v>
                </c:pt>
                <c:pt idx="15">
                  <c:v>0.85699878010818598</c:v>
                </c:pt>
                <c:pt idx="16">
                  <c:v>1.0956316074899497</c:v>
                </c:pt>
                <c:pt idx="17">
                  <c:v>1.249073519125542</c:v>
                </c:pt>
                <c:pt idx="18">
                  <c:v>0.93200455787500136</c:v>
                </c:pt>
                <c:pt idx="19">
                  <c:v>1.0315321311986292</c:v>
                </c:pt>
                <c:pt idx="20">
                  <c:v>1.0489557835585195</c:v>
                </c:pt>
                <c:pt idx="21">
                  <c:v>0.95586890955027082</c:v>
                </c:pt>
                <c:pt idx="22">
                  <c:v>0.93960836068533815</c:v>
                </c:pt>
                <c:pt idx="23">
                  <c:v>0.99531918373883066</c:v>
                </c:pt>
                <c:pt idx="24">
                  <c:v>0.99223987242250411</c:v>
                </c:pt>
                <c:pt idx="25">
                  <c:v>0.92043584535150769</c:v>
                </c:pt>
              </c:numCache>
            </c:numRef>
          </c:yVal>
          <c:smooth val="0"/>
          <c:extLst xmlns:c16r2="http://schemas.microsoft.com/office/drawing/2015/06/chart">
            <c:ext xmlns:c16="http://schemas.microsoft.com/office/drawing/2014/chart" uri="{C3380CC4-5D6E-409C-BE32-E72D297353CC}">
              <c16:uniqueId val="{00000001-5920-42B0-B314-C045F0923D38}"/>
            </c:ext>
          </c:extLst>
        </c:ser>
        <c:dLbls>
          <c:showLegendKey val="0"/>
          <c:showVal val="0"/>
          <c:showCatName val="0"/>
          <c:showSerName val="0"/>
          <c:showPercent val="0"/>
          <c:showBubbleSize val="0"/>
        </c:dLbls>
        <c:axId val="129559936"/>
        <c:axId val="134186496"/>
      </c:scatterChart>
      <c:valAx>
        <c:axId val="129559936"/>
        <c:scaling>
          <c:orientation val="minMax"/>
        </c:scaling>
        <c:delete val="0"/>
        <c:axPos val="b"/>
        <c:title>
          <c:tx>
            <c:rich>
              <a:bodyPr/>
              <a:lstStyle/>
              <a:p>
                <a:pPr>
                  <a:defRPr sz="2400" b="0">
                    <a:latin typeface="ＭＳ ゴシック" panose="020B0609070205080204" pitchFamily="49" charset="-128"/>
                    <a:ea typeface="ＭＳ ゴシック" panose="020B0609070205080204" pitchFamily="49" charset="-128"/>
                  </a:defRPr>
                </a:pPr>
                <a:r>
                  <a:rPr lang="en-US" altLang="ja-JP" sz="2400" b="0" i="0" u="none" strike="noStrike" baseline="0">
                    <a:effectLst/>
                    <a:latin typeface="ＭＳ ゴシック" panose="020B0609070205080204" pitchFamily="49" charset="-128"/>
                    <a:ea typeface="ＭＳ ゴシック" panose="020B0609070205080204" pitchFamily="49" charset="-128"/>
                  </a:rPr>
                  <a:t>Ⅱ</a:t>
                </a:r>
                <a:r>
                  <a:rPr lang="ja-JP" altLang="ja-JP" sz="2400" b="0" i="0" u="none" strike="noStrike" baseline="0">
                    <a:effectLst/>
                    <a:latin typeface="ＭＳ ゴシック" panose="020B0609070205080204" pitchFamily="49" charset="-128"/>
                    <a:ea typeface="ＭＳ ゴシック" panose="020B0609070205080204" pitchFamily="49" charset="-128"/>
                  </a:rPr>
                  <a:t>度以上高血圧者割合</a:t>
                </a:r>
                <a:endParaRPr lang="ja-JP" altLang="en-US" sz="2400" b="0">
                  <a:latin typeface="ＭＳ ゴシック" panose="020B0609070205080204" pitchFamily="49" charset="-128"/>
                  <a:ea typeface="ＭＳ ゴシック" panose="020B0609070205080204" pitchFamily="49" charset="-128"/>
                </a:endParaRPr>
              </a:p>
            </c:rich>
          </c:tx>
          <c:layout>
            <c:manualLayout>
              <c:xMode val="edge"/>
              <c:yMode val="edge"/>
              <c:x val="0.3634034339457568"/>
              <c:y val="0.92792503156565653"/>
            </c:manualLayout>
          </c:layout>
          <c:overlay val="0"/>
        </c:title>
        <c:numFmt formatCode="General" sourceLinked="1"/>
        <c:majorTickMark val="none"/>
        <c:minorTickMark val="none"/>
        <c:tickLblPos val="nextTo"/>
        <c:txPr>
          <a:bodyPr/>
          <a:lstStyle/>
          <a:p>
            <a:pPr>
              <a:defRPr sz="1800">
                <a:latin typeface="Calibri" panose="020F0502020204030204" pitchFamily="34" charset="0"/>
                <a:cs typeface="Calibri" panose="020F0502020204030204" pitchFamily="34" charset="0"/>
              </a:defRPr>
            </a:pPr>
            <a:endParaRPr lang="ja-JP"/>
          </a:p>
        </c:txPr>
        <c:crossAx val="134186496"/>
        <c:crosses val="autoZero"/>
        <c:crossBetween val="midCat"/>
      </c:valAx>
      <c:valAx>
        <c:axId val="134186496"/>
        <c:scaling>
          <c:orientation val="minMax"/>
          <c:max val="1.6"/>
          <c:min val="0.8"/>
        </c:scaling>
        <c:delete val="0"/>
        <c:axPos val="l"/>
        <c:majorGridlines/>
        <c:title>
          <c:tx>
            <c:rich>
              <a:bodyPr rot="0" vert="eaVert"/>
              <a:lstStyle/>
              <a:p>
                <a:pPr>
                  <a:defRPr sz="2400" b="0">
                    <a:latin typeface="ＭＳ ゴシック" panose="020B0609070205080204" pitchFamily="49" charset="-128"/>
                    <a:ea typeface="ＭＳ ゴシック" panose="020B0609070205080204" pitchFamily="49" charset="-128"/>
                  </a:defRPr>
                </a:pPr>
                <a:r>
                  <a:rPr lang="ja-JP" altLang="ja-JP" sz="2400" b="0" i="0" baseline="0" dirty="0">
                    <a:effectLst/>
                    <a:latin typeface="ＭＳ ゴシック" panose="020B0609070205080204" pitchFamily="49" charset="-128"/>
                    <a:ea typeface="ＭＳ ゴシック" panose="020B0609070205080204" pitchFamily="49" charset="-128"/>
                  </a:rPr>
                  <a:t>医療費の地域差指数</a:t>
                </a:r>
                <a:endParaRPr lang="ja-JP" altLang="ja-JP" sz="2400" b="0" dirty="0">
                  <a:effectLst/>
                  <a:latin typeface="ＭＳ ゴシック" panose="020B0609070205080204" pitchFamily="49" charset="-128"/>
                  <a:ea typeface="ＭＳ ゴシック" panose="020B0609070205080204" pitchFamily="49" charset="-128"/>
                </a:endParaRPr>
              </a:p>
            </c:rich>
          </c:tx>
          <c:layout>
            <c:manualLayout>
              <c:xMode val="edge"/>
              <c:yMode val="edge"/>
              <c:x val="1.7694663167104081E-4"/>
              <c:y val="0.26599526515151517"/>
            </c:manualLayout>
          </c:layout>
          <c:overlay val="0"/>
        </c:title>
        <c:numFmt formatCode="General" sourceLinked="1"/>
        <c:majorTickMark val="none"/>
        <c:minorTickMark val="none"/>
        <c:tickLblPos val="nextTo"/>
        <c:txPr>
          <a:bodyPr/>
          <a:lstStyle/>
          <a:p>
            <a:pPr>
              <a:defRPr sz="1800">
                <a:latin typeface="Calibri" panose="020F0502020204030204" pitchFamily="34" charset="0"/>
                <a:cs typeface="Calibri" panose="020F0502020204030204" pitchFamily="34" charset="0"/>
              </a:defRPr>
            </a:pPr>
            <a:endParaRPr lang="ja-JP"/>
          </a:p>
        </c:txPr>
        <c:crossAx val="129559936"/>
        <c:crosses val="autoZero"/>
        <c:crossBetween val="midCat"/>
        <c:majorUnit val="0.2"/>
      </c:valAx>
      <c:spPr>
        <a:solidFill>
          <a:srgbClr val="DDF6FF"/>
        </a:solidFill>
      </c:spPr>
    </c:plotArea>
    <c:plotVisOnly val="1"/>
    <c:dispBlanksAs val="gap"/>
    <c:showDLblsOverMax val="0"/>
  </c:chart>
  <c:spPr>
    <a:solidFill>
      <a:sysClr val="window" lastClr="FFFFFF">
        <a:alpha val="70000"/>
      </a:sysClr>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latin typeface="ＭＳ ゴシック" panose="020B0609070205080204" pitchFamily="49" charset="-128"/>
                <a:ea typeface="ＭＳ ゴシック" panose="020B0609070205080204" pitchFamily="49" charset="-128"/>
              </a:defRPr>
            </a:pPr>
            <a:r>
              <a:rPr lang="en-US" altLang="ja-JP" sz="2400" b="0" dirty="0">
                <a:latin typeface="ＭＳ ゴシック" panose="020B0609070205080204" pitchFamily="49" charset="-128"/>
                <a:ea typeface="ＭＳ ゴシック" panose="020B0609070205080204" pitchFamily="49" charset="-128"/>
              </a:rPr>
              <a:t>Ⅱ</a:t>
            </a:r>
            <a:r>
              <a:rPr lang="ja-JP" altLang="en-US" sz="2400" b="0" dirty="0">
                <a:latin typeface="ＭＳ ゴシック" panose="020B0609070205080204" pitchFamily="49" charset="-128"/>
                <a:ea typeface="ＭＳ ゴシック" panose="020B0609070205080204" pitchFamily="49" charset="-128"/>
              </a:rPr>
              <a:t>度以上高血圧者割合</a:t>
            </a:r>
            <a:r>
              <a:rPr lang="en-US" altLang="ja-JP" sz="2400" b="0" dirty="0">
                <a:latin typeface="ＭＳ ゴシック" panose="020B0609070205080204" pitchFamily="49" charset="-128"/>
                <a:ea typeface="ＭＳ ゴシック" panose="020B0609070205080204" pitchFamily="49" charset="-128"/>
              </a:rPr>
              <a:t>vs.</a:t>
            </a:r>
            <a:r>
              <a:rPr lang="ja-JP" altLang="en-US" sz="2400" b="0" dirty="0">
                <a:latin typeface="ＭＳ ゴシック" panose="020B0609070205080204" pitchFamily="49" charset="-128"/>
                <a:ea typeface="ＭＳ ゴシック" panose="020B0609070205080204" pitchFamily="49" charset="-128"/>
              </a:rPr>
              <a:t>医療費の地域差指数</a:t>
            </a:r>
            <a:endParaRPr lang="en-US" altLang="ja-JP" sz="2400" b="0" dirty="0">
              <a:latin typeface="ＭＳ ゴシック" panose="020B0609070205080204" pitchFamily="49" charset="-128"/>
              <a:ea typeface="ＭＳ ゴシック" panose="020B0609070205080204" pitchFamily="49" charset="-128"/>
            </a:endParaRPr>
          </a:p>
          <a:p>
            <a:pPr>
              <a:defRPr sz="2400" b="0">
                <a:latin typeface="ＭＳ ゴシック" panose="020B0609070205080204" pitchFamily="49" charset="-128"/>
                <a:ea typeface="ＭＳ ゴシック" panose="020B0609070205080204" pitchFamily="49" charset="-128"/>
              </a:defRPr>
            </a:pPr>
            <a:r>
              <a:rPr lang="ja-JP" altLang="en-US" sz="2400" b="0" dirty="0">
                <a:solidFill>
                  <a:schemeClr val="tx1"/>
                </a:solidFill>
                <a:latin typeface="ＭＳ ゴシック" panose="020B0609070205080204" pitchFamily="49" charset="-128"/>
                <a:ea typeface="ＭＳ ゴシック" panose="020B0609070205080204" pitchFamily="49" charset="-128"/>
              </a:rPr>
              <a:t>平成</a:t>
            </a:r>
            <a:r>
              <a:rPr lang="en-US" altLang="ja-JP" sz="2400" b="0" dirty="0">
                <a:solidFill>
                  <a:schemeClr val="tx1"/>
                </a:solidFill>
                <a:latin typeface="Calibri" panose="020F0502020204030204" pitchFamily="34" charset="0"/>
                <a:ea typeface="ＭＳ ゴシック" panose="020B0609070205080204" pitchFamily="49" charset="-128"/>
                <a:cs typeface="Calibri" panose="020F0502020204030204" pitchFamily="34" charset="0"/>
              </a:rPr>
              <a:t>27</a:t>
            </a:r>
            <a:r>
              <a:rPr lang="ja-JP" altLang="en-US" sz="2400" b="0" dirty="0">
                <a:solidFill>
                  <a:schemeClr val="tx1"/>
                </a:solidFill>
                <a:latin typeface="ＭＳ ゴシック" panose="020B0609070205080204" pitchFamily="49" charset="-128"/>
                <a:ea typeface="ＭＳ ゴシック" panose="020B0609070205080204" pitchFamily="49" charset="-128"/>
              </a:rPr>
              <a:t>年度</a:t>
            </a:r>
            <a:r>
              <a:rPr lang="en-US" altLang="ja-JP" sz="2400" b="0" dirty="0">
                <a:solidFill>
                  <a:schemeClr val="tx1"/>
                </a:solidFill>
                <a:latin typeface="Calibri" panose="020F0502020204030204" pitchFamily="34" charset="0"/>
                <a:ea typeface="ＭＳ ゴシック" panose="020B0609070205080204" pitchFamily="49" charset="-128"/>
                <a:cs typeface="Calibri" panose="020F0502020204030204" pitchFamily="34" charset="0"/>
              </a:rPr>
              <a:t>model.2</a:t>
            </a:r>
            <a:r>
              <a:rPr lang="ja-JP" altLang="en-US" sz="2400" b="0" dirty="0">
                <a:solidFill>
                  <a:schemeClr val="tx1"/>
                </a:solidFill>
                <a:latin typeface="ＭＳ ゴシック" panose="020B0609070205080204" pitchFamily="49" charset="-128"/>
                <a:ea typeface="ＭＳ ゴシック" panose="020B0609070205080204" pitchFamily="49" charset="-128"/>
              </a:rPr>
              <a:t>（人口規模２万人）</a:t>
            </a:r>
          </a:p>
        </c:rich>
      </c:tx>
      <c:layout>
        <c:manualLayout>
          <c:xMode val="edge"/>
          <c:yMode val="edge"/>
          <c:x val="0.15416666666666667"/>
          <c:y val="4.2092803030303029E-2"/>
        </c:manualLayout>
      </c:layout>
      <c:overlay val="0"/>
    </c:title>
    <c:autoTitleDeleted val="0"/>
    <c:plotArea>
      <c:layout>
        <c:manualLayout>
          <c:layoutTarget val="inner"/>
          <c:xMode val="edge"/>
          <c:yMode val="edge"/>
          <c:x val="0.10245592738407698"/>
          <c:y val="0.10928267045454546"/>
          <c:w val="0.87043678915135603"/>
          <c:h val="0.76241508838383842"/>
        </c:manualLayout>
      </c:layout>
      <c:scatterChart>
        <c:scatterStyle val="lineMarker"/>
        <c:varyColors val="0"/>
        <c:ser>
          <c:idx val="0"/>
          <c:order val="0"/>
          <c:spPr>
            <a:ln w="28575">
              <a:noFill/>
            </a:ln>
          </c:spPr>
          <c:marker>
            <c:symbol val="circle"/>
            <c:size val="8"/>
            <c:spPr>
              <a:solidFill>
                <a:srgbClr val="FF0000"/>
              </a:solidFill>
              <a:ln>
                <a:noFill/>
              </a:ln>
            </c:spPr>
          </c:marker>
          <c:trendline>
            <c:spPr>
              <a:ln w="25400"/>
            </c:spPr>
            <c:trendlineType val="linear"/>
            <c:dispRSqr val="0"/>
            <c:dispEq val="1"/>
            <c:trendlineLbl>
              <c:layout>
                <c:manualLayout>
                  <c:x val="-1.1080356515522942E-2"/>
                  <c:y val="0.16399166370339172"/>
                </c:manualLayout>
              </c:layout>
              <c:numFmt formatCode="General" sourceLinked="0"/>
              <c:txPr>
                <a:bodyPr/>
                <a:lstStyle/>
                <a:p>
                  <a:pPr>
                    <a:defRPr sz="1400"/>
                  </a:pPr>
                  <a:endParaRPr lang="ja-JP"/>
                </a:p>
              </c:txPr>
            </c:trendlineLbl>
          </c:trendline>
          <c:xVal>
            <c:numRef>
              <c:f>データ2万人↑!$D$76:$D$90</c:f>
              <c:numCache>
                <c:formatCode>General</c:formatCode>
                <c:ptCount val="15"/>
                <c:pt idx="0">
                  <c:v>0.1358617378780605</c:v>
                </c:pt>
                <c:pt idx="1">
                  <c:v>9.6442977631096438E-2</c:v>
                </c:pt>
                <c:pt idx="2">
                  <c:v>7.9883570504527809E-2</c:v>
                </c:pt>
                <c:pt idx="3">
                  <c:v>7.0422535211267609E-2</c:v>
                </c:pt>
                <c:pt idx="4">
                  <c:v>6.8579112505602877E-2</c:v>
                </c:pt>
                <c:pt idx="5">
                  <c:v>6.6701958708311276E-2</c:v>
                </c:pt>
                <c:pt idx="6">
                  <c:v>5.8178350023843584E-2</c:v>
                </c:pt>
                <c:pt idx="7">
                  <c:v>5.0399201596806387E-2</c:v>
                </c:pt>
                <c:pt idx="8">
                  <c:v>4.590818363273453E-2</c:v>
                </c:pt>
                <c:pt idx="9">
                  <c:v>4.3700604370060438E-2</c:v>
                </c:pt>
                <c:pt idx="10">
                  <c:v>4.0139616055846421E-2</c:v>
                </c:pt>
                <c:pt idx="11">
                  <c:v>3.583916083916084E-2</c:v>
                </c:pt>
                <c:pt idx="12">
                  <c:v>2.8803545051698669E-2</c:v>
                </c:pt>
                <c:pt idx="13">
                  <c:v>2.4515393386545039E-2</c:v>
                </c:pt>
                <c:pt idx="14">
                  <c:v>2.1289537712895375E-2</c:v>
                </c:pt>
              </c:numCache>
            </c:numRef>
          </c:xVal>
          <c:yVal>
            <c:numRef>
              <c:f>データ2万人↑!$E$76:$E$90</c:f>
              <c:numCache>
                <c:formatCode>General</c:formatCode>
                <c:ptCount val="15"/>
                <c:pt idx="0">
                  <c:v>1.3133735327889098</c:v>
                </c:pt>
                <c:pt idx="1">
                  <c:v>1.0570631993134241</c:v>
                </c:pt>
                <c:pt idx="2">
                  <c:v>1.0986235847895855</c:v>
                </c:pt>
                <c:pt idx="3">
                  <c:v>1.189253642174235</c:v>
                </c:pt>
                <c:pt idx="4">
                  <c:v>0.97360508279182689</c:v>
                </c:pt>
                <c:pt idx="5">
                  <c:v>1.0134078425370847</c:v>
                </c:pt>
                <c:pt idx="6">
                  <c:v>1.0473716856979429</c:v>
                </c:pt>
                <c:pt idx="7">
                  <c:v>1.005369500142274</c:v>
                </c:pt>
                <c:pt idx="8">
                  <c:v>0.8777213496740377</c:v>
                </c:pt>
                <c:pt idx="9">
                  <c:v>1.1600787304756717</c:v>
                </c:pt>
                <c:pt idx="10">
                  <c:v>0.9860264483523139</c:v>
                </c:pt>
                <c:pt idx="11">
                  <c:v>1.0531473986824533</c:v>
                </c:pt>
                <c:pt idx="12">
                  <c:v>0.92399483116834757</c:v>
                </c:pt>
                <c:pt idx="13">
                  <c:v>1.0097596306820853</c:v>
                </c:pt>
                <c:pt idx="14">
                  <c:v>0.93211269487213477</c:v>
                </c:pt>
              </c:numCache>
            </c:numRef>
          </c:yVal>
          <c:smooth val="0"/>
          <c:extLst xmlns:c16r2="http://schemas.microsoft.com/office/drawing/2015/06/chart">
            <c:ext xmlns:c16="http://schemas.microsoft.com/office/drawing/2014/chart" uri="{C3380CC4-5D6E-409C-BE32-E72D297353CC}">
              <c16:uniqueId val="{00000001-E271-488E-BE2C-2933379494CC}"/>
            </c:ext>
          </c:extLst>
        </c:ser>
        <c:dLbls>
          <c:showLegendKey val="0"/>
          <c:showVal val="0"/>
          <c:showCatName val="0"/>
          <c:showSerName val="0"/>
          <c:showPercent val="0"/>
          <c:showBubbleSize val="0"/>
        </c:dLbls>
        <c:axId val="134383104"/>
        <c:axId val="134385024"/>
      </c:scatterChart>
      <c:valAx>
        <c:axId val="134383104"/>
        <c:scaling>
          <c:orientation val="minMax"/>
        </c:scaling>
        <c:delete val="0"/>
        <c:axPos val="b"/>
        <c:title>
          <c:tx>
            <c:rich>
              <a:bodyPr/>
              <a:lstStyle/>
              <a:p>
                <a:pPr>
                  <a:defRPr sz="2400" b="0"/>
                </a:pPr>
                <a:r>
                  <a:rPr lang="en-US" altLang="ja-JP" sz="2400" b="0" i="0" u="none" strike="noStrike" baseline="0">
                    <a:effectLst/>
                  </a:rPr>
                  <a:t>Ⅱ</a:t>
                </a:r>
                <a:r>
                  <a:rPr lang="ja-JP" altLang="ja-JP" sz="2400" b="0" i="0" u="none" strike="noStrike" baseline="0">
                    <a:effectLst/>
                  </a:rPr>
                  <a:t>度以上高血圧者割合</a:t>
                </a:r>
                <a:endParaRPr lang="ja-JP" altLang="en-US" sz="2400" b="0"/>
              </a:p>
            </c:rich>
          </c:tx>
          <c:layout>
            <c:manualLayout>
              <c:xMode val="edge"/>
              <c:yMode val="edge"/>
              <c:x val="0.36684098862642167"/>
              <c:y val="0.92792503156565653"/>
            </c:manualLayout>
          </c:layout>
          <c:overlay val="0"/>
        </c:title>
        <c:numFmt formatCode="General" sourceLinked="1"/>
        <c:majorTickMark val="none"/>
        <c:minorTickMark val="none"/>
        <c:tickLblPos val="nextTo"/>
        <c:txPr>
          <a:bodyPr/>
          <a:lstStyle/>
          <a:p>
            <a:pPr>
              <a:defRPr sz="1800">
                <a:latin typeface="Calibri" panose="020F0502020204030204" pitchFamily="34" charset="0"/>
                <a:cs typeface="Calibri" panose="020F0502020204030204" pitchFamily="34" charset="0"/>
              </a:defRPr>
            </a:pPr>
            <a:endParaRPr lang="ja-JP"/>
          </a:p>
        </c:txPr>
        <c:crossAx val="134385024"/>
        <c:crosses val="autoZero"/>
        <c:crossBetween val="midCat"/>
      </c:valAx>
      <c:valAx>
        <c:axId val="134385024"/>
        <c:scaling>
          <c:orientation val="minMax"/>
          <c:max val="1.4"/>
          <c:min val="0.8"/>
        </c:scaling>
        <c:delete val="0"/>
        <c:axPos val="l"/>
        <c:majorGridlines/>
        <c:title>
          <c:tx>
            <c:rich>
              <a:bodyPr rot="0" vert="eaVert"/>
              <a:lstStyle/>
              <a:p>
                <a:pPr>
                  <a:defRPr sz="2400" b="0">
                    <a:latin typeface="ＭＳ ゴシック" panose="020B0609070205080204" pitchFamily="49" charset="-128"/>
                    <a:ea typeface="ＭＳ ゴシック" panose="020B0609070205080204" pitchFamily="49" charset="-128"/>
                  </a:defRPr>
                </a:pPr>
                <a:r>
                  <a:rPr lang="ja-JP" altLang="ja-JP" sz="2400" b="0" i="0" baseline="0">
                    <a:effectLst/>
                    <a:latin typeface="ＭＳ ゴシック" panose="020B0609070205080204" pitchFamily="49" charset="-128"/>
                    <a:ea typeface="ＭＳ ゴシック" panose="020B0609070205080204" pitchFamily="49" charset="-128"/>
                  </a:rPr>
                  <a:t>医療費の地域差指数</a:t>
                </a:r>
                <a:endParaRPr lang="ja-JP" altLang="ja-JP" sz="2400" b="0">
                  <a:effectLst/>
                  <a:latin typeface="ＭＳ ゴシック" panose="020B0609070205080204" pitchFamily="49" charset="-128"/>
                  <a:ea typeface="ＭＳ ゴシック" panose="020B0609070205080204" pitchFamily="49" charset="-128"/>
                </a:endParaRPr>
              </a:p>
            </c:rich>
          </c:tx>
          <c:layout>
            <c:manualLayout>
              <c:xMode val="edge"/>
              <c:yMode val="edge"/>
              <c:x val="1.7694663167104081E-4"/>
              <c:y val="0.26198642676767675"/>
            </c:manualLayout>
          </c:layout>
          <c:overlay val="0"/>
        </c:title>
        <c:numFmt formatCode="General" sourceLinked="1"/>
        <c:majorTickMark val="none"/>
        <c:minorTickMark val="none"/>
        <c:tickLblPos val="nextTo"/>
        <c:txPr>
          <a:bodyPr/>
          <a:lstStyle/>
          <a:p>
            <a:pPr>
              <a:defRPr sz="1800"/>
            </a:pPr>
            <a:endParaRPr lang="ja-JP"/>
          </a:p>
        </c:txPr>
        <c:crossAx val="134383104"/>
        <c:crosses val="autoZero"/>
        <c:crossBetween val="midCat"/>
        <c:majorUnit val="0.2"/>
      </c:valAx>
      <c:spPr>
        <a:solidFill>
          <a:srgbClr val="DDF6FF"/>
        </a:solidFill>
      </c:spPr>
    </c:plotArea>
    <c:plotVisOnly val="1"/>
    <c:dispBlanksAs val="gap"/>
    <c:showDLblsOverMax val="0"/>
  </c:chart>
  <c:spPr>
    <a:solidFill>
      <a:sysClr val="window" lastClr="FFFFFF">
        <a:alpha val="70000"/>
      </a:sysClr>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latin typeface="ＭＳ ゴシック" panose="020B0609070205080204" pitchFamily="49" charset="-128"/>
                <a:ea typeface="ＭＳ ゴシック" panose="020B0609070205080204" pitchFamily="49" charset="-128"/>
              </a:defRPr>
            </a:pPr>
            <a:r>
              <a:rPr lang="en-US" altLang="ja-JP" sz="2400" b="0" dirty="0">
                <a:latin typeface="ＭＳ ゴシック" panose="020B0609070205080204" pitchFamily="49" charset="-128"/>
                <a:ea typeface="ＭＳ ゴシック" panose="020B0609070205080204" pitchFamily="49" charset="-128"/>
              </a:rPr>
              <a:t>Ⅱ</a:t>
            </a:r>
            <a:r>
              <a:rPr lang="ja-JP" altLang="en-US" sz="2400" b="0" dirty="0">
                <a:latin typeface="ＭＳ ゴシック" panose="020B0609070205080204" pitchFamily="49" charset="-128"/>
                <a:ea typeface="ＭＳ ゴシック" panose="020B0609070205080204" pitchFamily="49" charset="-128"/>
              </a:rPr>
              <a:t>度以上高血圧者割合</a:t>
            </a:r>
            <a:r>
              <a:rPr lang="en-US" altLang="ja-JP" sz="2400" b="0" dirty="0">
                <a:latin typeface="ＭＳ ゴシック" panose="020B0609070205080204" pitchFamily="49" charset="-128"/>
                <a:ea typeface="ＭＳ ゴシック" panose="020B0609070205080204" pitchFamily="49" charset="-128"/>
              </a:rPr>
              <a:t>vs.</a:t>
            </a:r>
            <a:r>
              <a:rPr lang="ja-JP" altLang="en-US" sz="2400" b="0" dirty="0">
                <a:latin typeface="ＭＳ ゴシック" panose="020B0609070205080204" pitchFamily="49" charset="-128"/>
                <a:ea typeface="ＭＳ ゴシック" panose="020B0609070205080204" pitchFamily="49" charset="-128"/>
              </a:rPr>
              <a:t>医療費の地域差指数</a:t>
            </a:r>
            <a:endParaRPr lang="en-US" altLang="ja-JP" sz="2400" b="0" dirty="0">
              <a:latin typeface="ＭＳ ゴシック" panose="020B0609070205080204" pitchFamily="49" charset="-128"/>
              <a:ea typeface="ＭＳ ゴシック" panose="020B0609070205080204" pitchFamily="49" charset="-128"/>
            </a:endParaRPr>
          </a:p>
          <a:p>
            <a:pPr>
              <a:defRPr sz="2400" b="0">
                <a:latin typeface="ＭＳ ゴシック" panose="020B0609070205080204" pitchFamily="49" charset="-128"/>
                <a:ea typeface="ＭＳ ゴシック" panose="020B0609070205080204" pitchFamily="49" charset="-128"/>
              </a:defRPr>
            </a:pPr>
            <a:r>
              <a:rPr lang="ja-JP" altLang="en-US" sz="2400" b="0" dirty="0">
                <a:latin typeface="ＭＳ ゴシック" panose="020B0609070205080204" pitchFamily="49" charset="-128"/>
                <a:ea typeface="ＭＳ ゴシック" panose="020B0609070205080204" pitchFamily="49" charset="-128"/>
              </a:rPr>
              <a:t>平成</a:t>
            </a:r>
            <a:r>
              <a:rPr lang="en-US" altLang="ja-JP" sz="2400" b="0" dirty="0">
                <a:latin typeface="Calibri" panose="020F0502020204030204" pitchFamily="34" charset="0"/>
                <a:ea typeface="ＭＳ ゴシック" panose="020B0609070205080204" pitchFamily="49" charset="-128"/>
                <a:cs typeface="Calibri" panose="020F0502020204030204" pitchFamily="34" charset="0"/>
              </a:rPr>
              <a:t>27</a:t>
            </a:r>
            <a:r>
              <a:rPr lang="ja-JP" altLang="en-US" sz="2400" b="0" dirty="0">
                <a:latin typeface="ＭＳ ゴシック" panose="020B0609070205080204" pitchFamily="49" charset="-128"/>
                <a:ea typeface="ＭＳ ゴシック" panose="020B0609070205080204" pitchFamily="49" charset="-128"/>
              </a:rPr>
              <a:t>年度</a:t>
            </a:r>
            <a:r>
              <a:rPr lang="en-US" altLang="ja-JP" sz="2400" b="0" dirty="0">
                <a:solidFill>
                  <a:schemeClr val="tx1"/>
                </a:solidFill>
                <a:latin typeface="Calibri" panose="020F0502020204030204" pitchFamily="34" charset="0"/>
                <a:ea typeface="ＭＳ ゴシック" panose="020B0609070205080204" pitchFamily="49" charset="-128"/>
                <a:cs typeface="Calibri" panose="020F0502020204030204" pitchFamily="34" charset="0"/>
              </a:rPr>
              <a:t>model.3</a:t>
            </a:r>
            <a:r>
              <a:rPr lang="ja-JP" altLang="en-US" sz="2400" b="0" dirty="0">
                <a:solidFill>
                  <a:schemeClr val="tx1"/>
                </a:solidFill>
                <a:latin typeface="ＭＳ ゴシック" panose="020B0609070205080204" pitchFamily="49" charset="-128"/>
                <a:ea typeface="ＭＳ ゴシック" panose="020B0609070205080204" pitchFamily="49" charset="-128"/>
              </a:rPr>
              <a:t>（人口規模３万人）</a:t>
            </a:r>
          </a:p>
        </c:rich>
      </c:tx>
      <c:layout>
        <c:manualLayout>
          <c:xMode val="edge"/>
          <c:yMode val="edge"/>
          <c:x val="0.15416666666666667"/>
          <c:y val="4.6101641414141414E-2"/>
        </c:manualLayout>
      </c:layout>
      <c:overlay val="0"/>
    </c:title>
    <c:autoTitleDeleted val="0"/>
    <c:plotArea>
      <c:layout>
        <c:manualLayout>
          <c:layoutTarget val="inner"/>
          <c:xMode val="edge"/>
          <c:yMode val="edge"/>
          <c:x val="0.10523370516185476"/>
          <c:y val="0.11128708964646465"/>
          <c:w val="0.86765901137357826"/>
          <c:h val="0.76041066919191924"/>
        </c:manualLayout>
      </c:layout>
      <c:scatterChart>
        <c:scatterStyle val="lineMarker"/>
        <c:varyColors val="0"/>
        <c:ser>
          <c:idx val="0"/>
          <c:order val="0"/>
          <c:spPr>
            <a:ln w="28575">
              <a:noFill/>
            </a:ln>
          </c:spPr>
          <c:marker>
            <c:symbol val="circle"/>
            <c:size val="8"/>
            <c:spPr>
              <a:solidFill>
                <a:srgbClr val="FF0000"/>
              </a:solidFill>
              <a:ln>
                <a:noFill/>
              </a:ln>
            </c:spPr>
          </c:marker>
          <c:trendline>
            <c:spPr>
              <a:ln w="25400"/>
            </c:spPr>
            <c:trendlineType val="linear"/>
            <c:dispRSqr val="0"/>
            <c:dispEq val="1"/>
            <c:trendlineLbl>
              <c:layout>
                <c:manualLayout>
                  <c:x val="-2.6858486439195101E-2"/>
                  <c:y val="0.19027525252525251"/>
                </c:manualLayout>
              </c:layout>
              <c:numFmt formatCode="General" sourceLinked="0"/>
              <c:txPr>
                <a:bodyPr/>
                <a:lstStyle/>
                <a:p>
                  <a:pPr>
                    <a:defRPr sz="1400"/>
                  </a:pPr>
                  <a:endParaRPr lang="ja-JP"/>
                </a:p>
              </c:txPr>
            </c:trendlineLbl>
          </c:trendline>
          <c:xVal>
            <c:numRef>
              <c:f>データ3万人↑!$D$72:$D$82</c:f>
              <c:numCache>
                <c:formatCode>General</c:formatCode>
                <c:ptCount val="11"/>
                <c:pt idx="0">
                  <c:v>0.12864431486880468</c:v>
                </c:pt>
                <c:pt idx="1">
                  <c:v>9.0442591404746628E-2</c:v>
                </c:pt>
                <c:pt idx="2">
                  <c:v>7.6645264847512037E-2</c:v>
                </c:pt>
                <c:pt idx="3">
                  <c:v>6.9141193595342071E-2</c:v>
                </c:pt>
                <c:pt idx="4">
                  <c:v>6.5257693733778266E-2</c:v>
                </c:pt>
                <c:pt idx="5">
                  <c:v>5.3979238754325261E-2</c:v>
                </c:pt>
                <c:pt idx="6">
                  <c:v>4.8103353490929084E-2</c:v>
                </c:pt>
                <c:pt idx="7">
                  <c:v>4.4117647058823532E-2</c:v>
                </c:pt>
                <c:pt idx="8">
                  <c:v>3.9209632602655142E-2</c:v>
                </c:pt>
                <c:pt idx="9">
                  <c:v>3.0871820202519142E-2</c:v>
                </c:pt>
                <c:pt idx="10">
                  <c:v>2.3202614379084968E-2</c:v>
                </c:pt>
              </c:numCache>
            </c:numRef>
          </c:xVal>
          <c:yVal>
            <c:numRef>
              <c:f>データ3万人↑!$E$72:$E$82</c:f>
              <c:numCache>
                <c:formatCode>General</c:formatCode>
                <c:ptCount val="11"/>
                <c:pt idx="0">
                  <c:v>1.2895769088317826</c:v>
                </c:pt>
                <c:pt idx="1">
                  <c:v>0.97200109942769231</c:v>
                </c:pt>
                <c:pt idx="2">
                  <c:v>1.1411386522386919</c:v>
                </c:pt>
                <c:pt idx="3">
                  <c:v>1.0852720253193175</c:v>
                </c:pt>
                <c:pt idx="4">
                  <c:v>1.0553486231059179</c:v>
                </c:pt>
                <c:pt idx="5">
                  <c:v>0.96633055009435742</c:v>
                </c:pt>
                <c:pt idx="6">
                  <c:v>0.99832550863558323</c:v>
                </c:pt>
                <c:pt idx="7">
                  <c:v>1.0589773457871956</c:v>
                </c:pt>
                <c:pt idx="8">
                  <c:v>1.0299668519049363</c:v>
                </c:pt>
                <c:pt idx="9">
                  <c:v>0.95110041012483393</c:v>
                </c:pt>
                <c:pt idx="10">
                  <c:v>0.97434473497694607</c:v>
                </c:pt>
              </c:numCache>
            </c:numRef>
          </c:yVal>
          <c:smooth val="0"/>
          <c:extLst xmlns:c16r2="http://schemas.microsoft.com/office/drawing/2015/06/chart">
            <c:ext xmlns:c16="http://schemas.microsoft.com/office/drawing/2014/chart" uri="{C3380CC4-5D6E-409C-BE32-E72D297353CC}">
              <c16:uniqueId val="{00000001-AB5A-4D8C-855F-D7867DD382C1}"/>
            </c:ext>
          </c:extLst>
        </c:ser>
        <c:dLbls>
          <c:showLegendKey val="0"/>
          <c:showVal val="0"/>
          <c:showCatName val="0"/>
          <c:showSerName val="0"/>
          <c:showPercent val="0"/>
          <c:showBubbleSize val="0"/>
        </c:dLbls>
        <c:axId val="134659456"/>
        <c:axId val="134669824"/>
      </c:scatterChart>
      <c:valAx>
        <c:axId val="134659456"/>
        <c:scaling>
          <c:orientation val="minMax"/>
        </c:scaling>
        <c:delete val="0"/>
        <c:axPos val="b"/>
        <c:title>
          <c:tx>
            <c:rich>
              <a:bodyPr/>
              <a:lstStyle/>
              <a:p>
                <a:pPr>
                  <a:defRPr sz="2400" b="0"/>
                </a:pPr>
                <a:r>
                  <a:rPr lang="en-US" altLang="ja-JP" sz="2400" b="0" i="0" u="none" strike="noStrike" baseline="0">
                    <a:effectLst/>
                  </a:rPr>
                  <a:t>Ⅱ</a:t>
                </a:r>
                <a:r>
                  <a:rPr lang="ja-JP" altLang="ja-JP" sz="2400" b="0" i="0" u="none" strike="noStrike" baseline="0">
                    <a:effectLst/>
                  </a:rPr>
                  <a:t>度以上高血圧者割合</a:t>
                </a:r>
                <a:endParaRPr lang="ja-JP" altLang="en-US" sz="2400" b="0"/>
              </a:p>
            </c:rich>
          </c:tx>
          <c:layout>
            <c:manualLayout>
              <c:xMode val="edge"/>
              <c:yMode val="edge"/>
              <c:x val="0.36822987751531056"/>
              <c:y val="0.92792503156565653"/>
            </c:manualLayout>
          </c:layout>
          <c:overlay val="0"/>
        </c:title>
        <c:numFmt formatCode="General" sourceLinked="1"/>
        <c:majorTickMark val="none"/>
        <c:minorTickMark val="none"/>
        <c:tickLblPos val="nextTo"/>
        <c:txPr>
          <a:bodyPr/>
          <a:lstStyle/>
          <a:p>
            <a:pPr>
              <a:defRPr sz="1800">
                <a:latin typeface="Calibri" panose="020F0502020204030204" pitchFamily="34" charset="0"/>
                <a:cs typeface="Calibri" panose="020F0502020204030204" pitchFamily="34" charset="0"/>
              </a:defRPr>
            </a:pPr>
            <a:endParaRPr lang="ja-JP"/>
          </a:p>
        </c:txPr>
        <c:crossAx val="134669824"/>
        <c:crosses val="autoZero"/>
        <c:crossBetween val="midCat"/>
      </c:valAx>
      <c:valAx>
        <c:axId val="134669824"/>
        <c:scaling>
          <c:orientation val="minMax"/>
          <c:max val="1.3"/>
          <c:min val="0.9"/>
        </c:scaling>
        <c:delete val="0"/>
        <c:axPos val="l"/>
        <c:majorGridlines/>
        <c:title>
          <c:tx>
            <c:rich>
              <a:bodyPr rot="0" vert="eaVert"/>
              <a:lstStyle/>
              <a:p>
                <a:pPr>
                  <a:defRPr sz="2400" b="0">
                    <a:latin typeface="ＭＳ ゴシック" panose="020B0609070205080204" pitchFamily="49" charset="-128"/>
                    <a:ea typeface="ＭＳ ゴシック" panose="020B0609070205080204" pitchFamily="49" charset="-128"/>
                  </a:defRPr>
                </a:pPr>
                <a:r>
                  <a:rPr lang="ja-JP" altLang="ja-JP" sz="2400" b="0" i="0" baseline="0">
                    <a:effectLst/>
                    <a:latin typeface="ＭＳ ゴシック" panose="020B0609070205080204" pitchFamily="49" charset="-128"/>
                    <a:ea typeface="ＭＳ ゴシック" panose="020B0609070205080204" pitchFamily="49" charset="-128"/>
                  </a:rPr>
                  <a:t>医療費の地域差指数</a:t>
                </a:r>
                <a:endParaRPr lang="ja-JP" altLang="ja-JP" sz="2400" b="0">
                  <a:effectLst/>
                  <a:latin typeface="ＭＳ ゴシック" panose="020B0609070205080204" pitchFamily="49" charset="-128"/>
                  <a:ea typeface="ＭＳ ゴシック" panose="020B0609070205080204" pitchFamily="49" charset="-128"/>
                </a:endParaRPr>
              </a:p>
            </c:rich>
          </c:tx>
          <c:layout>
            <c:manualLayout>
              <c:xMode val="edge"/>
              <c:yMode val="edge"/>
              <c:x val="1.7694663167104081E-4"/>
              <c:y val="0.26900189393939394"/>
            </c:manualLayout>
          </c:layout>
          <c:overlay val="0"/>
        </c:title>
        <c:numFmt formatCode="General" sourceLinked="1"/>
        <c:majorTickMark val="none"/>
        <c:minorTickMark val="none"/>
        <c:tickLblPos val="nextTo"/>
        <c:txPr>
          <a:bodyPr/>
          <a:lstStyle/>
          <a:p>
            <a:pPr>
              <a:defRPr sz="1800"/>
            </a:pPr>
            <a:endParaRPr lang="ja-JP"/>
          </a:p>
        </c:txPr>
        <c:crossAx val="134659456"/>
        <c:crosses val="autoZero"/>
        <c:crossBetween val="midCat"/>
        <c:majorUnit val="0.1"/>
      </c:valAx>
      <c:spPr>
        <a:solidFill>
          <a:srgbClr val="DDF6FF"/>
        </a:solidFill>
      </c:spPr>
    </c:plotArea>
    <c:plotVisOnly val="1"/>
    <c:dispBlanksAs val="gap"/>
    <c:showDLblsOverMax val="0"/>
  </c:chart>
  <c:spPr>
    <a:solidFill>
      <a:sysClr val="window" lastClr="FFFFFF">
        <a:alpha val="70000"/>
      </a:sysClr>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latin typeface="ＭＳ ゴシック" panose="020B0609070205080204" pitchFamily="49" charset="-128"/>
                <a:ea typeface="ＭＳ ゴシック" panose="020B0609070205080204" pitchFamily="49" charset="-128"/>
              </a:defRPr>
            </a:pPr>
            <a:r>
              <a:rPr lang="en-US" altLang="ja-JP" sz="2400" b="0" dirty="0">
                <a:latin typeface="ＭＳ ゴシック" panose="020B0609070205080204" pitchFamily="49" charset="-128"/>
                <a:ea typeface="ＭＳ ゴシック" panose="020B0609070205080204" pitchFamily="49" charset="-128"/>
              </a:rPr>
              <a:t>Ⅱ</a:t>
            </a:r>
            <a:r>
              <a:rPr lang="ja-JP" altLang="en-US" sz="2400" b="0" dirty="0">
                <a:latin typeface="ＭＳ ゴシック" panose="020B0609070205080204" pitchFamily="49" charset="-128"/>
                <a:ea typeface="ＭＳ ゴシック" panose="020B0609070205080204" pitchFamily="49" charset="-128"/>
              </a:rPr>
              <a:t>度以上高血圧者割合</a:t>
            </a:r>
            <a:r>
              <a:rPr lang="en-US" altLang="ja-JP" sz="2400" b="0" dirty="0">
                <a:latin typeface="ＭＳ ゴシック" panose="020B0609070205080204" pitchFamily="49" charset="-128"/>
                <a:ea typeface="ＭＳ ゴシック" panose="020B0609070205080204" pitchFamily="49" charset="-128"/>
              </a:rPr>
              <a:t>vs.</a:t>
            </a:r>
            <a:r>
              <a:rPr lang="ja-JP" altLang="en-US" sz="2400" b="0" dirty="0">
                <a:latin typeface="ＭＳ ゴシック" panose="020B0609070205080204" pitchFamily="49" charset="-128"/>
                <a:ea typeface="ＭＳ ゴシック" panose="020B0609070205080204" pitchFamily="49" charset="-128"/>
              </a:rPr>
              <a:t>医療費の地域差指数</a:t>
            </a:r>
            <a:endParaRPr lang="en-US" altLang="ja-JP" sz="2400" b="0" dirty="0">
              <a:latin typeface="ＭＳ ゴシック" panose="020B0609070205080204" pitchFamily="49" charset="-128"/>
              <a:ea typeface="ＭＳ ゴシック" panose="020B0609070205080204" pitchFamily="49" charset="-128"/>
            </a:endParaRPr>
          </a:p>
          <a:p>
            <a:pPr>
              <a:defRPr sz="2400" b="0">
                <a:latin typeface="ＭＳ ゴシック" panose="020B0609070205080204" pitchFamily="49" charset="-128"/>
                <a:ea typeface="ＭＳ ゴシック" panose="020B0609070205080204" pitchFamily="49" charset="-128"/>
              </a:defRPr>
            </a:pPr>
            <a:r>
              <a:rPr lang="ja-JP" altLang="en-US" sz="2400" b="0" dirty="0">
                <a:solidFill>
                  <a:schemeClr val="tx1"/>
                </a:solidFill>
                <a:latin typeface="ＭＳ ゴシック" panose="020B0609070205080204" pitchFamily="49" charset="-128"/>
                <a:ea typeface="ＭＳ ゴシック" panose="020B0609070205080204" pitchFamily="49" charset="-128"/>
              </a:rPr>
              <a:t>平成</a:t>
            </a:r>
            <a:r>
              <a:rPr lang="en-US" altLang="ja-JP" sz="2400" b="0" dirty="0">
                <a:solidFill>
                  <a:schemeClr val="tx1"/>
                </a:solidFill>
                <a:latin typeface="Calibri" panose="020F0502020204030204" pitchFamily="34" charset="0"/>
                <a:ea typeface="ＭＳ ゴシック" panose="020B0609070205080204" pitchFamily="49" charset="-128"/>
                <a:cs typeface="Calibri" panose="020F0502020204030204" pitchFamily="34" charset="0"/>
              </a:rPr>
              <a:t>27</a:t>
            </a:r>
            <a:r>
              <a:rPr lang="ja-JP" altLang="en-US" sz="2400" b="0" dirty="0">
                <a:solidFill>
                  <a:schemeClr val="tx1"/>
                </a:solidFill>
                <a:latin typeface="ＭＳ ゴシック" panose="020B0609070205080204" pitchFamily="49" charset="-128"/>
                <a:ea typeface="ＭＳ ゴシック" panose="020B0609070205080204" pitchFamily="49" charset="-128"/>
              </a:rPr>
              <a:t>年度</a:t>
            </a:r>
            <a:r>
              <a:rPr lang="en-US" altLang="ja-JP" sz="2400" b="0" dirty="0">
                <a:solidFill>
                  <a:schemeClr val="tx1"/>
                </a:solidFill>
                <a:latin typeface="Calibri" panose="020F0502020204030204" pitchFamily="34" charset="0"/>
                <a:ea typeface="ＭＳ ゴシック" panose="020B0609070205080204" pitchFamily="49" charset="-128"/>
                <a:cs typeface="Calibri" panose="020F0502020204030204" pitchFamily="34" charset="0"/>
              </a:rPr>
              <a:t>model.4</a:t>
            </a:r>
            <a:r>
              <a:rPr lang="ja-JP" altLang="en-US" sz="2400" b="0" dirty="0">
                <a:solidFill>
                  <a:schemeClr val="tx1"/>
                </a:solidFill>
                <a:latin typeface="ＭＳ ゴシック" panose="020B0609070205080204" pitchFamily="49" charset="-128"/>
                <a:ea typeface="ＭＳ ゴシック" panose="020B0609070205080204" pitchFamily="49" charset="-128"/>
              </a:rPr>
              <a:t>（人口規模４万人）</a:t>
            </a:r>
          </a:p>
        </c:rich>
      </c:tx>
      <c:layout>
        <c:manualLayout>
          <c:xMode val="edge"/>
          <c:yMode val="edge"/>
          <c:x val="0.15416666666666667"/>
          <c:y val="4.8106060606060604E-2"/>
        </c:manualLayout>
      </c:layout>
      <c:overlay val="0"/>
    </c:title>
    <c:autoTitleDeleted val="0"/>
    <c:plotArea>
      <c:layout>
        <c:manualLayout>
          <c:layoutTarget val="inner"/>
          <c:xMode val="edge"/>
          <c:yMode val="edge"/>
          <c:x val="0.10384481627296589"/>
          <c:y val="0.11128708964646465"/>
          <c:w val="0.86904790026246714"/>
          <c:h val="0.76041066919191924"/>
        </c:manualLayout>
      </c:layout>
      <c:scatterChart>
        <c:scatterStyle val="lineMarker"/>
        <c:varyColors val="0"/>
        <c:ser>
          <c:idx val="0"/>
          <c:order val="0"/>
          <c:spPr>
            <a:ln w="28575">
              <a:noFill/>
            </a:ln>
          </c:spPr>
          <c:marker>
            <c:symbol val="circle"/>
            <c:size val="8"/>
            <c:spPr>
              <a:solidFill>
                <a:srgbClr val="FF0000"/>
              </a:solidFill>
              <a:ln>
                <a:noFill/>
              </a:ln>
            </c:spPr>
          </c:marker>
          <c:trendline>
            <c:spPr>
              <a:ln w="25400"/>
            </c:spPr>
            <c:trendlineType val="linear"/>
            <c:dispRSqr val="0"/>
            <c:dispEq val="1"/>
            <c:trendlineLbl>
              <c:layout>
                <c:manualLayout>
                  <c:x val="2.7513342082239722E-2"/>
                  <c:y val="0.15834785353535352"/>
                </c:manualLayout>
              </c:layout>
              <c:numFmt formatCode="General" sourceLinked="0"/>
              <c:txPr>
                <a:bodyPr/>
                <a:lstStyle/>
                <a:p>
                  <a:pPr>
                    <a:defRPr sz="1400"/>
                  </a:pPr>
                  <a:endParaRPr lang="ja-JP"/>
                </a:p>
              </c:txPr>
            </c:trendlineLbl>
          </c:trendline>
          <c:xVal>
            <c:numRef>
              <c:f>データ4万人↑!$D$70:$D$78</c:f>
              <c:numCache>
                <c:formatCode>General</c:formatCode>
                <c:ptCount val="9"/>
                <c:pt idx="0">
                  <c:v>0.12258830513505491</c:v>
                </c:pt>
                <c:pt idx="1">
                  <c:v>8.3829693359805862E-2</c:v>
                </c:pt>
                <c:pt idx="2">
                  <c:v>6.9523393091386096E-2</c:v>
                </c:pt>
                <c:pt idx="3">
                  <c:v>6.2217762167586552E-2</c:v>
                </c:pt>
                <c:pt idx="4">
                  <c:v>5.0399201596806387E-2</c:v>
                </c:pt>
                <c:pt idx="5">
                  <c:v>4.4765342960288806E-2</c:v>
                </c:pt>
                <c:pt idx="6">
                  <c:v>3.8584418776112066E-2</c:v>
                </c:pt>
                <c:pt idx="7">
                  <c:v>2.8761061946902654E-2</c:v>
                </c:pt>
                <c:pt idx="8">
                  <c:v>2.1135265700483092E-2</c:v>
                </c:pt>
              </c:numCache>
            </c:numRef>
          </c:xVal>
          <c:yVal>
            <c:numRef>
              <c:f>データ4万人↑!$E$70:$E$78</c:f>
              <c:numCache>
                <c:formatCode>General</c:formatCode>
                <c:ptCount val="9"/>
                <c:pt idx="0">
                  <c:v>1.2215932820899991</c:v>
                </c:pt>
                <c:pt idx="1">
                  <c:v>1.0725348846009091</c:v>
                </c:pt>
                <c:pt idx="2">
                  <c:v>1.0792208770920515</c:v>
                </c:pt>
                <c:pt idx="3">
                  <c:v>1.0322647511958416</c:v>
                </c:pt>
                <c:pt idx="4">
                  <c:v>1.005369500142274</c:v>
                </c:pt>
                <c:pt idx="5">
                  <c:v>1.022761329295061</c:v>
                </c:pt>
                <c:pt idx="6">
                  <c:v>1.0134776166693868</c:v>
                </c:pt>
                <c:pt idx="7">
                  <c:v>0.95616511550762429</c:v>
                </c:pt>
                <c:pt idx="8">
                  <c:v>0.95131770495166368</c:v>
                </c:pt>
              </c:numCache>
            </c:numRef>
          </c:yVal>
          <c:smooth val="0"/>
          <c:extLst xmlns:c16r2="http://schemas.microsoft.com/office/drawing/2015/06/chart">
            <c:ext xmlns:c16="http://schemas.microsoft.com/office/drawing/2014/chart" uri="{C3380CC4-5D6E-409C-BE32-E72D297353CC}">
              <c16:uniqueId val="{00000001-6B56-44FA-9F9E-DB01D93BE145}"/>
            </c:ext>
          </c:extLst>
        </c:ser>
        <c:dLbls>
          <c:showLegendKey val="0"/>
          <c:showVal val="0"/>
          <c:showCatName val="0"/>
          <c:showSerName val="0"/>
          <c:showPercent val="0"/>
          <c:showBubbleSize val="0"/>
        </c:dLbls>
        <c:axId val="135132672"/>
        <c:axId val="135134592"/>
      </c:scatterChart>
      <c:valAx>
        <c:axId val="135132672"/>
        <c:scaling>
          <c:orientation val="minMax"/>
        </c:scaling>
        <c:delete val="0"/>
        <c:axPos val="b"/>
        <c:title>
          <c:tx>
            <c:rich>
              <a:bodyPr/>
              <a:lstStyle/>
              <a:p>
                <a:pPr>
                  <a:defRPr sz="2400" b="0"/>
                </a:pPr>
                <a:r>
                  <a:rPr lang="en-US" altLang="ja-JP" sz="2400" b="0" i="0" u="none" strike="noStrike" baseline="0">
                    <a:effectLst/>
                  </a:rPr>
                  <a:t>Ⅱ</a:t>
                </a:r>
                <a:r>
                  <a:rPr lang="ja-JP" altLang="ja-JP" sz="2400" b="0" i="0" u="none" strike="noStrike" baseline="0">
                    <a:effectLst/>
                  </a:rPr>
                  <a:t>度以上高血圧者割合</a:t>
                </a:r>
                <a:endParaRPr lang="ja-JP" altLang="en-US" sz="2400" b="0"/>
              </a:p>
            </c:rich>
          </c:tx>
          <c:layout>
            <c:manualLayout>
              <c:xMode val="edge"/>
              <c:yMode val="edge"/>
              <c:x val="0.36753543307086617"/>
              <c:y val="0.92792503156565653"/>
            </c:manualLayout>
          </c:layout>
          <c:overlay val="0"/>
        </c:title>
        <c:numFmt formatCode="General" sourceLinked="1"/>
        <c:majorTickMark val="none"/>
        <c:minorTickMark val="none"/>
        <c:tickLblPos val="nextTo"/>
        <c:txPr>
          <a:bodyPr/>
          <a:lstStyle/>
          <a:p>
            <a:pPr>
              <a:defRPr sz="1800">
                <a:latin typeface="Calibri" panose="020F0502020204030204" pitchFamily="34" charset="0"/>
                <a:cs typeface="Calibri" panose="020F0502020204030204" pitchFamily="34" charset="0"/>
              </a:defRPr>
            </a:pPr>
            <a:endParaRPr lang="ja-JP"/>
          </a:p>
        </c:txPr>
        <c:crossAx val="135134592"/>
        <c:crosses val="autoZero"/>
        <c:crossBetween val="midCat"/>
      </c:valAx>
      <c:valAx>
        <c:axId val="135134592"/>
        <c:scaling>
          <c:orientation val="minMax"/>
          <c:max val="1.3"/>
          <c:min val="0.9"/>
        </c:scaling>
        <c:delete val="0"/>
        <c:axPos val="l"/>
        <c:majorGridlines/>
        <c:title>
          <c:tx>
            <c:rich>
              <a:bodyPr rot="0" vert="eaVert"/>
              <a:lstStyle/>
              <a:p>
                <a:pPr>
                  <a:defRPr sz="2400" b="0">
                    <a:latin typeface="ＭＳ ゴシック" panose="020B0609070205080204" pitchFamily="49" charset="-128"/>
                    <a:ea typeface="ＭＳ ゴシック" panose="020B0609070205080204" pitchFamily="49" charset="-128"/>
                  </a:defRPr>
                </a:pPr>
                <a:r>
                  <a:rPr lang="ja-JP" altLang="ja-JP" sz="2400" b="0" i="0" baseline="0">
                    <a:effectLst/>
                    <a:latin typeface="ＭＳ ゴシック" panose="020B0609070205080204" pitchFamily="49" charset="-128"/>
                    <a:ea typeface="ＭＳ ゴシック" panose="020B0609070205080204" pitchFamily="49" charset="-128"/>
                  </a:rPr>
                  <a:t>医療費の地域差指数</a:t>
                </a:r>
                <a:endParaRPr lang="ja-JP" altLang="ja-JP" sz="2400" b="0">
                  <a:effectLst/>
                  <a:latin typeface="ＭＳ ゴシック" panose="020B0609070205080204" pitchFamily="49" charset="-128"/>
                  <a:ea typeface="ＭＳ ゴシック" panose="020B0609070205080204" pitchFamily="49" charset="-128"/>
                </a:endParaRPr>
              </a:p>
            </c:rich>
          </c:tx>
          <c:layout>
            <c:manualLayout>
              <c:xMode val="edge"/>
              <c:yMode val="edge"/>
              <c:x val="1.7694663167104081E-4"/>
              <c:y val="0.26900189393939394"/>
            </c:manualLayout>
          </c:layout>
          <c:overlay val="0"/>
        </c:title>
        <c:numFmt formatCode="General" sourceLinked="1"/>
        <c:majorTickMark val="none"/>
        <c:minorTickMark val="none"/>
        <c:tickLblPos val="nextTo"/>
        <c:txPr>
          <a:bodyPr/>
          <a:lstStyle/>
          <a:p>
            <a:pPr>
              <a:defRPr sz="1800">
                <a:latin typeface="Calibri" panose="020F0502020204030204" pitchFamily="34" charset="0"/>
                <a:cs typeface="Calibri" panose="020F0502020204030204" pitchFamily="34" charset="0"/>
              </a:defRPr>
            </a:pPr>
            <a:endParaRPr lang="ja-JP"/>
          </a:p>
        </c:txPr>
        <c:crossAx val="135132672"/>
        <c:crosses val="autoZero"/>
        <c:crossBetween val="midCat"/>
        <c:majorUnit val="0.1"/>
      </c:valAx>
      <c:spPr>
        <a:solidFill>
          <a:srgbClr val="DDF6FF"/>
        </a:solidFill>
      </c:spPr>
    </c:plotArea>
    <c:plotVisOnly val="1"/>
    <c:dispBlanksAs val="gap"/>
    <c:showDLblsOverMax val="0"/>
  </c:chart>
  <c:spPr>
    <a:solidFill>
      <a:sysClr val="window" lastClr="FFFFFF">
        <a:alpha val="70000"/>
      </a:sysClr>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pPr>
            <a:r>
              <a:rPr lang="en-US" altLang="ja-JP" sz="2400" b="0" dirty="0"/>
              <a:t>Ⅱ</a:t>
            </a:r>
            <a:r>
              <a:rPr lang="ja-JP" altLang="en-US" sz="2400" b="0" dirty="0"/>
              <a:t>度以上高血圧者割合</a:t>
            </a:r>
            <a:r>
              <a:rPr lang="en-US" altLang="ja-JP" sz="2400" b="0" dirty="0" smtClean="0"/>
              <a:t>vs</a:t>
            </a:r>
            <a:r>
              <a:rPr lang="en-US" altLang="ja-JP" sz="2400" b="0" dirty="0"/>
              <a:t>.</a:t>
            </a:r>
            <a:r>
              <a:rPr lang="ja-JP" altLang="en-US" sz="2400" b="0" dirty="0"/>
              <a:t>医療費の地域差指数</a:t>
            </a:r>
            <a:endParaRPr lang="en-US" altLang="ja-JP" sz="2400" b="0" dirty="0"/>
          </a:p>
          <a:p>
            <a:pPr>
              <a:defRPr sz="2400" b="0"/>
            </a:pPr>
            <a:r>
              <a:rPr lang="ja-JP" altLang="en-US" sz="2400" b="0" dirty="0"/>
              <a:t>平成</a:t>
            </a:r>
            <a:r>
              <a:rPr lang="en-US" altLang="ja-JP" sz="2400" b="0" dirty="0"/>
              <a:t>28</a:t>
            </a:r>
            <a:r>
              <a:rPr lang="ja-JP" altLang="en-US" sz="2400" b="0" dirty="0"/>
              <a:t>年度</a:t>
            </a:r>
            <a:r>
              <a:rPr lang="en-US" altLang="ja-JP" sz="2400" b="0" dirty="0">
                <a:solidFill>
                  <a:srgbClr val="FF0000"/>
                </a:solidFill>
              </a:rPr>
              <a:t>model.4</a:t>
            </a:r>
            <a:r>
              <a:rPr lang="ja-JP" altLang="en-US" sz="2400" b="0" dirty="0">
                <a:solidFill>
                  <a:srgbClr val="FF0000"/>
                </a:solidFill>
              </a:rPr>
              <a:t>（人口規模</a:t>
            </a:r>
            <a:r>
              <a:rPr lang="en-US" altLang="ja-JP" sz="2400" b="0" dirty="0">
                <a:solidFill>
                  <a:srgbClr val="FF0000"/>
                </a:solidFill>
              </a:rPr>
              <a:t>4</a:t>
            </a:r>
            <a:r>
              <a:rPr lang="ja-JP" altLang="en-US" sz="2400" b="0" dirty="0">
                <a:solidFill>
                  <a:srgbClr val="FF0000"/>
                </a:solidFill>
              </a:rPr>
              <a:t>万人）</a:t>
            </a:r>
          </a:p>
        </c:rich>
      </c:tx>
      <c:layout>
        <c:manualLayout>
          <c:xMode val="edge"/>
          <c:yMode val="edge"/>
          <c:x val="0.16098611111111111"/>
          <c:y val="4.8380952380952379E-2"/>
        </c:manualLayout>
      </c:layout>
      <c:overlay val="0"/>
    </c:title>
    <c:autoTitleDeleted val="0"/>
    <c:plotArea>
      <c:layout>
        <c:manualLayout>
          <c:layoutTarget val="inner"/>
          <c:xMode val="edge"/>
          <c:yMode val="edge"/>
          <c:x val="0.10179582239720035"/>
          <c:y val="0.11318857142857142"/>
          <c:w val="0.86765901137357826"/>
          <c:h val="0.74238238095238096"/>
        </c:manualLayout>
      </c:layout>
      <c:scatterChart>
        <c:scatterStyle val="lineMarker"/>
        <c:varyColors val="0"/>
        <c:ser>
          <c:idx val="0"/>
          <c:order val="0"/>
          <c:tx>
            <c:strRef>
              <c:f>'Sheet3 (4)'!$P$2:$P$6</c:f>
              <c:strCache>
                <c:ptCount val="5"/>
              </c:strCache>
            </c:strRef>
          </c:tx>
          <c:spPr>
            <a:ln w="28575">
              <a:noFill/>
            </a:ln>
          </c:spPr>
          <c:marker>
            <c:symbol val="circle"/>
            <c:size val="8"/>
            <c:spPr>
              <a:solidFill>
                <a:srgbClr val="FF0000"/>
              </a:solidFill>
              <a:ln>
                <a:noFill/>
              </a:ln>
            </c:spPr>
          </c:marker>
          <c:trendline>
            <c:spPr>
              <a:ln w="25400"/>
            </c:spPr>
            <c:trendlineType val="linear"/>
            <c:dispRSqr val="0"/>
            <c:dispEq val="1"/>
            <c:trendlineLbl>
              <c:layout>
                <c:manualLayout>
                  <c:x val="5.2398293963254591E-3"/>
                  <c:y val="0.16359952380952381"/>
                </c:manualLayout>
              </c:layout>
              <c:numFmt formatCode="General" sourceLinked="0"/>
              <c:txPr>
                <a:bodyPr/>
                <a:lstStyle/>
                <a:p>
                  <a:pPr>
                    <a:defRPr sz="1400"/>
                  </a:pPr>
                  <a:endParaRPr lang="ja-JP"/>
                </a:p>
              </c:txPr>
            </c:trendlineLbl>
          </c:trendline>
          <c:xVal>
            <c:numRef>
              <c:f>'Sheet3 (4)'!$O$7:$O$57</c:f>
              <c:numCache>
                <c:formatCode>General</c:formatCode>
                <c:ptCount val="51"/>
                <c:pt idx="0" formatCode="0.00_);[Red]\(0.00\)">
                  <c:v>0.11766311766311767</c:v>
                </c:pt>
                <c:pt idx="8" formatCode="0.00_);[Red]\(0.00\)">
                  <c:v>7.9667736454596946E-2</c:v>
                </c:pt>
                <c:pt idx="12" formatCode="0.00_);[Red]\(0.00\)">
                  <c:v>7.0136206546045951E-2</c:v>
                </c:pt>
                <c:pt idx="18" formatCode="0.00_);[Red]\(0.00\)">
                  <c:v>6.2398263700488336E-2</c:v>
                </c:pt>
                <c:pt idx="27" formatCode="0.00_);[Red]\(0.00\)">
                  <c:v>5.1287948482060718E-2</c:v>
                </c:pt>
                <c:pt idx="33" formatCode="0.00_);[Red]\(0.00\)">
                  <c:v>4.3887147335423198E-2</c:v>
                </c:pt>
                <c:pt idx="37" formatCode="0.00_);[Red]\(0.00\)">
                  <c:v>3.694982792972288E-2</c:v>
                </c:pt>
                <c:pt idx="43" formatCode="0.00_);[Red]\(0.00\)">
                  <c:v>3.0846295808067494E-2</c:v>
                </c:pt>
                <c:pt idx="50" formatCode="0.00_);[Red]\(0.00\)">
                  <c:v>1.9519094766619519E-2</c:v>
                </c:pt>
              </c:numCache>
            </c:numRef>
          </c:xVal>
          <c:yVal>
            <c:numRef>
              <c:f>'Sheet3 (4)'!$P$7:$P$57</c:f>
              <c:numCache>
                <c:formatCode>General</c:formatCode>
                <c:ptCount val="51"/>
                <c:pt idx="0">
                  <c:v>1.30896258674369</c:v>
                </c:pt>
                <c:pt idx="8">
                  <c:v>1.0036508104474566</c:v>
                </c:pt>
                <c:pt idx="12">
                  <c:v>1.0813465852007624</c:v>
                </c:pt>
                <c:pt idx="18">
                  <c:v>1.0228240790234191</c:v>
                </c:pt>
                <c:pt idx="27">
                  <c:v>1.0361510923366448</c:v>
                </c:pt>
                <c:pt idx="33">
                  <c:v>1.0702147296774989</c:v>
                </c:pt>
                <c:pt idx="37">
                  <c:v>0.95236420401086364</c:v>
                </c:pt>
                <c:pt idx="43">
                  <c:v>0.92457528138130662</c:v>
                </c:pt>
                <c:pt idx="50">
                  <c:v>0.9872519110757898</c:v>
                </c:pt>
              </c:numCache>
            </c:numRef>
          </c:yVal>
          <c:smooth val="0"/>
          <c:extLst xmlns:c16r2="http://schemas.microsoft.com/office/drawing/2015/06/chart">
            <c:ext xmlns:c16="http://schemas.microsoft.com/office/drawing/2014/chart" uri="{C3380CC4-5D6E-409C-BE32-E72D297353CC}">
              <c16:uniqueId val="{00000001-EF7D-4AEE-A8E2-9A59EA60840F}"/>
            </c:ext>
          </c:extLst>
        </c:ser>
        <c:dLbls>
          <c:showLegendKey val="0"/>
          <c:showVal val="0"/>
          <c:showCatName val="0"/>
          <c:showSerName val="0"/>
          <c:showPercent val="0"/>
          <c:showBubbleSize val="0"/>
        </c:dLbls>
        <c:axId val="136314880"/>
        <c:axId val="136316416"/>
      </c:scatterChart>
      <c:valAx>
        <c:axId val="136314880"/>
        <c:scaling>
          <c:orientation val="minMax"/>
        </c:scaling>
        <c:delete val="0"/>
        <c:axPos val="b"/>
        <c:title>
          <c:tx>
            <c:rich>
              <a:bodyPr/>
              <a:lstStyle/>
              <a:p>
                <a:pPr>
                  <a:defRPr sz="2400" b="0"/>
                </a:pPr>
                <a:r>
                  <a:rPr lang="en-US" altLang="ja-JP" sz="2400" b="0" i="0" u="none" strike="noStrike" baseline="0">
                    <a:effectLst/>
                  </a:rPr>
                  <a:t>Ⅱ</a:t>
                </a:r>
                <a:r>
                  <a:rPr lang="ja-JP" altLang="ja-JP" sz="2400" b="0" i="0" u="none" strike="noStrike" baseline="0">
                    <a:effectLst/>
                  </a:rPr>
                  <a:t>度以上高血圧者割合</a:t>
                </a:r>
                <a:endParaRPr lang="ja-JP" altLang="en-US" sz="2400" b="0"/>
              </a:p>
            </c:rich>
          </c:tx>
          <c:layout>
            <c:manualLayout>
              <c:xMode val="edge"/>
              <c:yMode val="edge"/>
              <c:x val="0.35711876640419948"/>
              <c:y val="0.9221988888888889"/>
            </c:manualLayout>
          </c:layout>
          <c:overlay val="0"/>
        </c:title>
        <c:numFmt formatCode="0.00_);[Red]\(0.00\)" sourceLinked="1"/>
        <c:majorTickMark val="none"/>
        <c:minorTickMark val="none"/>
        <c:tickLblPos val="nextTo"/>
        <c:txPr>
          <a:bodyPr/>
          <a:lstStyle/>
          <a:p>
            <a:pPr>
              <a:defRPr sz="1800">
                <a:latin typeface="Calibri" panose="020F0502020204030204" pitchFamily="34" charset="0"/>
                <a:cs typeface="Calibri" panose="020F0502020204030204" pitchFamily="34" charset="0"/>
              </a:defRPr>
            </a:pPr>
            <a:endParaRPr lang="ja-JP"/>
          </a:p>
        </c:txPr>
        <c:crossAx val="136316416"/>
        <c:crosses val="autoZero"/>
        <c:crossBetween val="midCat"/>
      </c:valAx>
      <c:valAx>
        <c:axId val="136316416"/>
        <c:scaling>
          <c:orientation val="minMax"/>
          <c:max val="1.4"/>
          <c:min val="0.9"/>
        </c:scaling>
        <c:delete val="0"/>
        <c:axPos val="l"/>
        <c:majorGridlines/>
        <c:title>
          <c:tx>
            <c:rich>
              <a:bodyPr rot="0" vert="eaVert"/>
              <a:lstStyle/>
              <a:p>
                <a:pPr>
                  <a:defRPr sz="2400" b="0">
                    <a:latin typeface="ＭＳ ゴシック" panose="020B0609070205080204" pitchFamily="49" charset="-128"/>
                    <a:ea typeface="ＭＳ ゴシック" panose="020B0609070205080204" pitchFamily="49" charset="-128"/>
                  </a:defRPr>
                </a:pPr>
                <a:r>
                  <a:rPr lang="ja-JP" altLang="ja-JP" sz="2400" b="0" i="0" baseline="0">
                    <a:effectLst/>
                    <a:latin typeface="ＭＳ ゴシック" panose="020B0609070205080204" pitchFamily="49" charset="-128"/>
                    <a:ea typeface="ＭＳ ゴシック" panose="020B0609070205080204" pitchFamily="49" charset="-128"/>
                  </a:rPr>
                  <a:t>医療費の地域差指数</a:t>
                </a:r>
                <a:endParaRPr lang="ja-JP" altLang="ja-JP" sz="2400" b="0">
                  <a:effectLst/>
                  <a:latin typeface="ＭＳ ゴシック" panose="020B0609070205080204" pitchFamily="49" charset="-128"/>
                  <a:ea typeface="ＭＳ ゴシック" panose="020B0609070205080204" pitchFamily="49" charset="-128"/>
                </a:endParaRPr>
              </a:p>
            </c:rich>
          </c:tx>
          <c:layout>
            <c:manualLayout>
              <c:xMode val="edge"/>
              <c:yMode val="edge"/>
              <c:x val="1.7694663167104081E-4"/>
              <c:y val="0.26868126984126983"/>
            </c:manualLayout>
          </c:layout>
          <c:overlay val="0"/>
        </c:title>
        <c:numFmt formatCode="General" sourceLinked="1"/>
        <c:majorTickMark val="none"/>
        <c:minorTickMark val="none"/>
        <c:tickLblPos val="nextTo"/>
        <c:txPr>
          <a:bodyPr/>
          <a:lstStyle/>
          <a:p>
            <a:pPr>
              <a:defRPr sz="1800"/>
            </a:pPr>
            <a:endParaRPr lang="ja-JP"/>
          </a:p>
        </c:txPr>
        <c:crossAx val="136314880"/>
        <c:crosses val="autoZero"/>
        <c:crossBetween val="midCat"/>
        <c:majorUnit val="0.1"/>
      </c:valAx>
      <c:spPr>
        <a:solidFill>
          <a:srgbClr val="DDF6FF"/>
        </a:solidFill>
      </c:spPr>
    </c:plotArea>
    <c:plotVisOnly val="1"/>
    <c:dispBlanksAs val="gap"/>
    <c:showDLblsOverMax val="0"/>
  </c:chart>
  <c:spPr>
    <a:solidFill>
      <a:sysClr val="window" lastClr="FFFFFF">
        <a:alpha val="70000"/>
      </a:sysClr>
    </a:solidFill>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0.81233</cdr:x>
      <cdr:y>0.32607</cdr:y>
    </cdr:from>
    <cdr:to>
      <cdr:x>0.92532</cdr:x>
      <cdr:y>0.43176</cdr:y>
    </cdr:to>
    <cdr:sp macro="" textlink="">
      <cdr:nvSpPr>
        <cdr:cNvPr id="3" name="テキスト ボックス 1">
          <a:extLst xmlns:a="http://schemas.openxmlformats.org/drawingml/2006/main">
            <a:ext uri="{FF2B5EF4-FFF2-40B4-BE49-F238E27FC236}">
              <a16:creationId xmlns:a16="http://schemas.microsoft.com/office/drawing/2014/main" xmlns="" id="{6CD369DE-6443-447C-8FF3-9D9EE196DCC8}"/>
            </a:ext>
          </a:extLst>
        </cdr:cNvPr>
        <cdr:cNvSpPr txBox="1"/>
      </cdr:nvSpPr>
      <cdr:spPr>
        <a:xfrm xmlns:a="http://schemas.openxmlformats.org/drawingml/2006/main">
          <a:off x="7427946" y="2065980"/>
          <a:ext cx="1033180" cy="66965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2000" dirty="0">
              <a:latin typeface="Calibri" panose="020F0502020204030204" pitchFamily="34" charset="0"/>
              <a:ea typeface="ＭＳ ゴシック" panose="020B0609070205080204" pitchFamily="49" charset="-128"/>
              <a:cs typeface="Calibri" panose="020F0502020204030204" pitchFamily="34" charset="0"/>
            </a:rPr>
            <a:t>N54</a:t>
          </a:r>
        </a:p>
        <a:p xmlns:a="http://schemas.openxmlformats.org/drawingml/2006/main">
          <a:r>
            <a:rPr lang="en-US" altLang="ja-JP" sz="2000" dirty="0">
              <a:latin typeface="Calibri" panose="020F0502020204030204" pitchFamily="34" charset="0"/>
              <a:ea typeface="ＭＳ ゴシック" panose="020B0609070205080204" pitchFamily="49" charset="-128"/>
              <a:cs typeface="Calibri" panose="020F0502020204030204" pitchFamily="34" charset="0"/>
            </a:rPr>
            <a:t>p&lt;0.01</a:t>
          </a:r>
          <a:endParaRPr lang="ja-JP" altLang="en-US" sz="2000" dirty="0">
            <a:latin typeface="Calibri" panose="020F0502020204030204" pitchFamily="34" charset="0"/>
            <a:ea typeface="ＭＳ ゴシック" panose="020B0609070205080204" pitchFamily="49" charset="-128"/>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A9D5C-BA3A-46D4-AB6F-0D519F5FA8EF}" type="datetimeFigureOut">
              <a:rPr kumimoji="1" lang="ja-JP" altLang="en-US" smtClean="0"/>
              <a:t>2018/5/16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7D22D-6D1E-4C76-BF62-209BC25BFB12}" type="slidenum">
              <a:rPr kumimoji="1" lang="ja-JP" altLang="en-US" smtClean="0"/>
              <a:t>‹#›</a:t>
            </a:fld>
            <a:endParaRPr kumimoji="1" lang="ja-JP" altLang="en-US"/>
          </a:p>
        </p:txBody>
      </p:sp>
    </p:spTree>
    <p:extLst>
      <p:ext uri="{BB962C8B-B14F-4D97-AF65-F5344CB8AC3E}">
        <p14:creationId xmlns:p14="http://schemas.microsoft.com/office/powerpoint/2010/main" val="26790398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BA8E5-36B5-4B05-BA41-62F14EB2D68A}" type="slidenum">
              <a:rPr lang="en-US" altLang="ja-JP">
                <a:solidFill>
                  <a:prstClr val="black"/>
                </a:solidFill>
              </a:rPr>
              <a:pPr/>
              <a:t>2</a:t>
            </a:fld>
            <a:endParaRPr lang="en-US" altLang="ja-JP">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5C60D11-C7BC-43E9-BBA5-724F27D3D356}"/>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41003C92-4568-43BD-B876-9F8522371C9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566292B8-81C2-4869-B0A7-CE16B1AEE608}"/>
              </a:ext>
            </a:extLst>
          </p:cNvPr>
          <p:cNvSpPr>
            <a:spLocks noGrp="1"/>
          </p:cNvSpPr>
          <p:nvPr>
            <p:ph type="dt" sz="half" idx="10"/>
          </p:nvPr>
        </p:nvSpPr>
        <p:spPr/>
        <p:txBody>
          <a:bodyPr/>
          <a:lstStyle/>
          <a:p>
            <a:fld id="{60FA27C8-AF42-423F-8D3E-B8060A1BA4AA}" type="datetimeFigureOut">
              <a:rPr kumimoji="1" lang="ja-JP" altLang="en-US" smtClean="0"/>
              <a:t>2018/5/16</a:t>
            </a:fld>
            <a:endParaRPr kumimoji="1" lang="ja-JP" altLang="en-US"/>
          </a:p>
        </p:txBody>
      </p:sp>
      <p:sp>
        <p:nvSpPr>
          <p:cNvPr id="5" name="フッター プレースホルダー 4">
            <a:extLst>
              <a:ext uri="{FF2B5EF4-FFF2-40B4-BE49-F238E27FC236}">
                <a16:creationId xmlns:a16="http://schemas.microsoft.com/office/drawing/2014/main" xmlns="" id="{07C1BFFE-1C13-407D-A286-C0FE59D988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9BF480E-4D69-4B9E-BC3C-DC96C649F8C2}"/>
              </a:ext>
            </a:extLst>
          </p:cNvPr>
          <p:cNvSpPr>
            <a:spLocks noGrp="1"/>
          </p:cNvSpPr>
          <p:nvPr>
            <p:ph type="sldNum" sz="quarter" idx="12"/>
          </p:nvPr>
        </p:nvSpPr>
        <p:spPr/>
        <p:txBody>
          <a:bodyPr/>
          <a:lstStyle/>
          <a:p>
            <a:fld id="{CEF07EB1-9812-4363-9B12-B92351068272}" type="slidenum">
              <a:rPr kumimoji="1" lang="ja-JP" altLang="en-US" smtClean="0"/>
              <a:t>‹#›</a:t>
            </a:fld>
            <a:endParaRPr kumimoji="1" lang="ja-JP" altLang="en-US"/>
          </a:p>
        </p:txBody>
      </p:sp>
    </p:spTree>
    <p:extLst>
      <p:ext uri="{BB962C8B-B14F-4D97-AF65-F5344CB8AC3E}">
        <p14:creationId xmlns:p14="http://schemas.microsoft.com/office/powerpoint/2010/main" val="304159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C0BD2FA-E39A-4F53-99C9-2865CAD67C9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953795E1-E434-4C0B-93D1-EFEB98D8EC7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1B41AF57-3AF0-4C76-98DC-0295BA260FE4}"/>
              </a:ext>
            </a:extLst>
          </p:cNvPr>
          <p:cNvSpPr>
            <a:spLocks noGrp="1"/>
          </p:cNvSpPr>
          <p:nvPr>
            <p:ph type="dt" sz="half" idx="10"/>
          </p:nvPr>
        </p:nvSpPr>
        <p:spPr/>
        <p:txBody>
          <a:bodyPr/>
          <a:lstStyle/>
          <a:p>
            <a:fld id="{60FA27C8-AF42-423F-8D3E-B8060A1BA4AA}" type="datetimeFigureOut">
              <a:rPr kumimoji="1" lang="ja-JP" altLang="en-US" smtClean="0"/>
              <a:t>2018/5/16</a:t>
            </a:fld>
            <a:endParaRPr kumimoji="1" lang="ja-JP" altLang="en-US"/>
          </a:p>
        </p:txBody>
      </p:sp>
      <p:sp>
        <p:nvSpPr>
          <p:cNvPr id="5" name="フッター プレースホルダー 4">
            <a:extLst>
              <a:ext uri="{FF2B5EF4-FFF2-40B4-BE49-F238E27FC236}">
                <a16:creationId xmlns:a16="http://schemas.microsoft.com/office/drawing/2014/main" xmlns="" id="{F605308F-7A9C-4068-866E-2AB8A1FE51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02255594-501B-4AB8-9873-9EED84247ED1}"/>
              </a:ext>
            </a:extLst>
          </p:cNvPr>
          <p:cNvSpPr>
            <a:spLocks noGrp="1"/>
          </p:cNvSpPr>
          <p:nvPr>
            <p:ph type="sldNum" sz="quarter" idx="12"/>
          </p:nvPr>
        </p:nvSpPr>
        <p:spPr/>
        <p:txBody>
          <a:bodyPr/>
          <a:lstStyle/>
          <a:p>
            <a:fld id="{CEF07EB1-9812-4363-9B12-B92351068272}" type="slidenum">
              <a:rPr kumimoji="1" lang="ja-JP" altLang="en-US" smtClean="0"/>
              <a:t>‹#›</a:t>
            </a:fld>
            <a:endParaRPr kumimoji="1" lang="ja-JP" altLang="en-US"/>
          </a:p>
        </p:txBody>
      </p:sp>
    </p:spTree>
    <p:extLst>
      <p:ext uri="{BB962C8B-B14F-4D97-AF65-F5344CB8AC3E}">
        <p14:creationId xmlns:p14="http://schemas.microsoft.com/office/powerpoint/2010/main" val="237446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82EDE26C-ABC1-4AA8-9155-11F6E271319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1D491DF6-9C41-4089-B147-D86747DF4C7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D38331E5-5D81-4C2B-AF6A-E34C03758E42}"/>
              </a:ext>
            </a:extLst>
          </p:cNvPr>
          <p:cNvSpPr>
            <a:spLocks noGrp="1"/>
          </p:cNvSpPr>
          <p:nvPr>
            <p:ph type="dt" sz="half" idx="10"/>
          </p:nvPr>
        </p:nvSpPr>
        <p:spPr/>
        <p:txBody>
          <a:bodyPr/>
          <a:lstStyle/>
          <a:p>
            <a:fld id="{60FA27C8-AF42-423F-8D3E-B8060A1BA4AA}" type="datetimeFigureOut">
              <a:rPr kumimoji="1" lang="ja-JP" altLang="en-US" smtClean="0"/>
              <a:t>2018/5/16</a:t>
            </a:fld>
            <a:endParaRPr kumimoji="1" lang="ja-JP" altLang="en-US"/>
          </a:p>
        </p:txBody>
      </p:sp>
      <p:sp>
        <p:nvSpPr>
          <p:cNvPr id="5" name="フッター プレースホルダー 4">
            <a:extLst>
              <a:ext uri="{FF2B5EF4-FFF2-40B4-BE49-F238E27FC236}">
                <a16:creationId xmlns:a16="http://schemas.microsoft.com/office/drawing/2014/main" xmlns="" id="{1817F7CB-191A-4E78-83A4-3C2C6E594A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1D44C59-4F66-4438-A9AA-7B8E321C722D}"/>
              </a:ext>
            </a:extLst>
          </p:cNvPr>
          <p:cNvSpPr>
            <a:spLocks noGrp="1"/>
          </p:cNvSpPr>
          <p:nvPr>
            <p:ph type="sldNum" sz="quarter" idx="12"/>
          </p:nvPr>
        </p:nvSpPr>
        <p:spPr/>
        <p:txBody>
          <a:bodyPr/>
          <a:lstStyle/>
          <a:p>
            <a:fld id="{CEF07EB1-9812-4363-9B12-B92351068272}" type="slidenum">
              <a:rPr kumimoji="1" lang="ja-JP" altLang="en-US" smtClean="0"/>
              <a:t>‹#›</a:t>
            </a:fld>
            <a:endParaRPr kumimoji="1" lang="ja-JP" altLang="en-US"/>
          </a:p>
        </p:txBody>
      </p:sp>
    </p:spTree>
    <p:extLst>
      <p:ext uri="{BB962C8B-B14F-4D97-AF65-F5344CB8AC3E}">
        <p14:creationId xmlns:p14="http://schemas.microsoft.com/office/powerpoint/2010/main" val="3732627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683CCB13-60AB-4CD5-9324-910D4C01901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131012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804EF9E2-90D7-408D-9AD1-A0109C30EB2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504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699FD17F-4089-4393-AF01-794AE617E6E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99583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E48CC255-08A2-4CA1-B0B7-AD77F2FC1D9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57879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B29F3118-F442-4D34-97EC-A14DE27957D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0056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C7A554F-36B0-42DA-A25D-4FE7D95D9FD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38186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E7DE93C1-7904-4A9E-985C-C0DD47A330E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81139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BCA77B9C-81C9-494F-A21B-04E610091FD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1401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E1EE8E6-9822-48DA-ACD7-6EA2E27119E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6D82D184-E121-44AD-B617-B04C0302C16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70CDC500-0FE3-4076-9AD0-278490C254C9}"/>
              </a:ext>
            </a:extLst>
          </p:cNvPr>
          <p:cNvSpPr>
            <a:spLocks noGrp="1"/>
          </p:cNvSpPr>
          <p:nvPr>
            <p:ph type="dt" sz="half" idx="10"/>
          </p:nvPr>
        </p:nvSpPr>
        <p:spPr/>
        <p:txBody>
          <a:bodyPr/>
          <a:lstStyle/>
          <a:p>
            <a:fld id="{60FA27C8-AF42-423F-8D3E-B8060A1BA4AA}" type="datetimeFigureOut">
              <a:rPr kumimoji="1" lang="ja-JP" altLang="en-US" smtClean="0"/>
              <a:t>2018/5/16</a:t>
            </a:fld>
            <a:endParaRPr kumimoji="1" lang="ja-JP" altLang="en-US"/>
          </a:p>
        </p:txBody>
      </p:sp>
      <p:sp>
        <p:nvSpPr>
          <p:cNvPr id="5" name="フッター プレースホルダー 4">
            <a:extLst>
              <a:ext uri="{FF2B5EF4-FFF2-40B4-BE49-F238E27FC236}">
                <a16:creationId xmlns:a16="http://schemas.microsoft.com/office/drawing/2014/main" xmlns="" id="{3A67ACB5-ABA2-4169-9CAB-A9B0E2B226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DC436E4D-A22B-4A5A-B6F3-717BEA6335A3}"/>
              </a:ext>
            </a:extLst>
          </p:cNvPr>
          <p:cNvSpPr>
            <a:spLocks noGrp="1"/>
          </p:cNvSpPr>
          <p:nvPr>
            <p:ph type="sldNum" sz="quarter" idx="12"/>
          </p:nvPr>
        </p:nvSpPr>
        <p:spPr/>
        <p:txBody>
          <a:bodyPr/>
          <a:lstStyle/>
          <a:p>
            <a:fld id="{CEF07EB1-9812-4363-9B12-B92351068272}" type="slidenum">
              <a:rPr kumimoji="1" lang="ja-JP" altLang="en-US" smtClean="0"/>
              <a:t>‹#›</a:t>
            </a:fld>
            <a:endParaRPr kumimoji="1" lang="ja-JP" altLang="en-US"/>
          </a:p>
        </p:txBody>
      </p:sp>
    </p:spTree>
    <p:extLst>
      <p:ext uri="{BB962C8B-B14F-4D97-AF65-F5344CB8AC3E}">
        <p14:creationId xmlns:p14="http://schemas.microsoft.com/office/powerpoint/2010/main" val="1687719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553FD01E-A645-48D9-9D09-184B2DFAB35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251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E160CAD5-AAD7-4926-B208-E6DD53E2A55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6146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4B5FEBD1-19B8-45B6-B992-9F80B720DA3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6461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17FEB3F-50D5-47F2-A0C6-9D28538943D6}"/>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B5870D86-9682-4D40-9E3B-9E093FE2726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08D691DE-8A25-4127-8C14-314E2A792015}"/>
              </a:ext>
            </a:extLst>
          </p:cNvPr>
          <p:cNvSpPr>
            <a:spLocks noGrp="1"/>
          </p:cNvSpPr>
          <p:nvPr>
            <p:ph type="dt" sz="half" idx="10"/>
          </p:nvPr>
        </p:nvSpPr>
        <p:spPr/>
        <p:txBody>
          <a:bodyPr/>
          <a:lstStyle/>
          <a:p>
            <a:fld id="{60FA27C8-AF42-423F-8D3E-B8060A1BA4AA}" type="datetimeFigureOut">
              <a:rPr kumimoji="1" lang="ja-JP" altLang="en-US" smtClean="0"/>
              <a:t>2018/5/16</a:t>
            </a:fld>
            <a:endParaRPr kumimoji="1" lang="ja-JP" altLang="en-US"/>
          </a:p>
        </p:txBody>
      </p:sp>
      <p:sp>
        <p:nvSpPr>
          <p:cNvPr id="5" name="フッター プレースホルダー 4">
            <a:extLst>
              <a:ext uri="{FF2B5EF4-FFF2-40B4-BE49-F238E27FC236}">
                <a16:creationId xmlns:a16="http://schemas.microsoft.com/office/drawing/2014/main" xmlns="" id="{3E70BDB8-84D2-48A6-B6E2-5CB0488B7A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B1CE59E-278E-44EE-9DF5-C49179C29BAC}"/>
              </a:ext>
            </a:extLst>
          </p:cNvPr>
          <p:cNvSpPr>
            <a:spLocks noGrp="1"/>
          </p:cNvSpPr>
          <p:nvPr>
            <p:ph type="sldNum" sz="quarter" idx="12"/>
          </p:nvPr>
        </p:nvSpPr>
        <p:spPr/>
        <p:txBody>
          <a:bodyPr/>
          <a:lstStyle/>
          <a:p>
            <a:fld id="{CEF07EB1-9812-4363-9B12-B92351068272}" type="slidenum">
              <a:rPr kumimoji="1" lang="ja-JP" altLang="en-US" smtClean="0"/>
              <a:t>‹#›</a:t>
            </a:fld>
            <a:endParaRPr kumimoji="1" lang="ja-JP" altLang="en-US"/>
          </a:p>
        </p:txBody>
      </p:sp>
    </p:spTree>
    <p:extLst>
      <p:ext uri="{BB962C8B-B14F-4D97-AF65-F5344CB8AC3E}">
        <p14:creationId xmlns:p14="http://schemas.microsoft.com/office/powerpoint/2010/main" val="424719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A5CD0E1-997B-4110-8766-3539712FC54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CF515A9E-CCC2-4D3B-99A6-07DC30D94498}"/>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91DB7518-8749-4904-8B49-83DC8E538EAE}"/>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958456F3-E1FF-46D8-8319-8F45CBAF2A43}"/>
              </a:ext>
            </a:extLst>
          </p:cNvPr>
          <p:cNvSpPr>
            <a:spLocks noGrp="1"/>
          </p:cNvSpPr>
          <p:nvPr>
            <p:ph type="dt" sz="half" idx="10"/>
          </p:nvPr>
        </p:nvSpPr>
        <p:spPr/>
        <p:txBody>
          <a:bodyPr/>
          <a:lstStyle/>
          <a:p>
            <a:fld id="{60FA27C8-AF42-423F-8D3E-B8060A1BA4AA}" type="datetimeFigureOut">
              <a:rPr kumimoji="1" lang="ja-JP" altLang="en-US" smtClean="0"/>
              <a:t>2018/5/16</a:t>
            </a:fld>
            <a:endParaRPr kumimoji="1" lang="ja-JP" altLang="en-US"/>
          </a:p>
        </p:txBody>
      </p:sp>
      <p:sp>
        <p:nvSpPr>
          <p:cNvPr id="6" name="フッター プレースホルダー 5">
            <a:extLst>
              <a:ext uri="{FF2B5EF4-FFF2-40B4-BE49-F238E27FC236}">
                <a16:creationId xmlns:a16="http://schemas.microsoft.com/office/drawing/2014/main" xmlns="" id="{6384AF1D-7605-4D85-81FC-E76AF17A4D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61694EDE-26FA-47FB-ADD6-7CC38FD48CF2}"/>
              </a:ext>
            </a:extLst>
          </p:cNvPr>
          <p:cNvSpPr>
            <a:spLocks noGrp="1"/>
          </p:cNvSpPr>
          <p:nvPr>
            <p:ph type="sldNum" sz="quarter" idx="12"/>
          </p:nvPr>
        </p:nvSpPr>
        <p:spPr/>
        <p:txBody>
          <a:bodyPr/>
          <a:lstStyle/>
          <a:p>
            <a:fld id="{CEF07EB1-9812-4363-9B12-B92351068272}" type="slidenum">
              <a:rPr kumimoji="1" lang="ja-JP" altLang="en-US" smtClean="0"/>
              <a:t>‹#›</a:t>
            </a:fld>
            <a:endParaRPr kumimoji="1" lang="ja-JP" altLang="en-US"/>
          </a:p>
        </p:txBody>
      </p:sp>
    </p:spTree>
    <p:extLst>
      <p:ext uri="{BB962C8B-B14F-4D97-AF65-F5344CB8AC3E}">
        <p14:creationId xmlns:p14="http://schemas.microsoft.com/office/powerpoint/2010/main" val="17734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CF04240-9B7B-41B3-945D-345FC81CBBCD}"/>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FF1F6398-BA1D-4364-B6FB-F2ECFFDEF5D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F40CC75D-DE70-4487-B575-82C5917D9CA6}"/>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B13B9DEB-EDF3-4A2A-A135-D976A2C52EE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B7099DBC-E7B3-433A-B2E1-4C5B6538155A}"/>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3C61BA83-A7FA-45C6-8383-9AF8EF1A3265}"/>
              </a:ext>
            </a:extLst>
          </p:cNvPr>
          <p:cNvSpPr>
            <a:spLocks noGrp="1"/>
          </p:cNvSpPr>
          <p:nvPr>
            <p:ph type="dt" sz="half" idx="10"/>
          </p:nvPr>
        </p:nvSpPr>
        <p:spPr/>
        <p:txBody>
          <a:bodyPr/>
          <a:lstStyle/>
          <a:p>
            <a:fld id="{60FA27C8-AF42-423F-8D3E-B8060A1BA4AA}" type="datetimeFigureOut">
              <a:rPr kumimoji="1" lang="ja-JP" altLang="en-US" smtClean="0"/>
              <a:t>2018/5/16</a:t>
            </a:fld>
            <a:endParaRPr kumimoji="1" lang="ja-JP" altLang="en-US"/>
          </a:p>
        </p:txBody>
      </p:sp>
      <p:sp>
        <p:nvSpPr>
          <p:cNvPr id="8" name="フッター プレースホルダー 7">
            <a:extLst>
              <a:ext uri="{FF2B5EF4-FFF2-40B4-BE49-F238E27FC236}">
                <a16:creationId xmlns:a16="http://schemas.microsoft.com/office/drawing/2014/main" xmlns="" id="{5F01D033-ABD3-4AB0-ABBD-84B2AF728F9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23C156FE-F896-496F-BC78-B5FC5CA5FBE6}"/>
              </a:ext>
            </a:extLst>
          </p:cNvPr>
          <p:cNvSpPr>
            <a:spLocks noGrp="1"/>
          </p:cNvSpPr>
          <p:nvPr>
            <p:ph type="sldNum" sz="quarter" idx="12"/>
          </p:nvPr>
        </p:nvSpPr>
        <p:spPr/>
        <p:txBody>
          <a:bodyPr/>
          <a:lstStyle/>
          <a:p>
            <a:fld id="{CEF07EB1-9812-4363-9B12-B92351068272}" type="slidenum">
              <a:rPr kumimoji="1" lang="ja-JP" altLang="en-US" smtClean="0"/>
              <a:t>‹#›</a:t>
            </a:fld>
            <a:endParaRPr kumimoji="1" lang="ja-JP" altLang="en-US"/>
          </a:p>
        </p:txBody>
      </p:sp>
    </p:spTree>
    <p:extLst>
      <p:ext uri="{BB962C8B-B14F-4D97-AF65-F5344CB8AC3E}">
        <p14:creationId xmlns:p14="http://schemas.microsoft.com/office/powerpoint/2010/main" val="298404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0D95DAC-1BCB-4199-B2A2-8AC7336894B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8CD43B90-3B89-4D36-9019-BE60F3275472}"/>
              </a:ext>
            </a:extLst>
          </p:cNvPr>
          <p:cNvSpPr>
            <a:spLocks noGrp="1"/>
          </p:cNvSpPr>
          <p:nvPr>
            <p:ph type="dt" sz="half" idx="10"/>
          </p:nvPr>
        </p:nvSpPr>
        <p:spPr/>
        <p:txBody>
          <a:bodyPr/>
          <a:lstStyle/>
          <a:p>
            <a:fld id="{60FA27C8-AF42-423F-8D3E-B8060A1BA4AA}" type="datetimeFigureOut">
              <a:rPr kumimoji="1" lang="ja-JP" altLang="en-US" smtClean="0"/>
              <a:t>2018/5/16</a:t>
            </a:fld>
            <a:endParaRPr kumimoji="1" lang="ja-JP" altLang="en-US"/>
          </a:p>
        </p:txBody>
      </p:sp>
      <p:sp>
        <p:nvSpPr>
          <p:cNvPr id="4" name="フッター プレースホルダー 3">
            <a:extLst>
              <a:ext uri="{FF2B5EF4-FFF2-40B4-BE49-F238E27FC236}">
                <a16:creationId xmlns:a16="http://schemas.microsoft.com/office/drawing/2014/main" xmlns="" id="{1B058D9D-AF64-4C82-A15F-CDD077EA17B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B1E9353A-E3E4-484E-BD32-AC070B97B0B9}"/>
              </a:ext>
            </a:extLst>
          </p:cNvPr>
          <p:cNvSpPr>
            <a:spLocks noGrp="1"/>
          </p:cNvSpPr>
          <p:nvPr>
            <p:ph type="sldNum" sz="quarter" idx="12"/>
          </p:nvPr>
        </p:nvSpPr>
        <p:spPr/>
        <p:txBody>
          <a:bodyPr/>
          <a:lstStyle/>
          <a:p>
            <a:fld id="{CEF07EB1-9812-4363-9B12-B92351068272}" type="slidenum">
              <a:rPr kumimoji="1" lang="ja-JP" altLang="en-US" smtClean="0"/>
              <a:t>‹#›</a:t>
            </a:fld>
            <a:endParaRPr kumimoji="1" lang="ja-JP" altLang="en-US"/>
          </a:p>
        </p:txBody>
      </p:sp>
    </p:spTree>
    <p:extLst>
      <p:ext uri="{BB962C8B-B14F-4D97-AF65-F5344CB8AC3E}">
        <p14:creationId xmlns:p14="http://schemas.microsoft.com/office/powerpoint/2010/main" val="176643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EBCA5565-9E14-4DAD-B03F-F2A1C412D3B8}"/>
              </a:ext>
            </a:extLst>
          </p:cNvPr>
          <p:cNvSpPr>
            <a:spLocks noGrp="1"/>
          </p:cNvSpPr>
          <p:nvPr>
            <p:ph type="dt" sz="half" idx="10"/>
          </p:nvPr>
        </p:nvSpPr>
        <p:spPr/>
        <p:txBody>
          <a:bodyPr/>
          <a:lstStyle/>
          <a:p>
            <a:fld id="{60FA27C8-AF42-423F-8D3E-B8060A1BA4AA}" type="datetimeFigureOut">
              <a:rPr kumimoji="1" lang="ja-JP" altLang="en-US" smtClean="0"/>
              <a:t>2018/5/16</a:t>
            </a:fld>
            <a:endParaRPr kumimoji="1" lang="ja-JP" altLang="en-US"/>
          </a:p>
        </p:txBody>
      </p:sp>
      <p:sp>
        <p:nvSpPr>
          <p:cNvPr id="3" name="フッター プレースホルダー 2">
            <a:extLst>
              <a:ext uri="{FF2B5EF4-FFF2-40B4-BE49-F238E27FC236}">
                <a16:creationId xmlns:a16="http://schemas.microsoft.com/office/drawing/2014/main" xmlns="" id="{26A6049D-F65A-4AFA-916D-6ED8B7914CA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B2C4ED2D-1075-402E-AF89-BE38F9FE09C5}"/>
              </a:ext>
            </a:extLst>
          </p:cNvPr>
          <p:cNvSpPr>
            <a:spLocks noGrp="1"/>
          </p:cNvSpPr>
          <p:nvPr>
            <p:ph type="sldNum" sz="quarter" idx="12"/>
          </p:nvPr>
        </p:nvSpPr>
        <p:spPr/>
        <p:txBody>
          <a:bodyPr/>
          <a:lstStyle/>
          <a:p>
            <a:fld id="{CEF07EB1-9812-4363-9B12-B92351068272}" type="slidenum">
              <a:rPr kumimoji="1" lang="ja-JP" altLang="en-US" smtClean="0"/>
              <a:t>‹#›</a:t>
            </a:fld>
            <a:endParaRPr kumimoji="1" lang="ja-JP" altLang="en-US"/>
          </a:p>
        </p:txBody>
      </p:sp>
    </p:spTree>
    <p:extLst>
      <p:ext uri="{BB962C8B-B14F-4D97-AF65-F5344CB8AC3E}">
        <p14:creationId xmlns:p14="http://schemas.microsoft.com/office/powerpoint/2010/main" val="329595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1C7D714-4679-41B6-BE11-EDDC8BA3619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80CDA5EE-CC9F-4A02-B64B-BA285769D7A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6549C018-E0B1-49B2-963E-47E0D06BAE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7F4764EB-5D2D-44CA-AC2A-106994775A1F}"/>
              </a:ext>
            </a:extLst>
          </p:cNvPr>
          <p:cNvSpPr>
            <a:spLocks noGrp="1"/>
          </p:cNvSpPr>
          <p:nvPr>
            <p:ph type="dt" sz="half" idx="10"/>
          </p:nvPr>
        </p:nvSpPr>
        <p:spPr/>
        <p:txBody>
          <a:bodyPr/>
          <a:lstStyle/>
          <a:p>
            <a:fld id="{60FA27C8-AF42-423F-8D3E-B8060A1BA4AA}" type="datetimeFigureOut">
              <a:rPr kumimoji="1" lang="ja-JP" altLang="en-US" smtClean="0"/>
              <a:t>2018/5/16</a:t>
            </a:fld>
            <a:endParaRPr kumimoji="1" lang="ja-JP" altLang="en-US"/>
          </a:p>
        </p:txBody>
      </p:sp>
      <p:sp>
        <p:nvSpPr>
          <p:cNvPr id="6" name="フッター プレースホルダー 5">
            <a:extLst>
              <a:ext uri="{FF2B5EF4-FFF2-40B4-BE49-F238E27FC236}">
                <a16:creationId xmlns:a16="http://schemas.microsoft.com/office/drawing/2014/main" xmlns="" id="{B9B5E102-F185-4984-A8AC-2D430E806F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EDE00A1-EF86-4952-932A-2D4E7FC2C1C9}"/>
              </a:ext>
            </a:extLst>
          </p:cNvPr>
          <p:cNvSpPr>
            <a:spLocks noGrp="1"/>
          </p:cNvSpPr>
          <p:nvPr>
            <p:ph type="sldNum" sz="quarter" idx="12"/>
          </p:nvPr>
        </p:nvSpPr>
        <p:spPr/>
        <p:txBody>
          <a:bodyPr/>
          <a:lstStyle/>
          <a:p>
            <a:fld id="{CEF07EB1-9812-4363-9B12-B92351068272}" type="slidenum">
              <a:rPr kumimoji="1" lang="ja-JP" altLang="en-US" smtClean="0"/>
              <a:t>‹#›</a:t>
            </a:fld>
            <a:endParaRPr kumimoji="1" lang="ja-JP" altLang="en-US"/>
          </a:p>
        </p:txBody>
      </p:sp>
    </p:spTree>
    <p:extLst>
      <p:ext uri="{BB962C8B-B14F-4D97-AF65-F5344CB8AC3E}">
        <p14:creationId xmlns:p14="http://schemas.microsoft.com/office/powerpoint/2010/main" val="247245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3E8AFBE-8B06-48BF-A1DE-F6ACA49C3C2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20512000-6294-42A6-B67F-C860C766C14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xmlns="" id="{EF8D5F7E-A858-4CD5-BFB9-875057533D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937C48E3-9129-4211-B663-5D89DB72BD8A}"/>
              </a:ext>
            </a:extLst>
          </p:cNvPr>
          <p:cNvSpPr>
            <a:spLocks noGrp="1"/>
          </p:cNvSpPr>
          <p:nvPr>
            <p:ph type="dt" sz="half" idx="10"/>
          </p:nvPr>
        </p:nvSpPr>
        <p:spPr/>
        <p:txBody>
          <a:bodyPr/>
          <a:lstStyle/>
          <a:p>
            <a:fld id="{60FA27C8-AF42-423F-8D3E-B8060A1BA4AA}" type="datetimeFigureOut">
              <a:rPr kumimoji="1" lang="ja-JP" altLang="en-US" smtClean="0"/>
              <a:t>2018/5/16</a:t>
            </a:fld>
            <a:endParaRPr kumimoji="1" lang="ja-JP" altLang="en-US"/>
          </a:p>
        </p:txBody>
      </p:sp>
      <p:sp>
        <p:nvSpPr>
          <p:cNvPr id="6" name="フッター プレースホルダー 5">
            <a:extLst>
              <a:ext uri="{FF2B5EF4-FFF2-40B4-BE49-F238E27FC236}">
                <a16:creationId xmlns:a16="http://schemas.microsoft.com/office/drawing/2014/main" xmlns="" id="{13EAB329-D966-4CBE-BC23-CF6FC8630C6E}"/>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xmlns="" id="{A1EB5465-84FB-4F57-BF36-0D4810AC19A6}"/>
              </a:ext>
            </a:extLst>
          </p:cNvPr>
          <p:cNvSpPr>
            <a:spLocks noGrp="1"/>
          </p:cNvSpPr>
          <p:nvPr>
            <p:ph type="sldNum" sz="quarter" idx="12"/>
          </p:nvPr>
        </p:nvSpPr>
        <p:spPr/>
        <p:txBody>
          <a:bodyPr/>
          <a:lstStyle/>
          <a:p>
            <a:fld id="{CEF07EB1-9812-4363-9B12-B92351068272}" type="slidenum">
              <a:rPr kumimoji="1" lang="ja-JP" altLang="en-US" smtClean="0"/>
              <a:t>‹#›</a:t>
            </a:fld>
            <a:endParaRPr kumimoji="1" lang="ja-JP" altLang="en-US"/>
          </a:p>
        </p:txBody>
      </p:sp>
    </p:spTree>
    <p:extLst>
      <p:ext uri="{BB962C8B-B14F-4D97-AF65-F5344CB8AC3E}">
        <p14:creationId xmlns:p14="http://schemas.microsoft.com/office/powerpoint/2010/main" val="90810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5">
                <a:lumMod val="20000"/>
                <a:lumOff val="80000"/>
              </a:schemeClr>
            </a:gs>
            <a:gs pos="83000">
              <a:schemeClr val="accent5">
                <a:lumMod val="40000"/>
                <a:lumOff val="60000"/>
              </a:schemeClr>
            </a:gs>
            <a:gs pos="100000">
              <a:schemeClr val="accent5">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A4F133CE-6A17-40DB-9D0B-2AC4FED16FB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B825E468-54A2-4E46-A720-9B39CC3EB2A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5770F070-18F7-4E75-BF9F-334AD25C78C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FA27C8-AF42-423F-8D3E-B8060A1BA4AA}" type="datetimeFigureOut">
              <a:rPr kumimoji="1" lang="ja-JP" altLang="en-US" smtClean="0"/>
              <a:t>2018/5/16</a:t>
            </a:fld>
            <a:endParaRPr kumimoji="1" lang="ja-JP" altLang="en-US"/>
          </a:p>
        </p:txBody>
      </p:sp>
      <p:sp>
        <p:nvSpPr>
          <p:cNvPr id="5" name="フッター プレースホルダー 4">
            <a:extLst>
              <a:ext uri="{FF2B5EF4-FFF2-40B4-BE49-F238E27FC236}">
                <a16:creationId xmlns:a16="http://schemas.microsoft.com/office/drawing/2014/main" xmlns="" id="{3EE03932-827E-4DC3-B751-E42EC77430B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06DE7643-336C-4AC9-884D-73AD43CE03F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F07EB1-9812-4363-9B12-B92351068272}" type="slidenum">
              <a:rPr kumimoji="1" lang="ja-JP" altLang="en-US" smtClean="0"/>
              <a:t>‹#›</a:t>
            </a:fld>
            <a:endParaRPr kumimoji="1" lang="ja-JP" altLang="en-US"/>
          </a:p>
        </p:txBody>
      </p:sp>
    </p:spTree>
    <p:extLst>
      <p:ext uri="{BB962C8B-B14F-4D97-AF65-F5344CB8AC3E}">
        <p14:creationId xmlns:p14="http://schemas.microsoft.com/office/powerpoint/2010/main" val="901580686"/>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defRPr>
            </a:lvl1pPr>
          </a:lstStyle>
          <a:p>
            <a:pPr fontAlgn="base">
              <a:spcBef>
                <a:spcPct val="0"/>
              </a:spcBef>
              <a:spcAft>
                <a:spcPct val="0"/>
              </a:spcAft>
            </a:pPr>
            <a:endParaRPr kumimoji="0"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128"/>
              </a:defRPr>
            </a:lvl1pPr>
          </a:lstStyle>
          <a:p>
            <a:pPr fontAlgn="base">
              <a:spcBef>
                <a:spcPct val="0"/>
              </a:spcBef>
              <a:spcAft>
                <a:spcPct val="0"/>
              </a:spcAft>
            </a:pPr>
            <a:endParaRPr kumimoji="0"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defRPr>
            </a:lvl1pPr>
          </a:lstStyle>
          <a:p>
            <a:pPr fontAlgn="base">
              <a:spcBef>
                <a:spcPct val="0"/>
              </a:spcBef>
              <a:spcAft>
                <a:spcPct val="0"/>
              </a:spcAft>
            </a:pPr>
            <a:fld id="{FCA81F75-857C-437E-B0B9-97FC08536403}" type="slidenum">
              <a:rPr kumimoji="0" lang="en-US" altLang="ja-JP">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2449891471"/>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C5F601F1-6B47-49EF-A03C-FA2D192AE6A2}"/>
              </a:ext>
            </a:extLst>
          </p:cNvPr>
          <p:cNvSpPr txBox="1"/>
          <p:nvPr/>
        </p:nvSpPr>
        <p:spPr>
          <a:xfrm>
            <a:off x="283906" y="2261406"/>
            <a:ext cx="8576187" cy="107721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北海道の市町村国保における</a:t>
            </a:r>
            <a:endParaRPr kumimoji="0" lang="en-US" altLang="ja-JP"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3200" dirty="0">
                <a:solidFill>
                  <a:prstClr val="black"/>
                </a:solidFill>
                <a:latin typeface="HG丸ｺﾞｼｯｸM-PRO" panose="020F0600000000000000" pitchFamily="50" charset="-128"/>
                <a:ea typeface="HG丸ｺﾞｼｯｸM-PRO" panose="020F0600000000000000" pitchFamily="50" charset="-128"/>
              </a:rPr>
              <a:t>　</a:t>
            </a:r>
            <a:r>
              <a:rPr kumimoji="0" lang="en-US" altLang="ja-JP" sz="3200" dirty="0">
                <a:solidFill>
                  <a:prstClr val="black"/>
                </a:solidFill>
                <a:latin typeface="HG丸ｺﾞｼｯｸM-PRO" panose="020F0600000000000000" pitchFamily="50" charset="-128"/>
                <a:ea typeface="HG丸ｺﾞｼｯｸM-PRO" panose="020F0600000000000000" pitchFamily="50" charset="-128"/>
              </a:rPr>
              <a:t>Ⅱ</a:t>
            </a:r>
            <a:r>
              <a:rPr kumimoji="0" lang="ja-JP" altLang="en-US" sz="3200" dirty="0">
                <a:solidFill>
                  <a:prstClr val="black"/>
                </a:solidFill>
                <a:latin typeface="HG丸ｺﾞｼｯｸM-PRO" panose="020F0600000000000000" pitchFamily="50" charset="-128"/>
                <a:ea typeface="HG丸ｺﾞｼｯｸM-PRO" panose="020F0600000000000000" pitchFamily="50" charset="-128"/>
              </a:rPr>
              <a:t>度以上高血圧者割合と医療費の相関関係</a:t>
            </a:r>
            <a:endParaRPr kumimoji="0" lang="en-US" altLang="ja-JP" sz="3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xmlns="" id="{0960D9AF-3ACD-48DE-8B17-20096CCEEF07}"/>
              </a:ext>
            </a:extLst>
          </p:cNvPr>
          <p:cNvSpPr txBox="1"/>
          <p:nvPr/>
        </p:nvSpPr>
        <p:spPr>
          <a:xfrm>
            <a:off x="1887796" y="4544948"/>
            <a:ext cx="5530644"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宮本洋司</a:t>
            </a:r>
            <a:r>
              <a:rPr kumimoji="0" lang="ja-JP" altLang="en-US" sz="2400" b="0" i="0" u="none" strike="noStrike" kern="1200" cap="none" spc="0" normalizeH="0" baseline="30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１</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、中川直樹</a:t>
            </a:r>
            <a:r>
              <a:rPr kumimoji="0" lang="ja-JP" altLang="en-US" sz="2400" b="0" i="0" u="none" strike="noStrike" kern="1200" cap="none" spc="0" normalizeH="0" baseline="30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２</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、長谷部直幸</a:t>
            </a:r>
            <a:r>
              <a:rPr kumimoji="0" lang="ja-JP" altLang="en-US" sz="2400" b="0" i="0" u="none" strike="noStrike" kern="1200" cap="none" spc="0" normalizeH="0" baseline="30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２</a:t>
            </a:r>
            <a:endParaRPr kumimoji="0" lang="en-US" altLang="ja-JP" sz="2400" b="0" i="0" u="none" strike="noStrike" kern="1200" cap="none" spc="0" normalizeH="0" baseline="30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xmlns="" id="{66113D7A-B952-4776-9A38-67498EDA6D0E}"/>
              </a:ext>
            </a:extLst>
          </p:cNvPr>
          <p:cNvSpPr txBox="1"/>
          <p:nvPr/>
        </p:nvSpPr>
        <p:spPr>
          <a:xfrm>
            <a:off x="1887795" y="5301440"/>
            <a:ext cx="4136923" cy="40011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30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１</a:t>
            </a:r>
            <a:r>
              <a:rPr kumimoji="0"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増毛町 役場企画財政課 企画係</a:t>
            </a:r>
            <a:endParaRPr kumimoji="0" lang="en-US" altLang="ja-JP" sz="2000" b="0" i="0" u="none" strike="noStrike" kern="1200" cap="none" spc="0" normalizeH="0" baseline="30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xmlns="" id="{D0E667A2-3907-4797-A84D-116046984868}"/>
              </a:ext>
            </a:extLst>
          </p:cNvPr>
          <p:cNvSpPr txBox="1"/>
          <p:nvPr/>
        </p:nvSpPr>
        <p:spPr>
          <a:xfrm>
            <a:off x="1887795" y="5640310"/>
            <a:ext cx="7248828" cy="40011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30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２</a:t>
            </a:r>
            <a:r>
              <a:rPr kumimoji="0"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旭川医科大学 内科学講座 循環・呼吸・神経病態内科学分野</a:t>
            </a:r>
            <a:endParaRPr kumimoji="0" lang="en-US" altLang="ja-JP" sz="2000" b="0" i="0" u="none" strike="noStrike" kern="1200" cap="none" spc="0" normalizeH="0" baseline="3000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005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83A2A239-7176-44EF-A496-8D940955F9DD}"/>
              </a:ext>
            </a:extLst>
          </p:cNvPr>
          <p:cNvSpPr/>
          <p:nvPr/>
        </p:nvSpPr>
        <p:spPr>
          <a:xfrm>
            <a:off x="339522" y="4363849"/>
            <a:ext cx="8363969" cy="2281186"/>
          </a:xfrm>
          <a:prstGeom prst="roundRect">
            <a:avLst>
              <a:gd name="adj" fmla="val 13096"/>
            </a:avLst>
          </a:prstGeom>
          <a:solidFill>
            <a:schemeClr val="accent1">
              <a:lumMod val="20000"/>
              <a:lumOff val="80000"/>
            </a:scheme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テキスト ボックス 86">
            <a:extLst>
              <a:ext uri="{FF2B5EF4-FFF2-40B4-BE49-F238E27FC236}">
                <a16:creationId xmlns:a16="http://schemas.microsoft.com/office/drawing/2014/main" xmlns="" id="{B6893D67-75E6-4887-B043-3AE24D41FB61}"/>
              </a:ext>
            </a:extLst>
          </p:cNvPr>
          <p:cNvSpPr txBox="1"/>
          <p:nvPr/>
        </p:nvSpPr>
        <p:spPr>
          <a:xfrm>
            <a:off x="1855551" y="2929389"/>
            <a:ext cx="5432898" cy="461665"/>
          </a:xfrm>
          <a:prstGeom prst="rect">
            <a:avLst/>
          </a:prstGeom>
          <a:noFill/>
        </p:spPr>
        <p:txBody>
          <a:bodyPr wrap="none" rtlCol="0">
            <a:spAutoFit/>
          </a:bodyPr>
          <a:lstStyle/>
          <a:p>
            <a:pPr lvl="0" algn="ctr"/>
            <a:r>
              <a:rPr lang="ja-JP" altLang="en-US" sz="2400" b="1" dirty="0">
                <a:ln w="3175">
                  <a:noFill/>
                </a:ln>
                <a:solidFill>
                  <a:srgbClr val="FF0000"/>
                </a:solidFill>
                <a:latin typeface="HG丸ｺﾞｼｯｸM-PRO" panose="020F0600000000000000" pitchFamily="50" charset="-128"/>
                <a:ea typeface="HG丸ｺﾞｼｯｸM-PRO" panose="020F0600000000000000" pitchFamily="50" charset="-128"/>
              </a:rPr>
              <a:t>経済財政運営と改革の基本方針</a:t>
            </a:r>
            <a:r>
              <a:rPr lang="en-US" altLang="ja-JP" sz="2400" b="1" dirty="0">
                <a:ln w="3175">
                  <a:noFill/>
                </a:ln>
                <a:solidFill>
                  <a:srgbClr val="FF0000"/>
                </a:solidFill>
                <a:latin typeface="HG丸ｺﾞｼｯｸM-PRO" panose="020F0600000000000000" pitchFamily="50" charset="-128"/>
                <a:ea typeface="HG丸ｺﾞｼｯｸM-PRO" panose="020F0600000000000000" pitchFamily="50" charset="-128"/>
              </a:rPr>
              <a:t>2017</a:t>
            </a:r>
            <a:endParaRPr kumimoji="0" lang="en-US" altLang="ja-JP" sz="2400" b="1" i="0" u="none" strike="noStrike" kern="1200" cap="none" spc="0" normalizeH="0" baseline="0" noProof="0" dirty="0">
              <a:ln w="3175">
                <a:noFill/>
              </a:ln>
              <a:solidFill>
                <a:srgbClr val="FF0000"/>
              </a:solidFill>
              <a:effectLst/>
              <a:uLnTx/>
              <a:uFillTx/>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lvl="0" algn="ctr"/>
            <a:r>
              <a:rPr lang="ja-JP" altLang="en-US" sz="2400" dirty="0">
                <a:solidFill>
                  <a:prstClr val="black"/>
                </a:solidFill>
                <a:latin typeface="HG丸ｺﾞｼｯｸM-PRO" panose="020F0600000000000000" pitchFamily="50" charset="-128"/>
                <a:ea typeface="HG丸ｺﾞｼｯｸM-PRO" panose="020F0600000000000000" pitchFamily="50" charset="-128"/>
              </a:rPr>
              <a:t>医療費を巡る動向①</a:t>
            </a:r>
          </a:p>
        </p:txBody>
      </p:sp>
      <p:sp>
        <p:nvSpPr>
          <p:cNvPr id="106" name="テキスト ボックス 105">
            <a:extLst>
              <a:ext uri="{FF2B5EF4-FFF2-40B4-BE49-F238E27FC236}">
                <a16:creationId xmlns:a16="http://schemas.microsoft.com/office/drawing/2014/main" xmlns="" id="{7D3D7CDE-B7D3-4805-BBD3-279D104E26E9}"/>
              </a:ext>
            </a:extLst>
          </p:cNvPr>
          <p:cNvSpPr txBox="1"/>
          <p:nvPr/>
        </p:nvSpPr>
        <p:spPr>
          <a:xfrm>
            <a:off x="436570" y="429964"/>
            <a:ext cx="45926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・医療費</a:t>
            </a:r>
            <a:r>
              <a:rPr lang="ja-JP" altLang="en-US" dirty="0">
                <a:solidFill>
                  <a:prstClr val="black"/>
                </a:solidFill>
                <a:latin typeface="HG丸ｺﾞｼｯｸM-PRO" panose="020F0600000000000000" pitchFamily="50" charset="-128"/>
                <a:ea typeface="HG丸ｺﾞｼｯｸM-PRO" panose="020F0600000000000000" pitchFamily="50" charset="-128"/>
              </a:rPr>
              <a:t>の地域差の半減が求められている</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テキスト ボックス 17">
            <a:extLst>
              <a:ext uri="{FF2B5EF4-FFF2-40B4-BE49-F238E27FC236}">
                <a16:creationId xmlns:a16="http://schemas.microsoft.com/office/drawing/2014/main" xmlns="" id="{1B146CBF-E3A6-4C05-9201-29F967C2793B}"/>
              </a:ext>
            </a:extLst>
          </p:cNvPr>
          <p:cNvSpPr txBox="1"/>
          <p:nvPr/>
        </p:nvSpPr>
        <p:spPr>
          <a:xfrm>
            <a:off x="6293092" y="3297201"/>
            <a:ext cx="264414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2017</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月閣議決定）</a:t>
            </a:r>
            <a:endPar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テキスト ボックス 18">
            <a:extLst>
              <a:ext uri="{FF2B5EF4-FFF2-40B4-BE49-F238E27FC236}">
                <a16:creationId xmlns:a16="http://schemas.microsoft.com/office/drawing/2014/main" xmlns="" id="{C846331D-FCFF-4AC3-8F95-EA39D851A539}"/>
              </a:ext>
            </a:extLst>
          </p:cNvPr>
          <p:cNvSpPr txBox="1"/>
          <p:nvPr/>
        </p:nvSpPr>
        <p:spPr>
          <a:xfrm>
            <a:off x="339522" y="3463988"/>
            <a:ext cx="4416594"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第３章 経済・財政一体改革の進捗・推進</a:t>
            </a:r>
            <a:endParaRPr lang="en-US" altLang="ja-JP"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xmlns="" id="{39ECD3AA-6265-44D1-A02B-5ECE1F6DA2B9}"/>
              </a:ext>
            </a:extLst>
          </p:cNvPr>
          <p:cNvSpPr txBox="1"/>
          <p:nvPr/>
        </p:nvSpPr>
        <p:spPr>
          <a:xfrm>
            <a:off x="374674" y="3921583"/>
            <a:ext cx="5378726"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３．主要分野ごとの改革の取組　</a:t>
            </a:r>
            <a:r>
              <a:rPr lang="zh-CN" altLang="en-US" dirty="0">
                <a:latin typeface="HG丸ｺﾞｼｯｸM-PRO" panose="020F0600000000000000" pitchFamily="50" charset="-128"/>
                <a:ea typeface="HG丸ｺﾞｼｯｸM-PRO" panose="020F0600000000000000" pitchFamily="50" charset="-128"/>
              </a:rPr>
              <a:t>（１）社会保障</a:t>
            </a:r>
            <a:endParaRPr lang="en-US" altLang="ja-JP"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xmlns="" id="{59050406-C6E3-405B-81DE-16E58921CED4}"/>
              </a:ext>
            </a:extLst>
          </p:cNvPr>
          <p:cNvSpPr txBox="1"/>
          <p:nvPr/>
        </p:nvSpPr>
        <p:spPr>
          <a:xfrm>
            <a:off x="374674" y="4398266"/>
            <a:ext cx="8363969" cy="2246769"/>
          </a:xfrm>
          <a:prstGeom prst="rect">
            <a:avLst/>
          </a:prstGeom>
          <a:noFill/>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医療費の地域差の半減に向けて、外来医療費については、医療費適正化基本方針で示されている取組を実施するとともに、できるだけ早く取組を追加できるよう検討する。</a:t>
            </a:r>
          </a:p>
          <a:p>
            <a:r>
              <a:rPr lang="ja-JP" altLang="en-US" sz="2000" dirty="0">
                <a:latin typeface="HG丸ｺﾞｼｯｸM-PRO" panose="020F0600000000000000" pitchFamily="50" charset="-128"/>
                <a:ea typeface="HG丸ｺﾞｼｯｸM-PRO" panose="020F0600000000000000" pitchFamily="50" charset="-128"/>
              </a:rPr>
              <a:t>あわせて、入院医療費については、地域医療構想の実現によりどの程度の縮減が見込まれるかを明らかにする。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これらにより十分な地域差の縮減を図ることができない場合には、更なる対応を検討する。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xmlns="" id="{1A75B88A-89B1-4018-8A73-DC3D6B76B3F5}"/>
              </a:ext>
            </a:extLst>
          </p:cNvPr>
          <p:cNvSpPr txBox="1"/>
          <p:nvPr/>
        </p:nvSpPr>
        <p:spPr>
          <a:xfrm>
            <a:off x="6027038" y="1211148"/>
            <a:ext cx="1620957" cy="954107"/>
          </a:xfrm>
          <a:prstGeom prst="rect">
            <a:avLst/>
          </a:prstGeom>
          <a:noFill/>
        </p:spPr>
        <p:txBody>
          <a:bodyPr wrap="none" rtlCol="0">
            <a:spAutoFit/>
          </a:bodyPr>
          <a:lstStyle/>
          <a:p>
            <a:r>
              <a:rPr lang="ja-JP" altLang="en-US" sz="2800" dirty="0">
                <a:latin typeface="HG丸ｺﾞｼｯｸM-PRO" panose="020F0600000000000000" pitchFamily="50" charset="-128"/>
                <a:ea typeface="HG丸ｺﾞｼｯｸM-PRO" panose="020F0600000000000000" pitchFamily="50" charset="-128"/>
              </a:rPr>
              <a:t>予算編成</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影響</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24" name="矢印: ストライプ 23">
            <a:extLst>
              <a:ext uri="{FF2B5EF4-FFF2-40B4-BE49-F238E27FC236}">
                <a16:creationId xmlns:a16="http://schemas.microsoft.com/office/drawing/2014/main" xmlns="" id="{816D688E-6DC0-4AD8-B198-A09CD14467C3}"/>
              </a:ext>
            </a:extLst>
          </p:cNvPr>
          <p:cNvSpPr/>
          <p:nvPr/>
        </p:nvSpPr>
        <p:spPr>
          <a:xfrm rot="3600000">
            <a:off x="2706711" y="2487657"/>
            <a:ext cx="818172" cy="255595"/>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テキスト ボックス 24">
            <a:extLst>
              <a:ext uri="{FF2B5EF4-FFF2-40B4-BE49-F238E27FC236}">
                <a16:creationId xmlns:a16="http://schemas.microsoft.com/office/drawing/2014/main" xmlns="" id="{C31619A0-0540-411F-AEF9-47E41DE096CC}"/>
              </a:ext>
            </a:extLst>
          </p:cNvPr>
          <p:cNvSpPr txBox="1"/>
          <p:nvPr/>
        </p:nvSpPr>
        <p:spPr>
          <a:xfrm>
            <a:off x="3309799" y="2305801"/>
            <a:ext cx="646331" cy="369332"/>
          </a:xfrm>
          <a:prstGeom prst="rect">
            <a:avLst/>
          </a:prstGeom>
          <a:noFill/>
        </p:spPr>
        <p:txBody>
          <a:bodyPr wrap="none" rtlCol="0">
            <a:spAutoFit/>
          </a:bodyPr>
          <a:lstStyle/>
          <a:p>
            <a:r>
              <a:rPr lang="zh-CN" altLang="en-US" dirty="0">
                <a:latin typeface="HG丸ｺﾞｼｯｸM-PRO" panose="020F0600000000000000" pitchFamily="50" charset="-128"/>
                <a:ea typeface="HG丸ｺﾞｼｯｸM-PRO" panose="020F0600000000000000" pitchFamily="50" charset="-128"/>
              </a:rPr>
              <a:t>答申</a:t>
            </a:r>
            <a:endParaRPr lang="en-US" altLang="ja-JP" dirty="0">
              <a:latin typeface="HG丸ｺﾞｼｯｸM-PRO" panose="020F0600000000000000" pitchFamily="50" charset="-128"/>
              <a:ea typeface="HG丸ｺﾞｼｯｸM-PRO" panose="020F0600000000000000" pitchFamily="50" charset="-128"/>
            </a:endParaRPr>
          </a:p>
        </p:txBody>
      </p:sp>
      <p:sp>
        <p:nvSpPr>
          <p:cNvPr id="26" name="矢印: ストライプ 25">
            <a:extLst>
              <a:ext uri="{FF2B5EF4-FFF2-40B4-BE49-F238E27FC236}">
                <a16:creationId xmlns:a16="http://schemas.microsoft.com/office/drawing/2014/main" xmlns="" id="{A8DCA414-A155-47DA-A7FA-68D2D06C0975}"/>
              </a:ext>
            </a:extLst>
          </p:cNvPr>
          <p:cNvSpPr/>
          <p:nvPr/>
        </p:nvSpPr>
        <p:spPr>
          <a:xfrm rot="18000000">
            <a:off x="5619120" y="2463368"/>
            <a:ext cx="818172" cy="255595"/>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四角形: 角を丸くする 20">
            <a:extLst>
              <a:ext uri="{FF2B5EF4-FFF2-40B4-BE49-F238E27FC236}">
                <a16:creationId xmlns:a16="http://schemas.microsoft.com/office/drawing/2014/main" xmlns="" id="{DB866420-4063-4BB6-BB25-4042351A19E6}"/>
              </a:ext>
            </a:extLst>
          </p:cNvPr>
          <p:cNvSpPr/>
          <p:nvPr/>
        </p:nvSpPr>
        <p:spPr>
          <a:xfrm>
            <a:off x="744476" y="1018688"/>
            <a:ext cx="4592630" cy="1177345"/>
          </a:xfrm>
          <a:prstGeom prst="roundRect">
            <a:avLst>
              <a:gd name="adj" fmla="val 50000"/>
            </a:avLst>
          </a:prstGeom>
          <a:solidFill>
            <a:schemeClr val="accent4">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xmlns="" id="{0E67EF62-EFD0-47D1-BD4D-E909539078DB}"/>
              </a:ext>
            </a:extLst>
          </p:cNvPr>
          <p:cNvSpPr txBox="1"/>
          <p:nvPr/>
        </p:nvSpPr>
        <p:spPr>
          <a:xfrm>
            <a:off x="1922536" y="823128"/>
            <a:ext cx="2236510" cy="400110"/>
          </a:xfrm>
          <a:prstGeom prst="rect">
            <a:avLst/>
          </a:prstGeom>
          <a:solidFill>
            <a:schemeClr val="accent5">
              <a:lumMod val="20000"/>
              <a:lumOff val="80000"/>
            </a:schemeClr>
          </a:solidFill>
          <a:ln>
            <a:solidFill>
              <a:schemeClr val="tx1"/>
            </a:solidFill>
          </a:ln>
        </p:spPr>
        <p:txBody>
          <a:bodyPr wrap="none" rtlCol="0">
            <a:spAutoFit/>
          </a:bodyPr>
          <a:lstStyle/>
          <a:p>
            <a:r>
              <a:rPr lang="ja-JP" altLang="en-US" sz="2000" dirty="0">
                <a:solidFill>
                  <a:srgbClr val="FF0000"/>
                </a:solidFill>
                <a:latin typeface="HG丸ｺﾞｼｯｸM-PRO" panose="020F0600000000000000" pitchFamily="50" charset="-128"/>
                <a:ea typeface="HG丸ｺﾞｼｯｸM-PRO" panose="020F0600000000000000" pitchFamily="50" charset="-128"/>
              </a:rPr>
              <a:t>経済財政諮問会議</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xmlns="" id="{CFBC0497-5E9C-4F57-8D84-271925F3A4AF}"/>
              </a:ext>
            </a:extLst>
          </p:cNvPr>
          <p:cNvSpPr txBox="1"/>
          <p:nvPr/>
        </p:nvSpPr>
        <p:spPr>
          <a:xfrm>
            <a:off x="1044000" y="1188000"/>
            <a:ext cx="1107996"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総理大臣</a:t>
            </a:r>
            <a:endParaRPr lang="en-US" altLang="ja-JP" dirty="0">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xmlns="" id="{499CB451-400D-4E33-A95B-99154FE124B3}"/>
              </a:ext>
            </a:extLst>
          </p:cNvPr>
          <p:cNvSpPr txBox="1"/>
          <p:nvPr/>
        </p:nvSpPr>
        <p:spPr>
          <a:xfrm>
            <a:off x="2160000" y="1188000"/>
            <a:ext cx="1107996"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官房長官</a:t>
            </a:r>
            <a:endParaRPr lang="en-US" altLang="ja-JP" dirty="0">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xmlns="" id="{66672749-BEA9-4040-B1FE-A2C61DB1AC86}"/>
              </a:ext>
            </a:extLst>
          </p:cNvPr>
          <p:cNvSpPr txBox="1"/>
          <p:nvPr/>
        </p:nvSpPr>
        <p:spPr>
          <a:xfrm>
            <a:off x="1044000" y="1512000"/>
            <a:ext cx="4108817"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経済財政担当・総務・財務・経産大臣</a:t>
            </a:r>
            <a:endParaRPr lang="en-US" altLang="ja-JP" dirty="0">
              <a:latin typeface="HG丸ｺﾞｼｯｸM-PRO" panose="020F0600000000000000" pitchFamily="50" charset="-128"/>
              <a:ea typeface="HG丸ｺﾞｼｯｸM-PRO" panose="020F0600000000000000" pitchFamily="50" charset="-128"/>
            </a:endParaRPr>
          </a:p>
        </p:txBody>
      </p:sp>
      <p:sp>
        <p:nvSpPr>
          <p:cNvPr id="30" name="テキスト ボックス 29">
            <a:extLst>
              <a:ext uri="{FF2B5EF4-FFF2-40B4-BE49-F238E27FC236}">
                <a16:creationId xmlns:a16="http://schemas.microsoft.com/office/drawing/2014/main" xmlns="" id="{DD08D4A0-5F46-42A9-9057-A599274E27DE}"/>
              </a:ext>
            </a:extLst>
          </p:cNvPr>
          <p:cNvSpPr txBox="1"/>
          <p:nvPr/>
        </p:nvSpPr>
        <p:spPr>
          <a:xfrm>
            <a:off x="1044000" y="1800000"/>
            <a:ext cx="4108817"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経済界（経団連・同友会）・経済学者</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92804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83A2A239-7176-44EF-A496-8D940955F9DD}"/>
              </a:ext>
            </a:extLst>
          </p:cNvPr>
          <p:cNvSpPr/>
          <p:nvPr/>
        </p:nvSpPr>
        <p:spPr>
          <a:xfrm>
            <a:off x="339522" y="4363849"/>
            <a:ext cx="8363969" cy="2281186"/>
          </a:xfrm>
          <a:prstGeom prst="roundRect">
            <a:avLst>
              <a:gd name="adj" fmla="val 13096"/>
            </a:avLst>
          </a:prstGeom>
          <a:solidFill>
            <a:schemeClr val="accent1">
              <a:lumMod val="20000"/>
              <a:lumOff val="80000"/>
            </a:scheme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テキスト ボックス 86">
            <a:extLst>
              <a:ext uri="{FF2B5EF4-FFF2-40B4-BE49-F238E27FC236}">
                <a16:creationId xmlns:a16="http://schemas.microsoft.com/office/drawing/2014/main" xmlns="" id="{B6893D67-75E6-4887-B043-3AE24D41FB61}"/>
              </a:ext>
            </a:extLst>
          </p:cNvPr>
          <p:cNvSpPr txBox="1"/>
          <p:nvPr/>
        </p:nvSpPr>
        <p:spPr>
          <a:xfrm>
            <a:off x="1855551" y="2929389"/>
            <a:ext cx="5432898" cy="461665"/>
          </a:xfrm>
          <a:prstGeom prst="rect">
            <a:avLst/>
          </a:prstGeom>
          <a:noFill/>
        </p:spPr>
        <p:txBody>
          <a:bodyPr wrap="none" rtlCol="0">
            <a:spAutoFit/>
          </a:bodyPr>
          <a:lstStyle/>
          <a:p>
            <a:pPr lvl="0" algn="ctr"/>
            <a:r>
              <a:rPr lang="ja-JP" altLang="en-US" sz="2400" b="1" dirty="0">
                <a:ln w="3175">
                  <a:noFill/>
                </a:ln>
                <a:solidFill>
                  <a:srgbClr val="FF0000"/>
                </a:solidFill>
                <a:latin typeface="HG丸ｺﾞｼｯｸM-PRO" panose="020F0600000000000000" pitchFamily="50" charset="-128"/>
                <a:ea typeface="HG丸ｺﾞｼｯｸM-PRO" panose="020F0600000000000000" pitchFamily="50" charset="-128"/>
              </a:rPr>
              <a:t>経済財政運営と改革の基本方針</a:t>
            </a:r>
            <a:r>
              <a:rPr lang="en-US" altLang="ja-JP" sz="2400" b="1" dirty="0">
                <a:ln w="3175">
                  <a:noFill/>
                </a:ln>
                <a:solidFill>
                  <a:srgbClr val="FF0000"/>
                </a:solidFill>
                <a:latin typeface="HG丸ｺﾞｼｯｸM-PRO" panose="020F0600000000000000" pitchFamily="50" charset="-128"/>
                <a:ea typeface="HG丸ｺﾞｼｯｸM-PRO" panose="020F0600000000000000" pitchFamily="50" charset="-128"/>
              </a:rPr>
              <a:t>2017</a:t>
            </a:r>
            <a:endParaRPr kumimoji="0" lang="en-US" altLang="ja-JP" sz="2400" b="1" i="0" u="none" strike="noStrike" kern="1200" cap="none" spc="0" normalizeH="0" baseline="0" noProof="0" dirty="0">
              <a:ln w="3175">
                <a:noFill/>
              </a:ln>
              <a:solidFill>
                <a:srgbClr val="FF0000"/>
              </a:solidFill>
              <a:effectLst/>
              <a:uLnTx/>
              <a:uFillTx/>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lvl="0" algn="ctr"/>
            <a:r>
              <a:rPr lang="ja-JP" altLang="en-US" sz="2400" dirty="0">
                <a:solidFill>
                  <a:prstClr val="black"/>
                </a:solidFill>
                <a:latin typeface="HG丸ｺﾞｼｯｸM-PRO" panose="020F0600000000000000" pitchFamily="50" charset="-128"/>
                <a:ea typeface="HG丸ｺﾞｼｯｸM-PRO" panose="020F0600000000000000" pitchFamily="50" charset="-128"/>
              </a:rPr>
              <a:t>医療費を巡る動向①</a:t>
            </a:r>
          </a:p>
        </p:txBody>
      </p:sp>
      <p:sp>
        <p:nvSpPr>
          <p:cNvPr id="106" name="テキスト ボックス 105">
            <a:extLst>
              <a:ext uri="{FF2B5EF4-FFF2-40B4-BE49-F238E27FC236}">
                <a16:creationId xmlns:a16="http://schemas.microsoft.com/office/drawing/2014/main" xmlns="" id="{7D3D7CDE-B7D3-4805-BBD3-279D104E26E9}"/>
              </a:ext>
            </a:extLst>
          </p:cNvPr>
          <p:cNvSpPr txBox="1"/>
          <p:nvPr/>
        </p:nvSpPr>
        <p:spPr>
          <a:xfrm>
            <a:off x="436570" y="429964"/>
            <a:ext cx="45926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・医療費</a:t>
            </a:r>
            <a:r>
              <a:rPr lang="ja-JP" altLang="en-US" dirty="0">
                <a:solidFill>
                  <a:prstClr val="black"/>
                </a:solidFill>
                <a:latin typeface="HG丸ｺﾞｼｯｸM-PRO" panose="020F0600000000000000" pitchFamily="50" charset="-128"/>
                <a:ea typeface="HG丸ｺﾞｼｯｸM-PRO" panose="020F0600000000000000" pitchFamily="50" charset="-128"/>
              </a:rPr>
              <a:t>の地域差の半減が求められている</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テキスト ボックス 17">
            <a:extLst>
              <a:ext uri="{FF2B5EF4-FFF2-40B4-BE49-F238E27FC236}">
                <a16:creationId xmlns:a16="http://schemas.microsoft.com/office/drawing/2014/main" xmlns="" id="{1B146CBF-E3A6-4C05-9201-29F967C2793B}"/>
              </a:ext>
            </a:extLst>
          </p:cNvPr>
          <p:cNvSpPr txBox="1"/>
          <p:nvPr/>
        </p:nvSpPr>
        <p:spPr>
          <a:xfrm>
            <a:off x="6293092" y="3297201"/>
            <a:ext cx="264414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2017</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月閣議決定）</a:t>
            </a:r>
            <a:endPar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テキスト ボックス 18">
            <a:extLst>
              <a:ext uri="{FF2B5EF4-FFF2-40B4-BE49-F238E27FC236}">
                <a16:creationId xmlns:a16="http://schemas.microsoft.com/office/drawing/2014/main" xmlns="" id="{C846331D-FCFF-4AC3-8F95-EA39D851A539}"/>
              </a:ext>
            </a:extLst>
          </p:cNvPr>
          <p:cNvSpPr txBox="1"/>
          <p:nvPr/>
        </p:nvSpPr>
        <p:spPr>
          <a:xfrm>
            <a:off x="339522" y="3463988"/>
            <a:ext cx="4416594"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第３章 経済・財政一体改革の進捗・推進</a:t>
            </a:r>
            <a:endParaRPr lang="en-US" altLang="ja-JP"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xmlns="" id="{39ECD3AA-6265-44D1-A02B-5ECE1F6DA2B9}"/>
              </a:ext>
            </a:extLst>
          </p:cNvPr>
          <p:cNvSpPr txBox="1"/>
          <p:nvPr/>
        </p:nvSpPr>
        <p:spPr>
          <a:xfrm>
            <a:off x="374674" y="3921583"/>
            <a:ext cx="5378726"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３．主要分野ごとの改革の取組　</a:t>
            </a:r>
            <a:r>
              <a:rPr lang="zh-CN" altLang="en-US" dirty="0">
                <a:latin typeface="HG丸ｺﾞｼｯｸM-PRO" panose="020F0600000000000000" pitchFamily="50" charset="-128"/>
                <a:ea typeface="HG丸ｺﾞｼｯｸM-PRO" panose="020F0600000000000000" pitchFamily="50" charset="-128"/>
              </a:rPr>
              <a:t>（１）社会保障</a:t>
            </a:r>
            <a:endParaRPr lang="en-US" altLang="ja-JP"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xmlns="" id="{59050406-C6E3-405B-81DE-16E58921CED4}"/>
              </a:ext>
            </a:extLst>
          </p:cNvPr>
          <p:cNvSpPr txBox="1"/>
          <p:nvPr/>
        </p:nvSpPr>
        <p:spPr>
          <a:xfrm>
            <a:off x="374674" y="4398266"/>
            <a:ext cx="8363969" cy="2246769"/>
          </a:xfrm>
          <a:prstGeom prst="rect">
            <a:avLst/>
          </a:prstGeom>
          <a:noFill/>
        </p:spPr>
        <p:txBody>
          <a:bodyPr wrap="square" rtlCol="0">
            <a:spAutoFit/>
          </a:bodyPr>
          <a:lstStyle/>
          <a:p>
            <a:r>
              <a:rPr lang="ja-JP" altLang="en-US" sz="2000" u="wavyDbl" dirty="0">
                <a:solidFill>
                  <a:srgbClr val="FF0000"/>
                </a:solidFill>
                <a:uFill>
                  <a:solidFill>
                    <a:srgbClr val="FFFF00"/>
                  </a:solidFill>
                </a:uFill>
                <a:latin typeface="HG丸ｺﾞｼｯｸM-PRO" panose="020F0600000000000000" pitchFamily="50" charset="-128"/>
                <a:ea typeface="HG丸ｺﾞｼｯｸM-PRO" panose="020F0600000000000000" pitchFamily="50" charset="-128"/>
              </a:rPr>
              <a:t>医療費の地域差の半減</a:t>
            </a:r>
            <a:r>
              <a:rPr lang="ja-JP" altLang="en-US" sz="2000" dirty="0">
                <a:latin typeface="HG丸ｺﾞｼｯｸM-PRO" panose="020F0600000000000000" pitchFamily="50" charset="-128"/>
                <a:ea typeface="HG丸ｺﾞｼｯｸM-PRO" panose="020F0600000000000000" pitchFamily="50" charset="-128"/>
              </a:rPr>
              <a:t>に向けて、外来医療費については、医療費適正化基本方針で示されている取組を実施するとともに、できるだけ早く取組を追加できるよう検討する。</a:t>
            </a:r>
          </a:p>
          <a:p>
            <a:r>
              <a:rPr lang="ja-JP" altLang="en-US" sz="2000" dirty="0">
                <a:latin typeface="HG丸ｺﾞｼｯｸM-PRO" panose="020F0600000000000000" pitchFamily="50" charset="-128"/>
                <a:ea typeface="HG丸ｺﾞｼｯｸM-PRO" panose="020F0600000000000000" pitchFamily="50" charset="-128"/>
              </a:rPr>
              <a:t>あわせて、入院医療費については、地域医療構想の実現によりどの程度の縮減が見込まれるかを明らかにする。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これらにより十分な地域差の縮減を図ることができない場合には、更なる対応を検討する。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xmlns="" id="{1A75B88A-89B1-4018-8A73-DC3D6B76B3F5}"/>
              </a:ext>
            </a:extLst>
          </p:cNvPr>
          <p:cNvSpPr txBox="1"/>
          <p:nvPr/>
        </p:nvSpPr>
        <p:spPr>
          <a:xfrm>
            <a:off x="6027038" y="1211148"/>
            <a:ext cx="1620957" cy="954107"/>
          </a:xfrm>
          <a:prstGeom prst="rect">
            <a:avLst/>
          </a:prstGeom>
          <a:noFill/>
        </p:spPr>
        <p:txBody>
          <a:bodyPr wrap="none" rtlCol="0">
            <a:spAutoFit/>
          </a:bodyPr>
          <a:lstStyle/>
          <a:p>
            <a:r>
              <a:rPr lang="ja-JP" altLang="en-US" sz="2800" dirty="0">
                <a:latin typeface="HG丸ｺﾞｼｯｸM-PRO" panose="020F0600000000000000" pitchFamily="50" charset="-128"/>
                <a:ea typeface="HG丸ｺﾞｼｯｸM-PRO" panose="020F0600000000000000" pitchFamily="50" charset="-128"/>
              </a:rPr>
              <a:t>予算編成</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影響</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24" name="矢印: ストライプ 23">
            <a:extLst>
              <a:ext uri="{FF2B5EF4-FFF2-40B4-BE49-F238E27FC236}">
                <a16:creationId xmlns:a16="http://schemas.microsoft.com/office/drawing/2014/main" xmlns="" id="{816D688E-6DC0-4AD8-B198-A09CD14467C3}"/>
              </a:ext>
            </a:extLst>
          </p:cNvPr>
          <p:cNvSpPr/>
          <p:nvPr/>
        </p:nvSpPr>
        <p:spPr>
          <a:xfrm rot="3600000">
            <a:off x="2706711" y="2487657"/>
            <a:ext cx="818172" cy="255595"/>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テキスト ボックス 24">
            <a:extLst>
              <a:ext uri="{FF2B5EF4-FFF2-40B4-BE49-F238E27FC236}">
                <a16:creationId xmlns:a16="http://schemas.microsoft.com/office/drawing/2014/main" xmlns="" id="{C31619A0-0540-411F-AEF9-47E41DE096CC}"/>
              </a:ext>
            </a:extLst>
          </p:cNvPr>
          <p:cNvSpPr txBox="1"/>
          <p:nvPr/>
        </p:nvSpPr>
        <p:spPr>
          <a:xfrm>
            <a:off x="3309799" y="2305801"/>
            <a:ext cx="646331" cy="369332"/>
          </a:xfrm>
          <a:prstGeom prst="rect">
            <a:avLst/>
          </a:prstGeom>
          <a:noFill/>
        </p:spPr>
        <p:txBody>
          <a:bodyPr wrap="none" rtlCol="0">
            <a:spAutoFit/>
          </a:bodyPr>
          <a:lstStyle/>
          <a:p>
            <a:r>
              <a:rPr lang="zh-CN" altLang="en-US" dirty="0">
                <a:latin typeface="HG丸ｺﾞｼｯｸM-PRO" panose="020F0600000000000000" pitchFamily="50" charset="-128"/>
                <a:ea typeface="HG丸ｺﾞｼｯｸM-PRO" panose="020F0600000000000000" pitchFamily="50" charset="-128"/>
              </a:rPr>
              <a:t>答申</a:t>
            </a:r>
            <a:endParaRPr lang="en-US" altLang="ja-JP" dirty="0">
              <a:latin typeface="HG丸ｺﾞｼｯｸM-PRO" panose="020F0600000000000000" pitchFamily="50" charset="-128"/>
              <a:ea typeface="HG丸ｺﾞｼｯｸM-PRO" panose="020F0600000000000000" pitchFamily="50" charset="-128"/>
            </a:endParaRPr>
          </a:p>
        </p:txBody>
      </p:sp>
      <p:sp>
        <p:nvSpPr>
          <p:cNvPr id="26" name="矢印: ストライプ 25">
            <a:extLst>
              <a:ext uri="{FF2B5EF4-FFF2-40B4-BE49-F238E27FC236}">
                <a16:creationId xmlns:a16="http://schemas.microsoft.com/office/drawing/2014/main" xmlns="" id="{A8DCA414-A155-47DA-A7FA-68D2D06C0975}"/>
              </a:ext>
            </a:extLst>
          </p:cNvPr>
          <p:cNvSpPr/>
          <p:nvPr/>
        </p:nvSpPr>
        <p:spPr>
          <a:xfrm rot="18000000">
            <a:off x="5619120" y="2463368"/>
            <a:ext cx="818172" cy="255595"/>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四角形: 角を丸くする 20">
            <a:extLst>
              <a:ext uri="{FF2B5EF4-FFF2-40B4-BE49-F238E27FC236}">
                <a16:creationId xmlns:a16="http://schemas.microsoft.com/office/drawing/2014/main" xmlns="" id="{3057D014-3154-415F-AD8B-8715F2C0384E}"/>
              </a:ext>
            </a:extLst>
          </p:cNvPr>
          <p:cNvSpPr/>
          <p:nvPr/>
        </p:nvSpPr>
        <p:spPr>
          <a:xfrm>
            <a:off x="744476" y="1018688"/>
            <a:ext cx="4592630" cy="1177345"/>
          </a:xfrm>
          <a:prstGeom prst="roundRect">
            <a:avLst>
              <a:gd name="adj" fmla="val 50000"/>
            </a:avLst>
          </a:prstGeom>
          <a:solidFill>
            <a:schemeClr val="accent4">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xmlns="" id="{BD9E0A0D-0CA8-4570-897E-8ABE3FDF824D}"/>
              </a:ext>
            </a:extLst>
          </p:cNvPr>
          <p:cNvSpPr txBox="1"/>
          <p:nvPr/>
        </p:nvSpPr>
        <p:spPr>
          <a:xfrm>
            <a:off x="1922536" y="823128"/>
            <a:ext cx="2236510" cy="400110"/>
          </a:xfrm>
          <a:prstGeom prst="rect">
            <a:avLst/>
          </a:prstGeom>
          <a:solidFill>
            <a:schemeClr val="accent5">
              <a:lumMod val="20000"/>
              <a:lumOff val="80000"/>
            </a:schemeClr>
          </a:solidFill>
          <a:ln>
            <a:solidFill>
              <a:schemeClr val="tx1"/>
            </a:solidFill>
          </a:ln>
        </p:spPr>
        <p:txBody>
          <a:bodyPr wrap="none" rtlCol="0">
            <a:spAutoFit/>
          </a:bodyPr>
          <a:lstStyle/>
          <a:p>
            <a:r>
              <a:rPr lang="ja-JP" altLang="en-US" sz="2000" dirty="0">
                <a:solidFill>
                  <a:srgbClr val="FF0000"/>
                </a:solidFill>
                <a:latin typeface="HG丸ｺﾞｼｯｸM-PRO" panose="020F0600000000000000" pitchFamily="50" charset="-128"/>
                <a:ea typeface="HG丸ｺﾞｼｯｸM-PRO" panose="020F0600000000000000" pitchFamily="50" charset="-128"/>
              </a:rPr>
              <a:t>経済財政諮問会議</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xmlns="" id="{6296737D-5C04-4BE3-BCEA-7DAE3264D5E6}"/>
              </a:ext>
            </a:extLst>
          </p:cNvPr>
          <p:cNvSpPr txBox="1"/>
          <p:nvPr/>
        </p:nvSpPr>
        <p:spPr>
          <a:xfrm>
            <a:off x="1044000" y="1188000"/>
            <a:ext cx="1107996"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総理大臣</a:t>
            </a:r>
            <a:endParaRPr lang="en-US" altLang="ja-JP" dirty="0">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xmlns="" id="{26E4E53F-8CF4-41AC-BDE2-92C45D28F302}"/>
              </a:ext>
            </a:extLst>
          </p:cNvPr>
          <p:cNvSpPr txBox="1"/>
          <p:nvPr/>
        </p:nvSpPr>
        <p:spPr>
          <a:xfrm>
            <a:off x="2160000" y="1188000"/>
            <a:ext cx="1107996"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官房長官</a:t>
            </a:r>
            <a:endParaRPr lang="en-US" altLang="ja-JP" dirty="0">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xmlns="" id="{FF2104E9-C2A2-4A07-BE94-599CD628ACE2}"/>
              </a:ext>
            </a:extLst>
          </p:cNvPr>
          <p:cNvSpPr txBox="1"/>
          <p:nvPr/>
        </p:nvSpPr>
        <p:spPr>
          <a:xfrm>
            <a:off x="1044000" y="1512000"/>
            <a:ext cx="4108817"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経済財政担当・総務・財務・経産大臣</a:t>
            </a:r>
            <a:endParaRPr lang="en-US" altLang="ja-JP" dirty="0">
              <a:latin typeface="HG丸ｺﾞｼｯｸM-PRO" panose="020F0600000000000000" pitchFamily="50" charset="-128"/>
              <a:ea typeface="HG丸ｺﾞｼｯｸM-PRO" panose="020F0600000000000000" pitchFamily="50" charset="-128"/>
            </a:endParaRPr>
          </a:p>
        </p:txBody>
      </p:sp>
      <p:sp>
        <p:nvSpPr>
          <p:cNvPr id="30" name="テキスト ボックス 29">
            <a:extLst>
              <a:ext uri="{FF2B5EF4-FFF2-40B4-BE49-F238E27FC236}">
                <a16:creationId xmlns:a16="http://schemas.microsoft.com/office/drawing/2014/main" xmlns="" id="{8DB664E7-3EF7-40B4-ACB9-099FAD80F925}"/>
              </a:ext>
            </a:extLst>
          </p:cNvPr>
          <p:cNvSpPr txBox="1"/>
          <p:nvPr/>
        </p:nvSpPr>
        <p:spPr>
          <a:xfrm>
            <a:off x="1044000" y="1800000"/>
            <a:ext cx="4108817"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経済界（経団連・同友会）・経済学者</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59427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国保医療費の地域差・</a:t>
            </a:r>
            <a:r>
              <a:rPr kumimoji="0"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地域差指数</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とは</a:t>
            </a:r>
          </a:p>
        </p:txBody>
      </p:sp>
      <p:pic>
        <p:nvPicPr>
          <p:cNvPr id="4" name="図 3">
            <a:extLst>
              <a:ext uri="{FF2B5EF4-FFF2-40B4-BE49-F238E27FC236}">
                <a16:creationId xmlns:a16="http://schemas.microsoft.com/office/drawing/2014/main" xmlns="" id="{70B60D96-B99C-47D9-A75A-DDBEB69C16B5}"/>
              </a:ext>
            </a:extLst>
          </p:cNvPr>
          <p:cNvPicPr>
            <a:picLocks noChangeAspect="1"/>
          </p:cNvPicPr>
          <p:nvPr/>
        </p:nvPicPr>
        <p:blipFill rotWithShape="1">
          <a:blip r:embed="rId2" cstate="print">
            <a:clrChange>
              <a:clrFrom>
                <a:srgbClr val="C3C3C3"/>
              </a:clrFrom>
              <a:clrTo>
                <a:srgbClr val="C3C3C3">
                  <a:alpha val="0"/>
                </a:srgbClr>
              </a:clrTo>
            </a:clrChange>
            <a:extLst>
              <a:ext uri="{28A0092B-C50C-407E-A947-70E740481C1C}">
                <a14:useLocalDpi xmlns:a14="http://schemas.microsoft.com/office/drawing/2010/main" val="0"/>
              </a:ext>
            </a:extLst>
          </a:blip>
          <a:srcRect/>
          <a:stretch/>
        </p:blipFill>
        <p:spPr>
          <a:xfrm>
            <a:off x="2003368" y="355600"/>
            <a:ext cx="6810432" cy="6496302"/>
          </a:xfrm>
          <a:prstGeom prst="rect">
            <a:avLst/>
          </a:prstGeom>
        </p:spPr>
      </p:pic>
    </p:spTree>
    <p:extLst>
      <p:ext uri="{BB962C8B-B14F-4D97-AF65-F5344CB8AC3E}">
        <p14:creationId xmlns:p14="http://schemas.microsoft.com/office/powerpoint/2010/main" val="1504043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70B60D96-B99C-47D9-A75A-DDBEB69C16B5}"/>
              </a:ext>
            </a:extLst>
          </p:cNvPr>
          <p:cNvPicPr>
            <a:picLocks noChangeAspect="1"/>
          </p:cNvPicPr>
          <p:nvPr/>
        </p:nvPicPr>
        <p:blipFill rotWithShape="1">
          <a:blip r:embed="rId2" cstate="print">
            <a:clrChange>
              <a:clrFrom>
                <a:srgbClr val="C3C3C3"/>
              </a:clrFrom>
              <a:clrTo>
                <a:srgbClr val="C3C3C3">
                  <a:alpha val="0"/>
                </a:srgbClr>
              </a:clrTo>
            </a:clrChange>
            <a:extLst>
              <a:ext uri="{28A0092B-C50C-407E-A947-70E740481C1C}">
                <a14:useLocalDpi xmlns:a14="http://schemas.microsoft.com/office/drawing/2010/main" val="0"/>
              </a:ext>
            </a:extLst>
          </a:blip>
          <a:srcRect/>
          <a:stretch/>
        </p:blipFill>
        <p:spPr>
          <a:xfrm>
            <a:off x="2003368" y="355600"/>
            <a:ext cx="6810432" cy="6496302"/>
          </a:xfrm>
          <a:prstGeom prst="rect">
            <a:avLst/>
          </a:prstGeom>
        </p:spPr>
      </p:pic>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国保医療費の地域差・</a:t>
            </a:r>
            <a:r>
              <a:rPr kumimoji="0"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地域差指数</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とは</a:t>
            </a:r>
          </a:p>
        </p:txBody>
      </p:sp>
      <p:sp>
        <p:nvSpPr>
          <p:cNvPr id="18" name="四角形: 角を丸くする 17">
            <a:extLst>
              <a:ext uri="{FF2B5EF4-FFF2-40B4-BE49-F238E27FC236}">
                <a16:creationId xmlns:a16="http://schemas.microsoft.com/office/drawing/2014/main" xmlns="" id="{2AA6BC9E-CAB8-4D6D-B094-4C86E3D5FEA3}"/>
              </a:ext>
            </a:extLst>
          </p:cNvPr>
          <p:cNvSpPr/>
          <p:nvPr/>
        </p:nvSpPr>
        <p:spPr>
          <a:xfrm>
            <a:off x="191191" y="553675"/>
            <a:ext cx="3034604" cy="648000"/>
          </a:xfrm>
          <a:prstGeom prst="roundRect">
            <a:avLst>
              <a:gd name="adj" fmla="val 24718"/>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xmlns="" id="{3130ACF0-E64A-4EAD-AC94-85FD160ED186}"/>
              </a:ext>
            </a:extLst>
          </p:cNvPr>
          <p:cNvSpPr txBox="1"/>
          <p:nvPr/>
        </p:nvSpPr>
        <p:spPr>
          <a:xfrm>
            <a:off x="191191" y="546595"/>
            <a:ext cx="296260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HG丸ｺﾞｼｯｸM-PRO" panose="020F0600000000000000" pitchFamily="50" charset="-128"/>
                <a:ea typeface="HG丸ｺﾞｼｯｸM-PRO" panose="020F0600000000000000" pitchFamily="50" charset="-128"/>
              </a:rPr>
              <a:t>医療費の全国平均</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34.3</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（①）</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328376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xmlns="" id="{70B60D96-B99C-47D9-A75A-DDBEB69C16B5}"/>
              </a:ext>
            </a:extLst>
          </p:cNvPr>
          <p:cNvPicPr>
            <a:picLocks noChangeAspect="1"/>
          </p:cNvPicPr>
          <p:nvPr/>
        </p:nvPicPr>
        <p:blipFill rotWithShape="1">
          <a:blip r:embed="rId2" cstate="print">
            <a:clrChange>
              <a:clrFrom>
                <a:srgbClr val="C3C3C3"/>
              </a:clrFrom>
              <a:clrTo>
                <a:srgbClr val="C3C3C3">
                  <a:alpha val="0"/>
                </a:srgbClr>
              </a:clrTo>
            </a:clrChange>
            <a:extLst>
              <a:ext uri="{28A0092B-C50C-407E-A947-70E740481C1C}">
                <a14:useLocalDpi xmlns:a14="http://schemas.microsoft.com/office/drawing/2010/main" val="0"/>
              </a:ext>
            </a:extLst>
          </a:blip>
          <a:srcRect/>
          <a:stretch/>
        </p:blipFill>
        <p:spPr>
          <a:xfrm>
            <a:off x="2003368" y="355600"/>
            <a:ext cx="6810432" cy="6496302"/>
          </a:xfrm>
          <a:prstGeom prst="rect">
            <a:avLst/>
          </a:prstGeom>
        </p:spPr>
      </p:pic>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国保医療費の地域差・</a:t>
            </a:r>
            <a:r>
              <a:rPr kumimoji="0"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地域差指数</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とは</a:t>
            </a:r>
          </a:p>
        </p:txBody>
      </p:sp>
      <p:sp>
        <p:nvSpPr>
          <p:cNvPr id="18" name="四角形: 角を丸くする 17">
            <a:extLst>
              <a:ext uri="{FF2B5EF4-FFF2-40B4-BE49-F238E27FC236}">
                <a16:creationId xmlns:a16="http://schemas.microsoft.com/office/drawing/2014/main" xmlns="" id="{2AA6BC9E-CAB8-4D6D-B094-4C86E3D5FEA3}"/>
              </a:ext>
            </a:extLst>
          </p:cNvPr>
          <p:cNvSpPr/>
          <p:nvPr/>
        </p:nvSpPr>
        <p:spPr>
          <a:xfrm>
            <a:off x="191191" y="553675"/>
            <a:ext cx="3034604" cy="648000"/>
          </a:xfrm>
          <a:prstGeom prst="roundRect">
            <a:avLst>
              <a:gd name="adj" fmla="val 24718"/>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xmlns="" id="{3130ACF0-E64A-4EAD-AC94-85FD160ED186}"/>
              </a:ext>
            </a:extLst>
          </p:cNvPr>
          <p:cNvSpPr txBox="1"/>
          <p:nvPr/>
        </p:nvSpPr>
        <p:spPr>
          <a:xfrm>
            <a:off x="191191" y="546595"/>
            <a:ext cx="296260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HG丸ｺﾞｼｯｸM-PRO" panose="020F0600000000000000" pitchFamily="50" charset="-128"/>
                <a:ea typeface="HG丸ｺﾞｼｯｸM-PRO" panose="020F0600000000000000" pitchFamily="50" charset="-128"/>
              </a:rPr>
              <a:t>医療費の全国平均</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34.3</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（①）</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四角形: 角を丸くする 19">
            <a:extLst>
              <a:ext uri="{FF2B5EF4-FFF2-40B4-BE49-F238E27FC236}">
                <a16:creationId xmlns:a16="http://schemas.microsoft.com/office/drawing/2014/main" xmlns="" id="{5CC49302-1633-4300-BF3A-2C362E6EDFAC}"/>
              </a:ext>
            </a:extLst>
          </p:cNvPr>
          <p:cNvSpPr/>
          <p:nvPr/>
        </p:nvSpPr>
        <p:spPr>
          <a:xfrm>
            <a:off x="3576633" y="553675"/>
            <a:ext cx="3564000" cy="1134000"/>
          </a:xfrm>
          <a:prstGeom prst="roundRect">
            <a:avLst>
              <a:gd name="adj" fmla="val 11950"/>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xmlns="" id="{843F7864-0045-49C3-8E56-3F4B35AA0965}"/>
              </a:ext>
            </a:extLst>
          </p:cNvPr>
          <p:cNvSpPr txBox="1"/>
          <p:nvPr/>
        </p:nvSpPr>
        <p:spPr>
          <a:xfrm>
            <a:off x="3576633" y="517675"/>
            <a:ext cx="350063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年齢調整後の北海道の医療費</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37.0</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②</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22" name="直線コネクタ 21">
            <a:extLst>
              <a:ext uri="{FF2B5EF4-FFF2-40B4-BE49-F238E27FC236}">
                <a16:creationId xmlns:a16="http://schemas.microsoft.com/office/drawing/2014/main" xmlns="" id="{8B227C44-9B7C-4FB5-BB05-4014552569CF}"/>
              </a:ext>
            </a:extLst>
          </p:cNvPr>
          <p:cNvCxnSpPr>
            <a:cxnSpLocks/>
            <a:stCxn id="20" idx="3"/>
          </p:cNvCxnSpPr>
          <p:nvPr/>
        </p:nvCxnSpPr>
        <p:spPr>
          <a:xfrm>
            <a:off x="7140633" y="1120675"/>
            <a:ext cx="465512" cy="0"/>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777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xmlns="" id="{70B60D96-B99C-47D9-A75A-DDBEB69C16B5}"/>
              </a:ext>
            </a:extLst>
          </p:cNvPr>
          <p:cNvPicPr>
            <a:picLocks noChangeAspect="1"/>
          </p:cNvPicPr>
          <p:nvPr/>
        </p:nvPicPr>
        <p:blipFill rotWithShape="1">
          <a:blip r:embed="rId2" cstate="print">
            <a:clrChange>
              <a:clrFrom>
                <a:srgbClr val="C3C3C3"/>
              </a:clrFrom>
              <a:clrTo>
                <a:srgbClr val="C3C3C3">
                  <a:alpha val="0"/>
                </a:srgbClr>
              </a:clrTo>
            </a:clrChange>
            <a:extLst>
              <a:ext uri="{28A0092B-C50C-407E-A947-70E740481C1C}">
                <a14:useLocalDpi xmlns:a14="http://schemas.microsoft.com/office/drawing/2010/main" val="0"/>
              </a:ext>
            </a:extLst>
          </a:blip>
          <a:srcRect/>
          <a:stretch/>
        </p:blipFill>
        <p:spPr>
          <a:xfrm>
            <a:off x="2003368" y="355600"/>
            <a:ext cx="6810432" cy="6496302"/>
          </a:xfrm>
          <a:prstGeom prst="rect">
            <a:avLst/>
          </a:prstGeom>
        </p:spPr>
      </p:pic>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国保医療費の地域差・</a:t>
            </a:r>
            <a:r>
              <a:rPr kumimoji="0"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地域差指数</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とは</a:t>
            </a:r>
          </a:p>
        </p:txBody>
      </p:sp>
      <p:sp>
        <p:nvSpPr>
          <p:cNvPr id="18" name="四角形: 角を丸くする 17">
            <a:extLst>
              <a:ext uri="{FF2B5EF4-FFF2-40B4-BE49-F238E27FC236}">
                <a16:creationId xmlns:a16="http://schemas.microsoft.com/office/drawing/2014/main" xmlns="" id="{2AA6BC9E-CAB8-4D6D-B094-4C86E3D5FEA3}"/>
              </a:ext>
            </a:extLst>
          </p:cNvPr>
          <p:cNvSpPr/>
          <p:nvPr/>
        </p:nvSpPr>
        <p:spPr>
          <a:xfrm>
            <a:off x="191191" y="553675"/>
            <a:ext cx="3034604" cy="648000"/>
          </a:xfrm>
          <a:prstGeom prst="roundRect">
            <a:avLst>
              <a:gd name="adj" fmla="val 24718"/>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xmlns="" id="{3130ACF0-E64A-4EAD-AC94-85FD160ED186}"/>
              </a:ext>
            </a:extLst>
          </p:cNvPr>
          <p:cNvSpPr txBox="1"/>
          <p:nvPr/>
        </p:nvSpPr>
        <p:spPr>
          <a:xfrm>
            <a:off x="191191" y="546595"/>
            <a:ext cx="296260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HG丸ｺﾞｼｯｸM-PRO" panose="020F0600000000000000" pitchFamily="50" charset="-128"/>
                <a:ea typeface="HG丸ｺﾞｼｯｸM-PRO" panose="020F0600000000000000" pitchFamily="50" charset="-128"/>
              </a:rPr>
              <a:t>医療費の全国平均</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34.3</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（①）</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四角形: 角を丸くする 19">
            <a:extLst>
              <a:ext uri="{FF2B5EF4-FFF2-40B4-BE49-F238E27FC236}">
                <a16:creationId xmlns:a16="http://schemas.microsoft.com/office/drawing/2014/main" xmlns="" id="{5CC49302-1633-4300-BF3A-2C362E6EDFAC}"/>
              </a:ext>
            </a:extLst>
          </p:cNvPr>
          <p:cNvSpPr/>
          <p:nvPr/>
        </p:nvSpPr>
        <p:spPr>
          <a:xfrm>
            <a:off x="3576633" y="553675"/>
            <a:ext cx="3564000" cy="1134000"/>
          </a:xfrm>
          <a:prstGeom prst="roundRect">
            <a:avLst>
              <a:gd name="adj" fmla="val 11950"/>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xmlns="" id="{843F7864-0045-49C3-8E56-3F4B35AA0965}"/>
              </a:ext>
            </a:extLst>
          </p:cNvPr>
          <p:cNvSpPr txBox="1"/>
          <p:nvPr/>
        </p:nvSpPr>
        <p:spPr>
          <a:xfrm>
            <a:off x="3576633" y="517675"/>
            <a:ext cx="3500630"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年齢調整後の北海道の医療費</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37.0</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②</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北海道の</a:t>
            </a:r>
            <a:r>
              <a:rPr kumimoji="0"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医療費地域差指数</a:t>
            </a:r>
            <a:endPar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1.077</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（②／①）</a:t>
            </a:r>
            <a:r>
              <a:rPr kumimoji="0"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端数による差異有</a:t>
            </a:r>
            <a:endPar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22" name="直線コネクタ 21">
            <a:extLst>
              <a:ext uri="{FF2B5EF4-FFF2-40B4-BE49-F238E27FC236}">
                <a16:creationId xmlns:a16="http://schemas.microsoft.com/office/drawing/2014/main" xmlns="" id="{8B227C44-9B7C-4FB5-BB05-4014552569CF}"/>
              </a:ext>
            </a:extLst>
          </p:cNvPr>
          <p:cNvCxnSpPr>
            <a:cxnSpLocks/>
            <a:stCxn id="20" idx="3"/>
          </p:cNvCxnSpPr>
          <p:nvPr/>
        </p:nvCxnSpPr>
        <p:spPr>
          <a:xfrm>
            <a:off x="7140633" y="1120675"/>
            <a:ext cx="465512" cy="0"/>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xmlns="" id="{6D6DAAA8-B7A7-4252-92A3-09D6C3380886}"/>
              </a:ext>
            </a:extLst>
          </p:cNvPr>
          <p:cNvSpPr/>
          <p:nvPr/>
        </p:nvSpPr>
        <p:spPr>
          <a:xfrm>
            <a:off x="240463" y="1351595"/>
            <a:ext cx="3336170" cy="369332"/>
          </a:xfrm>
          <a:prstGeom prst="rect">
            <a:avLst/>
          </a:prstGeom>
        </p:spPr>
        <p:txBody>
          <a:bodyPr wrap="none">
            <a:spAutoFit/>
          </a:bodyPr>
          <a:lstStyle/>
          <a:p>
            <a:pPr lvl="0"/>
            <a:r>
              <a:rPr kumimoji="0" lang="en-US" altLang="ja-JP" dirty="0">
                <a:solidFill>
                  <a:srgbClr val="FF0000"/>
                </a:solidFill>
                <a:latin typeface="HG丸ｺﾞｼｯｸM-PRO" panose="020F0600000000000000" pitchFamily="50" charset="-128"/>
                <a:ea typeface="HG丸ｺﾞｼｯｸM-PRO" panose="020F0600000000000000" pitchFamily="50" charset="-128"/>
              </a:rPr>
              <a:t>37.0</a:t>
            </a:r>
            <a:r>
              <a:rPr kumimoji="0" lang="ja-JP" altLang="en-US" sz="1400" dirty="0">
                <a:solidFill>
                  <a:srgbClr val="FF0000"/>
                </a:solidFill>
                <a:latin typeface="HG丸ｺﾞｼｯｸM-PRO" panose="020F0600000000000000" pitchFamily="50" charset="-128"/>
                <a:ea typeface="HG丸ｺﾞｼｯｸM-PRO" panose="020F0600000000000000" pitchFamily="50" charset="-128"/>
              </a:rPr>
              <a:t>万円</a:t>
            </a:r>
            <a:r>
              <a:rPr kumimoji="0" lang="ja-JP" altLang="en-US" sz="1400" dirty="0">
                <a:latin typeface="HG丸ｺﾞｼｯｸM-PRO" panose="020F0600000000000000" pitchFamily="50" charset="-128"/>
                <a:ea typeface="HG丸ｺﾞｼｯｸM-PRO" panose="020F0600000000000000" pitchFamily="50" charset="-128"/>
              </a:rPr>
              <a:t>（</a:t>
            </a:r>
            <a:r>
              <a:rPr kumimoji="0" lang="en-US" altLang="ja-JP" sz="1400" dirty="0">
                <a:latin typeface="HG丸ｺﾞｼｯｸM-PRO" panose="020F0600000000000000" pitchFamily="50" charset="-128"/>
                <a:ea typeface="HG丸ｺﾞｼｯｸM-PRO" panose="020F0600000000000000" pitchFamily="50" charset="-128"/>
              </a:rPr>
              <a:t>②</a:t>
            </a:r>
            <a:r>
              <a:rPr kumimoji="0" lang="ja-JP" altLang="en-US" sz="1400" dirty="0">
                <a:latin typeface="HG丸ｺﾞｼｯｸM-PRO" panose="020F0600000000000000" pitchFamily="50" charset="-128"/>
                <a:ea typeface="HG丸ｺﾞｼｯｸM-PRO" panose="020F0600000000000000" pitchFamily="50" charset="-128"/>
              </a:rPr>
              <a:t>）</a:t>
            </a:r>
            <a:r>
              <a:rPr kumimoji="0" lang="en-US" altLang="ja-JP" dirty="0">
                <a:latin typeface="HG丸ｺﾞｼｯｸM-PRO" panose="020F0600000000000000" pitchFamily="50" charset="-128"/>
                <a:ea typeface="HG丸ｺﾞｼｯｸM-PRO" panose="020F0600000000000000" pitchFamily="50" charset="-128"/>
              </a:rPr>
              <a:t>÷</a:t>
            </a:r>
            <a:r>
              <a:rPr kumimoji="0" lang="en-US" altLang="ja-JP" dirty="0">
                <a:solidFill>
                  <a:srgbClr val="FF0000"/>
                </a:solidFill>
                <a:latin typeface="HG丸ｺﾞｼｯｸM-PRO" panose="020F0600000000000000" pitchFamily="50" charset="-128"/>
                <a:ea typeface="HG丸ｺﾞｼｯｸM-PRO" panose="020F0600000000000000" pitchFamily="50" charset="-128"/>
              </a:rPr>
              <a:t>34.3</a:t>
            </a:r>
            <a:r>
              <a:rPr kumimoji="0" lang="ja-JP" altLang="en-US" sz="1400" dirty="0">
                <a:solidFill>
                  <a:srgbClr val="FF0000"/>
                </a:solidFill>
                <a:latin typeface="HG丸ｺﾞｼｯｸM-PRO" panose="020F0600000000000000" pitchFamily="50" charset="-128"/>
                <a:ea typeface="HG丸ｺﾞｼｯｸM-PRO" panose="020F0600000000000000" pitchFamily="50" charset="-128"/>
              </a:rPr>
              <a:t>万円</a:t>
            </a:r>
            <a:r>
              <a:rPr kumimoji="0" lang="ja-JP" altLang="en-US" sz="1400" dirty="0">
                <a:latin typeface="HG丸ｺﾞｼｯｸM-PRO" panose="020F0600000000000000" pitchFamily="50" charset="-128"/>
                <a:ea typeface="HG丸ｺﾞｼｯｸM-PRO" panose="020F0600000000000000" pitchFamily="50" charset="-128"/>
              </a:rPr>
              <a:t>（①）</a:t>
            </a:r>
            <a:endParaRPr lang="ja-JP" altLang="en-US" dirty="0"/>
          </a:p>
        </p:txBody>
      </p:sp>
      <p:cxnSp>
        <p:nvCxnSpPr>
          <p:cNvPr id="24" name="直線矢印コネクタ 23">
            <a:extLst>
              <a:ext uri="{FF2B5EF4-FFF2-40B4-BE49-F238E27FC236}">
                <a16:creationId xmlns:a16="http://schemas.microsoft.com/office/drawing/2014/main" xmlns="" id="{E33E4228-FE15-4B80-B849-40624DBD4E5D}"/>
              </a:ext>
            </a:extLst>
          </p:cNvPr>
          <p:cNvCxnSpPr/>
          <p:nvPr/>
        </p:nvCxnSpPr>
        <p:spPr>
          <a:xfrm>
            <a:off x="3408218" y="1544574"/>
            <a:ext cx="689956"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953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xmlns="" id="{70B60D96-B99C-47D9-A75A-DDBEB69C16B5}"/>
              </a:ext>
            </a:extLst>
          </p:cNvPr>
          <p:cNvPicPr>
            <a:picLocks noChangeAspect="1"/>
          </p:cNvPicPr>
          <p:nvPr/>
        </p:nvPicPr>
        <p:blipFill rotWithShape="1">
          <a:blip r:embed="rId2" cstate="print">
            <a:clrChange>
              <a:clrFrom>
                <a:srgbClr val="C3C3C3"/>
              </a:clrFrom>
              <a:clrTo>
                <a:srgbClr val="C3C3C3">
                  <a:alpha val="0"/>
                </a:srgbClr>
              </a:clrTo>
            </a:clrChange>
            <a:extLst>
              <a:ext uri="{28A0092B-C50C-407E-A947-70E740481C1C}">
                <a14:useLocalDpi xmlns:a14="http://schemas.microsoft.com/office/drawing/2010/main" val="0"/>
              </a:ext>
            </a:extLst>
          </a:blip>
          <a:srcRect/>
          <a:stretch/>
        </p:blipFill>
        <p:spPr>
          <a:xfrm>
            <a:off x="2003368" y="355600"/>
            <a:ext cx="6810432" cy="6496302"/>
          </a:xfrm>
          <a:prstGeom prst="rect">
            <a:avLst/>
          </a:prstGeom>
        </p:spPr>
      </p:pic>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国保医療費の地域差・</a:t>
            </a:r>
            <a:r>
              <a:rPr kumimoji="0"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地域差指数</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とは</a:t>
            </a:r>
          </a:p>
        </p:txBody>
      </p:sp>
      <p:sp>
        <p:nvSpPr>
          <p:cNvPr id="18" name="四角形: 角を丸くする 17">
            <a:extLst>
              <a:ext uri="{FF2B5EF4-FFF2-40B4-BE49-F238E27FC236}">
                <a16:creationId xmlns:a16="http://schemas.microsoft.com/office/drawing/2014/main" xmlns="" id="{2AA6BC9E-CAB8-4D6D-B094-4C86E3D5FEA3}"/>
              </a:ext>
            </a:extLst>
          </p:cNvPr>
          <p:cNvSpPr/>
          <p:nvPr/>
        </p:nvSpPr>
        <p:spPr>
          <a:xfrm>
            <a:off x="191191" y="553675"/>
            <a:ext cx="3034604" cy="648000"/>
          </a:xfrm>
          <a:prstGeom prst="roundRect">
            <a:avLst>
              <a:gd name="adj" fmla="val 24718"/>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xmlns="" id="{3130ACF0-E64A-4EAD-AC94-85FD160ED186}"/>
              </a:ext>
            </a:extLst>
          </p:cNvPr>
          <p:cNvSpPr txBox="1"/>
          <p:nvPr/>
        </p:nvSpPr>
        <p:spPr>
          <a:xfrm>
            <a:off x="191191" y="546595"/>
            <a:ext cx="296260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HG丸ｺﾞｼｯｸM-PRO" panose="020F0600000000000000" pitchFamily="50" charset="-128"/>
                <a:ea typeface="HG丸ｺﾞｼｯｸM-PRO" panose="020F0600000000000000" pitchFamily="50" charset="-128"/>
              </a:rPr>
              <a:t>医療費の全国平均</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34.3</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（①）</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四角形: 角を丸くする 19">
            <a:extLst>
              <a:ext uri="{FF2B5EF4-FFF2-40B4-BE49-F238E27FC236}">
                <a16:creationId xmlns:a16="http://schemas.microsoft.com/office/drawing/2014/main" xmlns="" id="{5CC49302-1633-4300-BF3A-2C362E6EDFAC}"/>
              </a:ext>
            </a:extLst>
          </p:cNvPr>
          <p:cNvSpPr/>
          <p:nvPr/>
        </p:nvSpPr>
        <p:spPr>
          <a:xfrm>
            <a:off x="3576633" y="553675"/>
            <a:ext cx="3564000" cy="1134000"/>
          </a:xfrm>
          <a:prstGeom prst="roundRect">
            <a:avLst>
              <a:gd name="adj" fmla="val 11950"/>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xmlns="" id="{843F7864-0045-49C3-8E56-3F4B35AA0965}"/>
              </a:ext>
            </a:extLst>
          </p:cNvPr>
          <p:cNvSpPr txBox="1"/>
          <p:nvPr/>
        </p:nvSpPr>
        <p:spPr>
          <a:xfrm>
            <a:off x="3576633" y="517675"/>
            <a:ext cx="3500630"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年齢調整後の北海道の医療費</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37.0</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②</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北海道の</a:t>
            </a:r>
            <a:r>
              <a:rPr kumimoji="0"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医療費地域差指数</a:t>
            </a:r>
            <a:endPar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1.077</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（②／①）</a:t>
            </a:r>
            <a:r>
              <a:rPr kumimoji="0"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端数による差異有</a:t>
            </a:r>
            <a:endPar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22" name="直線コネクタ 21">
            <a:extLst>
              <a:ext uri="{FF2B5EF4-FFF2-40B4-BE49-F238E27FC236}">
                <a16:creationId xmlns:a16="http://schemas.microsoft.com/office/drawing/2014/main" xmlns="" id="{8B227C44-9B7C-4FB5-BB05-4014552569CF}"/>
              </a:ext>
            </a:extLst>
          </p:cNvPr>
          <p:cNvCxnSpPr>
            <a:cxnSpLocks/>
            <a:stCxn id="20" idx="3"/>
          </p:cNvCxnSpPr>
          <p:nvPr/>
        </p:nvCxnSpPr>
        <p:spPr>
          <a:xfrm>
            <a:off x="7140633" y="1120675"/>
            <a:ext cx="465512" cy="0"/>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xmlns="" id="{6D6DAAA8-B7A7-4252-92A3-09D6C3380886}"/>
              </a:ext>
            </a:extLst>
          </p:cNvPr>
          <p:cNvSpPr/>
          <p:nvPr/>
        </p:nvSpPr>
        <p:spPr>
          <a:xfrm>
            <a:off x="240463" y="1351595"/>
            <a:ext cx="3336170" cy="369332"/>
          </a:xfrm>
          <a:prstGeom prst="rect">
            <a:avLst/>
          </a:prstGeom>
        </p:spPr>
        <p:txBody>
          <a:bodyPr wrap="none">
            <a:spAutoFit/>
          </a:bodyPr>
          <a:lstStyle/>
          <a:p>
            <a:pPr lvl="0"/>
            <a:r>
              <a:rPr kumimoji="0" lang="en-US" altLang="ja-JP" dirty="0">
                <a:solidFill>
                  <a:srgbClr val="FF0000"/>
                </a:solidFill>
                <a:latin typeface="HG丸ｺﾞｼｯｸM-PRO" panose="020F0600000000000000" pitchFamily="50" charset="-128"/>
                <a:ea typeface="HG丸ｺﾞｼｯｸM-PRO" panose="020F0600000000000000" pitchFamily="50" charset="-128"/>
              </a:rPr>
              <a:t>37.0</a:t>
            </a:r>
            <a:r>
              <a:rPr kumimoji="0" lang="ja-JP" altLang="en-US" sz="1400" dirty="0">
                <a:solidFill>
                  <a:srgbClr val="FF0000"/>
                </a:solidFill>
                <a:latin typeface="HG丸ｺﾞｼｯｸM-PRO" panose="020F0600000000000000" pitchFamily="50" charset="-128"/>
                <a:ea typeface="HG丸ｺﾞｼｯｸM-PRO" panose="020F0600000000000000" pitchFamily="50" charset="-128"/>
              </a:rPr>
              <a:t>万円</a:t>
            </a:r>
            <a:r>
              <a:rPr kumimoji="0" lang="ja-JP" altLang="en-US" sz="1400" dirty="0">
                <a:latin typeface="HG丸ｺﾞｼｯｸM-PRO" panose="020F0600000000000000" pitchFamily="50" charset="-128"/>
                <a:ea typeface="HG丸ｺﾞｼｯｸM-PRO" panose="020F0600000000000000" pitchFamily="50" charset="-128"/>
              </a:rPr>
              <a:t>（</a:t>
            </a:r>
            <a:r>
              <a:rPr kumimoji="0" lang="en-US" altLang="ja-JP" sz="1400" dirty="0">
                <a:latin typeface="HG丸ｺﾞｼｯｸM-PRO" panose="020F0600000000000000" pitchFamily="50" charset="-128"/>
                <a:ea typeface="HG丸ｺﾞｼｯｸM-PRO" panose="020F0600000000000000" pitchFamily="50" charset="-128"/>
              </a:rPr>
              <a:t>②</a:t>
            </a:r>
            <a:r>
              <a:rPr kumimoji="0" lang="ja-JP" altLang="en-US" sz="1400" dirty="0">
                <a:latin typeface="HG丸ｺﾞｼｯｸM-PRO" panose="020F0600000000000000" pitchFamily="50" charset="-128"/>
                <a:ea typeface="HG丸ｺﾞｼｯｸM-PRO" panose="020F0600000000000000" pitchFamily="50" charset="-128"/>
              </a:rPr>
              <a:t>）</a:t>
            </a:r>
            <a:r>
              <a:rPr kumimoji="0" lang="en-US" altLang="ja-JP" dirty="0">
                <a:latin typeface="HG丸ｺﾞｼｯｸM-PRO" panose="020F0600000000000000" pitchFamily="50" charset="-128"/>
                <a:ea typeface="HG丸ｺﾞｼｯｸM-PRO" panose="020F0600000000000000" pitchFamily="50" charset="-128"/>
              </a:rPr>
              <a:t>÷</a:t>
            </a:r>
            <a:r>
              <a:rPr kumimoji="0" lang="en-US" altLang="ja-JP" dirty="0">
                <a:solidFill>
                  <a:srgbClr val="FF0000"/>
                </a:solidFill>
                <a:latin typeface="HG丸ｺﾞｼｯｸM-PRO" panose="020F0600000000000000" pitchFamily="50" charset="-128"/>
                <a:ea typeface="HG丸ｺﾞｼｯｸM-PRO" panose="020F0600000000000000" pitchFamily="50" charset="-128"/>
              </a:rPr>
              <a:t>34.3</a:t>
            </a:r>
            <a:r>
              <a:rPr kumimoji="0" lang="ja-JP" altLang="en-US" sz="1400" dirty="0">
                <a:solidFill>
                  <a:srgbClr val="FF0000"/>
                </a:solidFill>
                <a:latin typeface="HG丸ｺﾞｼｯｸM-PRO" panose="020F0600000000000000" pitchFamily="50" charset="-128"/>
                <a:ea typeface="HG丸ｺﾞｼｯｸM-PRO" panose="020F0600000000000000" pitchFamily="50" charset="-128"/>
              </a:rPr>
              <a:t>万円</a:t>
            </a:r>
            <a:r>
              <a:rPr kumimoji="0" lang="ja-JP" altLang="en-US" sz="1400" dirty="0">
                <a:latin typeface="HG丸ｺﾞｼｯｸM-PRO" panose="020F0600000000000000" pitchFamily="50" charset="-128"/>
                <a:ea typeface="HG丸ｺﾞｼｯｸM-PRO" panose="020F0600000000000000" pitchFamily="50" charset="-128"/>
              </a:rPr>
              <a:t>（①）</a:t>
            </a:r>
            <a:endParaRPr lang="ja-JP" altLang="en-US" dirty="0"/>
          </a:p>
        </p:txBody>
      </p:sp>
      <p:cxnSp>
        <p:nvCxnSpPr>
          <p:cNvPr id="24" name="直線矢印コネクタ 23">
            <a:extLst>
              <a:ext uri="{FF2B5EF4-FFF2-40B4-BE49-F238E27FC236}">
                <a16:creationId xmlns:a16="http://schemas.microsoft.com/office/drawing/2014/main" xmlns="" id="{E33E4228-FE15-4B80-B849-40624DBD4E5D}"/>
              </a:ext>
            </a:extLst>
          </p:cNvPr>
          <p:cNvCxnSpPr/>
          <p:nvPr/>
        </p:nvCxnSpPr>
        <p:spPr>
          <a:xfrm>
            <a:off x="3408218" y="1544574"/>
            <a:ext cx="689956"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四角形: 角を丸くする 31">
            <a:extLst>
              <a:ext uri="{FF2B5EF4-FFF2-40B4-BE49-F238E27FC236}">
                <a16:creationId xmlns:a16="http://schemas.microsoft.com/office/drawing/2014/main" xmlns="" id="{A4BBC855-B289-4700-A171-31F6F3332541}"/>
              </a:ext>
            </a:extLst>
          </p:cNvPr>
          <p:cNvSpPr/>
          <p:nvPr/>
        </p:nvSpPr>
        <p:spPr>
          <a:xfrm>
            <a:off x="191191" y="3003324"/>
            <a:ext cx="3564000" cy="1134000"/>
          </a:xfrm>
          <a:prstGeom prst="roundRect">
            <a:avLst>
              <a:gd name="adj" fmla="val 11950"/>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xmlns="" id="{E1EE6465-D516-4C3E-853A-93A8AFE7850A}"/>
              </a:ext>
            </a:extLst>
          </p:cNvPr>
          <p:cNvSpPr txBox="1"/>
          <p:nvPr/>
        </p:nvSpPr>
        <p:spPr>
          <a:xfrm>
            <a:off x="191191" y="2967324"/>
            <a:ext cx="3500630"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年齢調整後の佐賀県の医療費</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41.3</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佐賀県の医療費地域差指数</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1.201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（③／①）</a:t>
            </a:r>
            <a:r>
              <a:rPr kumimoji="0"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端数による差異有</a:t>
            </a:r>
            <a:endPar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34" name="直線コネクタ 33">
            <a:extLst>
              <a:ext uri="{FF2B5EF4-FFF2-40B4-BE49-F238E27FC236}">
                <a16:creationId xmlns:a16="http://schemas.microsoft.com/office/drawing/2014/main" xmlns="" id="{F1DBA729-05E9-499F-8D26-9DB95E6054A0}"/>
              </a:ext>
            </a:extLst>
          </p:cNvPr>
          <p:cNvCxnSpPr>
            <a:cxnSpLocks/>
            <a:stCxn id="33" idx="2"/>
          </p:cNvCxnSpPr>
          <p:nvPr/>
        </p:nvCxnSpPr>
        <p:spPr>
          <a:xfrm>
            <a:off x="1941506" y="4198430"/>
            <a:ext cx="510749" cy="731017"/>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429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xmlns="" id="{70B60D96-B99C-47D9-A75A-DDBEB69C16B5}"/>
              </a:ext>
            </a:extLst>
          </p:cNvPr>
          <p:cNvPicPr>
            <a:picLocks noChangeAspect="1"/>
          </p:cNvPicPr>
          <p:nvPr/>
        </p:nvPicPr>
        <p:blipFill rotWithShape="1">
          <a:blip r:embed="rId2" cstate="print">
            <a:clrChange>
              <a:clrFrom>
                <a:srgbClr val="C3C3C3"/>
              </a:clrFrom>
              <a:clrTo>
                <a:srgbClr val="C3C3C3">
                  <a:alpha val="0"/>
                </a:srgbClr>
              </a:clrTo>
            </a:clrChange>
            <a:extLst>
              <a:ext uri="{28A0092B-C50C-407E-A947-70E740481C1C}">
                <a14:useLocalDpi xmlns:a14="http://schemas.microsoft.com/office/drawing/2010/main" val="0"/>
              </a:ext>
            </a:extLst>
          </a:blip>
          <a:srcRect/>
          <a:stretch/>
        </p:blipFill>
        <p:spPr>
          <a:xfrm>
            <a:off x="2003368" y="355600"/>
            <a:ext cx="6810432" cy="6496302"/>
          </a:xfrm>
          <a:prstGeom prst="rect">
            <a:avLst/>
          </a:prstGeom>
        </p:spPr>
      </p:pic>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国保医療費の地域差・</a:t>
            </a:r>
            <a:r>
              <a:rPr kumimoji="0"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地域差指数</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とは</a:t>
            </a:r>
          </a:p>
        </p:txBody>
      </p:sp>
      <p:sp>
        <p:nvSpPr>
          <p:cNvPr id="18" name="四角形: 角を丸くする 17">
            <a:extLst>
              <a:ext uri="{FF2B5EF4-FFF2-40B4-BE49-F238E27FC236}">
                <a16:creationId xmlns:a16="http://schemas.microsoft.com/office/drawing/2014/main" xmlns="" id="{2AA6BC9E-CAB8-4D6D-B094-4C86E3D5FEA3}"/>
              </a:ext>
            </a:extLst>
          </p:cNvPr>
          <p:cNvSpPr/>
          <p:nvPr/>
        </p:nvSpPr>
        <p:spPr>
          <a:xfrm>
            <a:off x="191191" y="553675"/>
            <a:ext cx="3034604" cy="648000"/>
          </a:xfrm>
          <a:prstGeom prst="roundRect">
            <a:avLst>
              <a:gd name="adj" fmla="val 24718"/>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xmlns="" id="{3130ACF0-E64A-4EAD-AC94-85FD160ED186}"/>
              </a:ext>
            </a:extLst>
          </p:cNvPr>
          <p:cNvSpPr txBox="1"/>
          <p:nvPr/>
        </p:nvSpPr>
        <p:spPr>
          <a:xfrm>
            <a:off x="191191" y="546595"/>
            <a:ext cx="296260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HG丸ｺﾞｼｯｸM-PRO" panose="020F0600000000000000" pitchFamily="50" charset="-128"/>
                <a:ea typeface="HG丸ｺﾞｼｯｸM-PRO" panose="020F0600000000000000" pitchFamily="50" charset="-128"/>
              </a:rPr>
              <a:t>医療費の全国平均</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34.3</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（①）</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四角形: 角を丸くする 19">
            <a:extLst>
              <a:ext uri="{FF2B5EF4-FFF2-40B4-BE49-F238E27FC236}">
                <a16:creationId xmlns:a16="http://schemas.microsoft.com/office/drawing/2014/main" xmlns="" id="{5CC49302-1633-4300-BF3A-2C362E6EDFAC}"/>
              </a:ext>
            </a:extLst>
          </p:cNvPr>
          <p:cNvSpPr/>
          <p:nvPr/>
        </p:nvSpPr>
        <p:spPr>
          <a:xfrm>
            <a:off x="3576633" y="553675"/>
            <a:ext cx="3564000" cy="1134000"/>
          </a:xfrm>
          <a:prstGeom prst="roundRect">
            <a:avLst>
              <a:gd name="adj" fmla="val 11950"/>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xmlns="" id="{843F7864-0045-49C3-8E56-3F4B35AA0965}"/>
              </a:ext>
            </a:extLst>
          </p:cNvPr>
          <p:cNvSpPr txBox="1"/>
          <p:nvPr/>
        </p:nvSpPr>
        <p:spPr>
          <a:xfrm>
            <a:off x="3576633" y="517675"/>
            <a:ext cx="3500630"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年齢調整後の北海道の医療費</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37.0</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②</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北海道の</a:t>
            </a:r>
            <a:r>
              <a:rPr kumimoji="0"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医療費地域差指数</a:t>
            </a:r>
            <a:endPar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1.077</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（②／①）</a:t>
            </a:r>
            <a:r>
              <a:rPr kumimoji="0"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端数による差異有</a:t>
            </a:r>
            <a:endPar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22" name="直線コネクタ 21">
            <a:extLst>
              <a:ext uri="{FF2B5EF4-FFF2-40B4-BE49-F238E27FC236}">
                <a16:creationId xmlns:a16="http://schemas.microsoft.com/office/drawing/2014/main" xmlns="" id="{8B227C44-9B7C-4FB5-BB05-4014552569CF}"/>
              </a:ext>
            </a:extLst>
          </p:cNvPr>
          <p:cNvCxnSpPr>
            <a:cxnSpLocks/>
            <a:stCxn id="20" idx="3"/>
          </p:cNvCxnSpPr>
          <p:nvPr/>
        </p:nvCxnSpPr>
        <p:spPr>
          <a:xfrm>
            <a:off x="7140633" y="1120675"/>
            <a:ext cx="465512" cy="0"/>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xmlns="" id="{6D6DAAA8-B7A7-4252-92A3-09D6C3380886}"/>
              </a:ext>
            </a:extLst>
          </p:cNvPr>
          <p:cNvSpPr/>
          <p:nvPr/>
        </p:nvSpPr>
        <p:spPr>
          <a:xfrm>
            <a:off x="240463" y="1351595"/>
            <a:ext cx="3336170" cy="369332"/>
          </a:xfrm>
          <a:prstGeom prst="rect">
            <a:avLst/>
          </a:prstGeom>
        </p:spPr>
        <p:txBody>
          <a:bodyPr wrap="none">
            <a:spAutoFit/>
          </a:bodyPr>
          <a:lstStyle/>
          <a:p>
            <a:pPr lvl="0"/>
            <a:r>
              <a:rPr kumimoji="0" lang="en-US" altLang="ja-JP" dirty="0">
                <a:solidFill>
                  <a:srgbClr val="FF0000"/>
                </a:solidFill>
                <a:latin typeface="HG丸ｺﾞｼｯｸM-PRO" panose="020F0600000000000000" pitchFamily="50" charset="-128"/>
                <a:ea typeface="HG丸ｺﾞｼｯｸM-PRO" panose="020F0600000000000000" pitchFamily="50" charset="-128"/>
              </a:rPr>
              <a:t>37.0</a:t>
            </a:r>
            <a:r>
              <a:rPr kumimoji="0" lang="ja-JP" altLang="en-US" sz="1400" dirty="0">
                <a:solidFill>
                  <a:srgbClr val="FF0000"/>
                </a:solidFill>
                <a:latin typeface="HG丸ｺﾞｼｯｸM-PRO" panose="020F0600000000000000" pitchFamily="50" charset="-128"/>
                <a:ea typeface="HG丸ｺﾞｼｯｸM-PRO" panose="020F0600000000000000" pitchFamily="50" charset="-128"/>
              </a:rPr>
              <a:t>万円</a:t>
            </a:r>
            <a:r>
              <a:rPr kumimoji="0" lang="ja-JP" altLang="en-US" sz="1400" dirty="0">
                <a:latin typeface="HG丸ｺﾞｼｯｸM-PRO" panose="020F0600000000000000" pitchFamily="50" charset="-128"/>
                <a:ea typeface="HG丸ｺﾞｼｯｸM-PRO" panose="020F0600000000000000" pitchFamily="50" charset="-128"/>
              </a:rPr>
              <a:t>（</a:t>
            </a:r>
            <a:r>
              <a:rPr kumimoji="0" lang="en-US" altLang="ja-JP" sz="1400" dirty="0">
                <a:latin typeface="HG丸ｺﾞｼｯｸM-PRO" panose="020F0600000000000000" pitchFamily="50" charset="-128"/>
                <a:ea typeface="HG丸ｺﾞｼｯｸM-PRO" panose="020F0600000000000000" pitchFamily="50" charset="-128"/>
              </a:rPr>
              <a:t>②</a:t>
            </a:r>
            <a:r>
              <a:rPr kumimoji="0" lang="ja-JP" altLang="en-US" sz="1400" dirty="0">
                <a:latin typeface="HG丸ｺﾞｼｯｸM-PRO" panose="020F0600000000000000" pitchFamily="50" charset="-128"/>
                <a:ea typeface="HG丸ｺﾞｼｯｸM-PRO" panose="020F0600000000000000" pitchFamily="50" charset="-128"/>
              </a:rPr>
              <a:t>）</a:t>
            </a:r>
            <a:r>
              <a:rPr kumimoji="0" lang="en-US" altLang="ja-JP" dirty="0">
                <a:latin typeface="HG丸ｺﾞｼｯｸM-PRO" panose="020F0600000000000000" pitchFamily="50" charset="-128"/>
                <a:ea typeface="HG丸ｺﾞｼｯｸM-PRO" panose="020F0600000000000000" pitchFamily="50" charset="-128"/>
              </a:rPr>
              <a:t>÷</a:t>
            </a:r>
            <a:r>
              <a:rPr kumimoji="0" lang="en-US" altLang="ja-JP" dirty="0">
                <a:solidFill>
                  <a:srgbClr val="FF0000"/>
                </a:solidFill>
                <a:latin typeface="HG丸ｺﾞｼｯｸM-PRO" panose="020F0600000000000000" pitchFamily="50" charset="-128"/>
                <a:ea typeface="HG丸ｺﾞｼｯｸM-PRO" panose="020F0600000000000000" pitchFamily="50" charset="-128"/>
              </a:rPr>
              <a:t>34.3</a:t>
            </a:r>
            <a:r>
              <a:rPr kumimoji="0" lang="ja-JP" altLang="en-US" sz="1400" dirty="0">
                <a:solidFill>
                  <a:srgbClr val="FF0000"/>
                </a:solidFill>
                <a:latin typeface="HG丸ｺﾞｼｯｸM-PRO" panose="020F0600000000000000" pitchFamily="50" charset="-128"/>
                <a:ea typeface="HG丸ｺﾞｼｯｸM-PRO" panose="020F0600000000000000" pitchFamily="50" charset="-128"/>
              </a:rPr>
              <a:t>万円</a:t>
            </a:r>
            <a:r>
              <a:rPr kumimoji="0" lang="ja-JP" altLang="en-US" sz="1400" dirty="0">
                <a:latin typeface="HG丸ｺﾞｼｯｸM-PRO" panose="020F0600000000000000" pitchFamily="50" charset="-128"/>
                <a:ea typeface="HG丸ｺﾞｼｯｸM-PRO" panose="020F0600000000000000" pitchFamily="50" charset="-128"/>
              </a:rPr>
              <a:t>（①）</a:t>
            </a:r>
            <a:endParaRPr lang="ja-JP" altLang="en-US" dirty="0"/>
          </a:p>
        </p:txBody>
      </p:sp>
      <p:cxnSp>
        <p:nvCxnSpPr>
          <p:cNvPr id="24" name="直線矢印コネクタ 23">
            <a:extLst>
              <a:ext uri="{FF2B5EF4-FFF2-40B4-BE49-F238E27FC236}">
                <a16:creationId xmlns:a16="http://schemas.microsoft.com/office/drawing/2014/main" xmlns="" id="{E33E4228-FE15-4B80-B849-40624DBD4E5D}"/>
              </a:ext>
            </a:extLst>
          </p:cNvPr>
          <p:cNvCxnSpPr/>
          <p:nvPr/>
        </p:nvCxnSpPr>
        <p:spPr>
          <a:xfrm>
            <a:off x="3408218" y="1544574"/>
            <a:ext cx="689956"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四角形: 角を丸くする 31">
            <a:extLst>
              <a:ext uri="{FF2B5EF4-FFF2-40B4-BE49-F238E27FC236}">
                <a16:creationId xmlns:a16="http://schemas.microsoft.com/office/drawing/2014/main" xmlns="" id="{A4BBC855-B289-4700-A171-31F6F3332541}"/>
              </a:ext>
            </a:extLst>
          </p:cNvPr>
          <p:cNvSpPr/>
          <p:nvPr/>
        </p:nvSpPr>
        <p:spPr>
          <a:xfrm>
            <a:off x="191191" y="3003324"/>
            <a:ext cx="3564000" cy="1134000"/>
          </a:xfrm>
          <a:prstGeom prst="roundRect">
            <a:avLst>
              <a:gd name="adj" fmla="val 11950"/>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xmlns="" id="{E1EE6465-D516-4C3E-853A-93A8AFE7850A}"/>
              </a:ext>
            </a:extLst>
          </p:cNvPr>
          <p:cNvSpPr txBox="1"/>
          <p:nvPr/>
        </p:nvSpPr>
        <p:spPr>
          <a:xfrm>
            <a:off x="191191" y="2967324"/>
            <a:ext cx="3500630"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年齢調整後の佐賀県の医療費</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41.3</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佐賀県の医療費地域差指数</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1.201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（③／①）</a:t>
            </a:r>
            <a:r>
              <a:rPr kumimoji="0"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端数による差異有</a:t>
            </a:r>
            <a:endPar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34" name="直線コネクタ 33">
            <a:extLst>
              <a:ext uri="{FF2B5EF4-FFF2-40B4-BE49-F238E27FC236}">
                <a16:creationId xmlns:a16="http://schemas.microsoft.com/office/drawing/2014/main" xmlns="" id="{F1DBA729-05E9-499F-8D26-9DB95E6054A0}"/>
              </a:ext>
            </a:extLst>
          </p:cNvPr>
          <p:cNvCxnSpPr>
            <a:cxnSpLocks/>
            <a:stCxn id="33" idx="2"/>
          </p:cNvCxnSpPr>
          <p:nvPr/>
        </p:nvCxnSpPr>
        <p:spPr>
          <a:xfrm>
            <a:off x="1941506" y="4198430"/>
            <a:ext cx="510749" cy="731017"/>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9" name="四角形: 角を丸くする 38">
            <a:extLst>
              <a:ext uri="{FF2B5EF4-FFF2-40B4-BE49-F238E27FC236}">
                <a16:creationId xmlns:a16="http://schemas.microsoft.com/office/drawing/2014/main" xmlns="" id="{22D971BD-269F-4589-8E76-64359BC69125}"/>
              </a:ext>
            </a:extLst>
          </p:cNvPr>
          <p:cNvSpPr/>
          <p:nvPr/>
        </p:nvSpPr>
        <p:spPr>
          <a:xfrm>
            <a:off x="3976558" y="3003324"/>
            <a:ext cx="3564000" cy="1134000"/>
          </a:xfrm>
          <a:prstGeom prst="roundRect">
            <a:avLst>
              <a:gd name="adj" fmla="val 11950"/>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xmlns="" id="{9EDC2560-2660-4179-8BB1-6BA11639BDB3}"/>
              </a:ext>
            </a:extLst>
          </p:cNvPr>
          <p:cNvSpPr txBox="1"/>
          <p:nvPr/>
        </p:nvSpPr>
        <p:spPr>
          <a:xfrm>
            <a:off x="3976558" y="2967324"/>
            <a:ext cx="350063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年齢調整後の茨城県の医療費</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30.7</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茨城県の医療費地域差指数</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0.894</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（④／①）</a:t>
            </a:r>
            <a:r>
              <a:rPr kumimoji="0"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端数による差異有</a:t>
            </a:r>
            <a:endPar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41" name="直線コネクタ 40">
            <a:extLst>
              <a:ext uri="{FF2B5EF4-FFF2-40B4-BE49-F238E27FC236}">
                <a16:creationId xmlns:a16="http://schemas.microsoft.com/office/drawing/2014/main" xmlns="" id="{9E4EDFFC-52E0-489A-953F-DE1B8E364E57}"/>
              </a:ext>
            </a:extLst>
          </p:cNvPr>
          <p:cNvCxnSpPr>
            <a:cxnSpLocks/>
            <a:stCxn id="39" idx="3"/>
          </p:cNvCxnSpPr>
          <p:nvPr/>
        </p:nvCxnSpPr>
        <p:spPr>
          <a:xfrm>
            <a:off x="7540558" y="3570324"/>
            <a:ext cx="157997" cy="436411"/>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379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xmlns="" id="{70B60D96-B99C-47D9-A75A-DDBEB69C16B5}"/>
              </a:ext>
            </a:extLst>
          </p:cNvPr>
          <p:cNvPicPr>
            <a:picLocks noChangeAspect="1"/>
          </p:cNvPicPr>
          <p:nvPr/>
        </p:nvPicPr>
        <p:blipFill rotWithShape="1">
          <a:blip r:embed="rId2" cstate="print">
            <a:clrChange>
              <a:clrFrom>
                <a:srgbClr val="C3C3C3"/>
              </a:clrFrom>
              <a:clrTo>
                <a:srgbClr val="C3C3C3">
                  <a:alpha val="0"/>
                </a:srgbClr>
              </a:clrTo>
            </a:clrChange>
            <a:extLst>
              <a:ext uri="{28A0092B-C50C-407E-A947-70E740481C1C}">
                <a14:useLocalDpi xmlns:a14="http://schemas.microsoft.com/office/drawing/2010/main" val="0"/>
              </a:ext>
            </a:extLst>
          </a:blip>
          <a:srcRect/>
          <a:stretch/>
        </p:blipFill>
        <p:spPr>
          <a:xfrm>
            <a:off x="2003368" y="355600"/>
            <a:ext cx="6810432" cy="6496302"/>
          </a:xfrm>
          <a:prstGeom prst="rect">
            <a:avLst/>
          </a:prstGeom>
        </p:spPr>
      </p:pic>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国保医療費の地域差・</a:t>
            </a:r>
            <a:r>
              <a:rPr kumimoji="0"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地域差指数</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とは</a:t>
            </a:r>
          </a:p>
        </p:txBody>
      </p:sp>
      <p:sp>
        <p:nvSpPr>
          <p:cNvPr id="18" name="四角形: 角を丸くする 17">
            <a:extLst>
              <a:ext uri="{FF2B5EF4-FFF2-40B4-BE49-F238E27FC236}">
                <a16:creationId xmlns:a16="http://schemas.microsoft.com/office/drawing/2014/main" xmlns="" id="{2AA6BC9E-CAB8-4D6D-B094-4C86E3D5FEA3}"/>
              </a:ext>
            </a:extLst>
          </p:cNvPr>
          <p:cNvSpPr/>
          <p:nvPr/>
        </p:nvSpPr>
        <p:spPr>
          <a:xfrm>
            <a:off x="191191" y="553675"/>
            <a:ext cx="3034604" cy="648000"/>
          </a:xfrm>
          <a:prstGeom prst="roundRect">
            <a:avLst>
              <a:gd name="adj" fmla="val 24718"/>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xmlns="" id="{3130ACF0-E64A-4EAD-AC94-85FD160ED186}"/>
              </a:ext>
            </a:extLst>
          </p:cNvPr>
          <p:cNvSpPr txBox="1"/>
          <p:nvPr/>
        </p:nvSpPr>
        <p:spPr>
          <a:xfrm>
            <a:off x="191191" y="546595"/>
            <a:ext cx="296260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HG丸ｺﾞｼｯｸM-PRO" panose="020F0600000000000000" pitchFamily="50" charset="-128"/>
                <a:ea typeface="HG丸ｺﾞｼｯｸM-PRO" panose="020F0600000000000000" pitchFamily="50" charset="-128"/>
              </a:rPr>
              <a:t>医療費の全国平均</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34.3</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（①）</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四角形: 角を丸くする 19">
            <a:extLst>
              <a:ext uri="{FF2B5EF4-FFF2-40B4-BE49-F238E27FC236}">
                <a16:creationId xmlns:a16="http://schemas.microsoft.com/office/drawing/2014/main" xmlns="" id="{5CC49302-1633-4300-BF3A-2C362E6EDFAC}"/>
              </a:ext>
            </a:extLst>
          </p:cNvPr>
          <p:cNvSpPr/>
          <p:nvPr/>
        </p:nvSpPr>
        <p:spPr>
          <a:xfrm>
            <a:off x="3576633" y="553675"/>
            <a:ext cx="3564000" cy="1134000"/>
          </a:xfrm>
          <a:prstGeom prst="roundRect">
            <a:avLst>
              <a:gd name="adj" fmla="val 11950"/>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xmlns="" id="{843F7864-0045-49C3-8E56-3F4B35AA0965}"/>
              </a:ext>
            </a:extLst>
          </p:cNvPr>
          <p:cNvSpPr txBox="1"/>
          <p:nvPr/>
        </p:nvSpPr>
        <p:spPr>
          <a:xfrm>
            <a:off x="3576633" y="517675"/>
            <a:ext cx="3500630"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年齢調整後の北海道の医療費</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37.0</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②</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北海道の</a:t>
            </a:r>
            <a:r>
              <a:rPr kumimoji="0"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医療費地域差指数</a:t>
            </a:r>
            <a:endPar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1.077</a:t>
            </a:r>
            <a:r>
              <a:rPr kumimoji="0"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（②／①）</a:t>
            </a:r>
            <a:r>
              <a:rPr kumimoji="0"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端数による差異有</a:t>
            </a:r>
            <a:endPar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22" name="直線コネクタ 21">
            <a:extLst>
              <a:ext uri="{FF2B5EF4-FFF2-40B4-BE49-F238E27FC236}">
                <a16:creationId xmlns:a16="http://schemas.microsoft.com/office/drawing/2014/main" xmlns="" id="{8B227C44-9B7C-4FB5-BB05-4014552569CF}"/>
              </a:ext>
            </a:extLst>
          </p:cNvPr>
          <p:cNvCxnSpPr>
            <a:cxnSpLocks/>
            <a:stCxn id="20" idx="3"/>
          </p:cNvCxnSpPr>
          <p:nvPr/>
        </p:nvCxnSpPr>
        <p:spPr>
          <a:xfrm>
            <a:off x="7140633" y="1120675"/>
            <a:ext cx="465512" cy="0"/>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xmlns="" id="{6D6DAAA8-B7A7-4252-92A3-09D6C3380886}"/>
              </a:ext>
            </a:extLst>
          </p:cNvPr>
          <p:cNvSpPr/>
          <p:nvPr/>
        </p:nvSpPr>
        <p:spPr>
          <a:xfrm>
            <a:off x="240463" y="1351595"/>
            <a:ext cx="3336170" cy="369332"/>
          </a:xfrm>
          <a:prstGeom prst="rect">
            <a:avLst/>
          </a:prstGeom>
        </p:spPr>
        <p:txBody>
          <a:bodyPr wrap="none">
            <a:spAutoFit/>
          </a:bodyPr>
          <a:lstStyle/>
          <a:p>
            <a:pPr lvl="0"/>
            <a:r>
              <a:rPr kumimoji="0" lang="en-US" altLang="ja-JP" dirty="0">
                <a:solidFill>
                  <a:srgbClr val="FF0000"/>
                </a:solidFill>
                <a:latin typeface="HG丸ｺﾞｼｯｸM-PRO" panose="020F0600000000000000" pitchFamily="50" charset="-128"/>
                <a:ea typeface="HG丸ｺﾞｼｯｸM-PRO" panose="020F0600000000000000" pitchFamily="50" charset="-128"/>
              </a:rPr>
              <a:t>37.0</a:t>
            </a:r>
            <a:r>
              <a:rPr kumimoji="0" lang="ja-JP" altLang="en-US" sz="1400" dirty="0">
                <a:solidFill>
                  <a:srgbClr val="FF0000"/>
                </a:solidFill>
                <a:latin typeface="HG丸ｺﾞｼｯｸM-PRO" panose="020F0600000000000000" pitchFamily="50" charset="-128"/>
                <a:ea typeface="HG丸ｺﾞｼｯｸM-PRO" panose="020F0600000000000000" pitchFamily="50" charset="-128"/>
              </a:rPr>
              <a:t>万円</a:t>
            </a:r>
            <a:r>
              <a:rPr kumimoji="0" lang="ja-JP" altLang="en-US" sz="1400" dirty="0">
                <a:latin typeface="HG丸ｺﾞｼｯｸM-PRO" panose="020F0600000000000000" pitchFamily="50" charset="-128"/>
                <a:ea typeface="HG丸ｺﾞｼｯｸM-PRO" panose="020F0600000000000000" pitchFamily="50" charset="-128"/>
              </a:rPr>
              <a:t>（</a:t>
            </a:r>
            <a:r>
              <a:rPr kumimoji="0" lang="en-US" altLang="ja-JP" sz="1400" dirty="0">
                <a:latin typeface="HG丸ｺﾞｼｯｸM-PRO" panose="020F0600000000000000" pitchFamily="50" charset="-128"/>
                <a:ea typeface="HG丸ｺﾞｼｯｸM-PRO" panose="020F0600000000000000" pitchFamily="50" charset="-128"/>
              </a:rPr>
              <a:t>②</a:t>
            </a:r>
            <a:r>
              <a:rPr kumimoji="0" lang="ja-JP" altLang="en-US" sz="1400" dirty="0">
                <a:latin typeface="HG丸ｺﾞｼｯｸM-PRO" panose="020F0600000000000000" pitchFamily="50" charset="-128"/>
                <a:ea typeface="HG丸ｺﾞｼｯｸM-PRO" panose="020F0600000000000000" pitchFamily="50" charset="-128"/>
              </a:rPr>
              <a:t>）</a:t>
            </a:r>
            <a:r>
              <a:rPr kumimoji="0" lang="en-US" altLang="ja-JP" dirty="0">
                <a:latin typeface="HG丸ｺﾞｼｯｸM-PRO" panose="020F0600000000000000" pitchFamily="50" charset="-128"/>
                <a:ea typeface="HG丸ｺﾞｼｯｸM-PRO" panose="020F0600000000000000" pitchFamily="50" charset="-128"/>
              </a:rPr>
              <a:t>÷</a:t>
            </a:r>
            <a:r>
              <a:rPr kumimoji="0" lang="en-US" altLang="ja-JP" dirty="0">
                <a:solidFill>
                  <a:srgbClr val="FF0000"/>
                </a:solidFill>
                <a:latin typeface="HG丸ｺﾞｼｯｸM-PRO" panose="020F0600000000000000" pitchFamily="50" charset="-128"/>
                <a:ea typeface="HG丸ｺﾞｼｯｸM-PRO" panose="020F0600000000000000" pitchFamily="50" charset="-128"/>
              </a:rPr>
              <a:t>34.3</a:t>
            </a:r>
            <a:r>
              <a:rPr kumimoji="0" lang="ja-JP" altLang="en-US" sz="1400" dirty="0">
                <a:solidFill>
                  <a:srgbClr val="FF0000"/>
                </a:solidFill>
                <a:latin typeface="HG丸ｺﾞｼｯｸM-PRO" panose="020F0600000000000000" pitchFamily="50" charset="-128"/>
                <a:ea typeface="HG丸ｺﾞｼｯｸM-PRO" panose="020F0600000000000000" pitchFamily="50" charset="-128"/>
              </a:rPr>
              <a:t>万円</a:t>
            </a:r>
            <a:r>
              <a:rPr kumimoji="0" lang="ja-JP" altLang="en-US" sz="1400" dirty="0">
                <a:latin typeface="HG丸ｺﾞｼｯｸM-PRO" panose="020F0600000000000000" pitchFamily="50" charset="-128"/>
                <a:ea typeface="HG丸ｺﾞｼｯｸM-PRO" panose="020F0600000000000000" pitchFamily="50" charset="-128"/>
              </a:rPr>
              <a:t>（①）</a:t>
            </a:r>
            <a:endParaRPr lang="ja-JP" altLang="en-US" dirty="0"/>
          </a:p>
        </p:txBody>
      </p:sp>
      <p:cxnSp>
        <p:nvCxnSpPr>
          <p:cNvPr id="24" name="直線矢印コネクタ 23">
            <a:extLst>
              <a:ext uri="{FF2B5EF4-FFF2-40B4-BE49-F238E27FC236}">
                <a16:creationId xmlns:a16="http://schemas.microsoft.com/office/drawing/2014/main" xmlns="" id="{E33E4228-FE15-4B80-B849-40624DBD4E5D}"/>
              </a:ext>
            </a:extLst>
          </p:cNvPr>
          <p:cNvCxnSpPr/>
          <p:nvPr/>
        </p:nvCxnSpPr>
        <p:spPr>
          <a:xfrm>
            <a:off x="3408218" y="1544574"/>
            <a:ext cx="689956"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四角形: 角を丸くする 31">
            <a:extLst>
              <a:ext uri="{FF2B5EF4-FFF2-40B4-BE49-F238E27FC236}">
                <a16:creationId xmlns:a16="http://schemas.microsoft.com/office/drawing/2014/main" xmlns="" id="{A4BBC855-B289-4700-A171-31F6F3332541}"/>
              </a:ext>
            </a:extLst>
          </p:cNvPr>
          <p:cNvSpPr/>
          <p:nvPr/>
        </p:nvSpPr>
        <p:spPr>
          <a:xfrm>
            <a:off x="191191" y="3003324"/>
            <a:ext cx="3564000" cy="1134000"/>
          </a:xfrm>
          <a:prstGeom prst="roundRect">
            <a:avLst>
              <a:gd name="adj" fmla="val 11950"/>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xmlns="" id="{E1EE6465-D516-4C3E-853A-93A8AFE7850A}"/>
              </a:ext>
            </a:extLst>
          </p:cNvPr>
          <p:cNvSpPr txBox="1"/>
          <p:nvPr/>
        </p:nvSpPr>
        <p:spPr>
          <a:xfrm>
            <a:off x="191191" y="2967324"/>
            <a:ext cx="3500630"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年齢調整後の佐賀県の医療費</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41.3</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佐賀県の医療費地域差指数</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1.201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（③／①）</a:t>
            </a:r>
            <a:r>
              <a:rPr kumimoji="0"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端数による差異有</a:t>
            </a:r>
            <a:endPar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34" name="直線コネクタ 33">
            <a:extLst>
              <a:ext uri="{FF2B5EF4-FFF2-40B4-BE49-F238E27FC236}">
                <a16:creationId xmlns:a16="http://schemas.microsoft.com/office/drawing/2014/main" xmlns="" id="{F1DBA729-05E9-499F-8D26-9DB95E6054A0}"/>
              </a:ext>
            </a:extLst>
          </p:cNvPr>
          <p:cNvCxnSpPr>
            <a:cxnSpLocks/>
            <a:stCxn id="33" idx="2"/>
          </p:cNvCxnSpPr>
          <p:nvPr/>
        </p:nvCxnSpPr>
        <p:spPr>
          <a:xfrm>
            <a:off x="1941506" y="4198430"/>
            <a:ext cx="510749" cy="731017"/>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9" name="四角形: 角を丸くする 38">
            <a:extLst>
              <a:ext uri="{FF2B5EF4-FFF2-40B4-BE49-F238E27FC236}">
                <a16:creationId xmlns:a16="http://schemas.microsoft.com/office/drawing/2014/main" xmlns="" id="{22D971BD-269F-4589-8E76-64359BC69125}"/>
              </a:ext>
            </a:extLst>
          </p:cNvPr>
          <p:cNvSpPr/>
          <p:nvPr/>
        </p:nvSpPr>
        <p:spPr>
          <a:xfrm>
            <a:off x="3976558" y="3003324"/>
            <a:ext cx="3564000" cy="1134000"/>
          </a:xfrm>
          <a:prstGeom prst="roundRect">
            <a:avLst>
              <a:gd name="adj" fmla="val 11950"/>
            </a:avLst>
          </a:prstGeom>
          <a:gradFill>
            <a:gsLst>
              <a:gs pos="0">
                <a:schemeClr val="accent5">
                  <a:lumMod val="0"/>
                  <a:lumOff val="100000"/>
                  <a:alpha val="50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xmlns="" id="{9EDC2560-2660-4179-8BB1-6BA11639BDB3}"/>
              </a:ext>
            </a:extLst>
          </p:cNvPr>
          <p:cNvSpPr txBox="1"/>
          <p:nvPr/>
        </p:nvSpPr>
        <p:spPr>
          <a:xfrm>
            <a:off x="3976558" y="2967324"/>
            <a:ext cx="350063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年齢調整後の茨城県の医療費</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30.7</a:t>
            </a:r>
            <a:r>
              <a:rPr kumimoji="0"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万円</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a:t>
            </a:r>
            <a:r>
              <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人当たり年間</a:t>
            </a:r>
            <a:endParaRPr kumimoji="0"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茨城県の医療費地域差指数</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0.894</a:t>
            </a:r>
            <a:r>
              <a:rPr kumimoji="0"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（④／①）</a:t>
            </a:r>
            <a:r>
              <a:rPr kumimoji="0"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端数による差異有</a:t>
            </a:r>
            <a:endPar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41" name="直線コネクタ 40">
            <a:extLst>
              <a:ext uri="{FF2B5EF4-FFF2-40B4-BE49-F238E27FC236}">
                <a16:creationId xmlns:a16="http://schemas.microsoft.com/office/drawing/2014/main" xmlns="" id="{9E4EDFFC-52E0-489A-953F-DE1B8E364E57}"/>
              </a:ext>
            </a:extLst>
          </p:cNvPr>
          <p:cNvCxnSpPr>
            <a:cxnSpLocks/>
            <a:stCxn id="39" idx="3"/>
          </p:cNvCxnSpPr>
          <p:nvPr/>
        </p:nvCxnSpPr>
        <p:spPr>
          <a:xfrm>
            <a:off x="7540558" y="3570324"/>
            <a:ext cx="157997" cy="436411"/>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xmlns="" id="{22BE44DF-5B5E-45F6-BA6F-73E8020E00D8}"/>
              </a:ext>
            </a:extLst>
          </p:cNvPr>
          <p:cNvCxnSpPr>
            <a:cxnSpLocks/>
          </p:cNvCxnSpPr>
          <p:nvPr/>
        </p:nvCxnSpPr>
        <p:spPr>
          <a:xfrm flipH="1">
            <a:off x="1450572" y="2554847"/>
            <a:ext cx="216240" cy="786131"/>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xmlns="" id="{97B8AC24-6D1F-4DC4-BFD8-0E0D0C8E68F3}"/>
              </a:ext>
            </a:extLst>
          </p:cNvPr>
          <p:cNvSpPr/>
          <p:nvPr/>
        </p:nvSpPr>
        <p:spPr>
          <a:xfrm>
            <a:off x="1371094" y="2150330"/>
            <a:ext cx="3565400" cy="369332"/>
          </a:xfrm>
          <a:prstGeom prst="rect">
            <a:avLst/>
          </a:prstGeom>
        </p:spPr>
        <p:txBody>
          <a:bodyPr wrap="none">
            <a:spAutoFit/>
          </a:bodyPr>
          <a:lstStyle/>
          <a:p>
            <a:pPr lvl="0"/>
            <a:r>
              <a:rPr kumimoji="0" lang="en-US" altLang="ja-JP" dirty="0">
                <a:latin typeface="HG丸ｺﾞｼｯｸM-PRO" panose="020F0600000000000000" pitchFamily="50" charset="-128"/>
                <a:ea typeface="HG丸ｺﾞｼｯｸM-PRO" panose="020F0600000000000000" pitchFamily="50" charset="-128"/>
              </a:rPr>
              <a:t>41.3</a:t>
            </a:r>
            <a:r>
              <a:rPr kumimoji="0" lang="ja-JP" altLang="en-US" sz="1400" dirty="0">
                <a:latin typeface="HG丸ｺﾞｼｯｸM-PRO" panose="020F0600000000000000" pitchFamily="50" charset="-128"/>
                <a:ea typeface="HG丸ｺﾞｼｯｸM-PRO" panose="020F0600000000000000" pitchFamily="50" charset="-128"/>
              </a:rPr>
              <a:t>万円</a:t>
            </a:r>
            <a:r>
              <a:rPr kumimoji="0" lang="ja-JP" altLang="en-US" dirty="0">
                <a:latin typeface="HG丸ｺﾞｼｯｸM-PRO" panose="020F0600000000000000" pitchFamily="50" charset="-128"/>
                <a:ea typeface="HG丸ｺﾞｼｯｸM-PRO" panose="020F0600000000000000" pitchFamily="50" charset="-128"/>
              </a:rPr>
              <a:t>－</a:t>
            </a:r>
            <a:r>
              <a:rPr kumimoji="0" lang="en-US" altLang="ja-JP" dirty="0">
                <a:latin typeface="HG丸ｺﾞｼｯｸM-PRO" panose="020F0600000000000000" pitchFamily="50" charset="-128"/>
                <a:ea typeface="HG丸ｺﾞｼｯｸM-PRO" panose="020F0600000000000000" pitchFamily="50" charset="-128"/>
              </a:rPr>
              <a:t> 30.7</a:t>
            </a:r>
            <a:r>
              <a:rPr kumimoji="0" lang="ja-JP" altLang="en-US" sz="1400" dirty="0">
                <a:latin typeface="HG丸ｺﾞｼｯｸM-PRO" panose="020F0600000000000000" pitchFamily="50" charset="-128"/>
                <a:ea typeface="HG丸ｺﾞｼｯｸM-PRO" panose="020F0600000000000000" pitchFamily="50" charset="-128"/>
              </a:rPr>
              <a:t>万円</a:t>
            </a:r>
            <a:r>
              <a:rPr kumimoji="0" lang="ja-JP" altLang="en-US" dirty="0">
                <a:solidFill>
                  <a:prstClr val="black"/>
                </a:solidFill>
                <a:latin typeface="HG丸ｺﾞｼｯｸM-PRO" panose="020F0600000000000000" pitchFamily="50" charset="-128"/>
                <a:ea typeface="HG丸ｺﾞｼｯｸM-PRO" panose="020F0600000000000000" pitchFamily="50" charset="-128"/>
              </a:rPr>
              <a:t>＝</a:t>
            </a:r>
            <a:r>
              <a:rPr kumimoji="0" lang="en-US" altLang="ja-JP" dirty="0">
                <a:solidFill>
                  <a:srgbClr val="FF0000"/>
                </a:solidFill>
                <a:latin typeface="HG丸ｺﾞｼｯｸM-PRO" panose="020F0600000000000000" pitchFamily="50" charset="-128"/>
                <a:ea typeface="HG丸ｺﾞｼｯｸM-PRO" panose="020F0600000000000000" pitchFamily="50" charset="-128"/>
              </a:rPr>
              <a:t>10.6</a:t>
            </a:r>
            <a:r>
              <a:rPr kumimoji="0" lang="ja-JP" altLang="en-US" sz="1400" dirty="0">
                <a:solidFill>
                  <a:srgbClr val="FF0000"/>
                </a:solidFill>
                <a:latin typeface="HG丸ｺﾞｼｯｸM-PRO" panose="020F0600000000000000" pitchFamily="50" charset="-128"/>
                <a:ea typeface="HG丸ｺﾞｼｯｸM-PRO" panose="020F0600000000000000" pitchFamily="50" charset="-128"/>
              </a:rPr>
              <a:t>万円</a:t>
            </a:r>
            <a:endParaRPr lang="ja-JP" altLang="en-US" dirty="0">
              <a:solidFill>
                <a:srgbClr val="FF0000"/>
              </a:solidFill>
            </a:endParaRPr>
          </a:p>
        </p:txBody>
      </p:sp>
      <p:cxnSp>
        <p:nvCxnSpPr>
          <p:cNvPr id="48" name="直線コネクタ 47">
            <a:extLst>
              <a:ext uri="{FF2B5EF4-FFF2-40B4-BE49-F238E27FC236}">
                <a16:creationId xmlns:a16="http://schemas.microsoft.com/office/drawing/2014/main" xmlns="" id="{DAE9B44F-6A95-4C7B-B7DB-0B72BC0966E2}"/>
              </a:ext>
            </a:extLst>
          </p:cNvPr>
          <p:cNvCxnSpPr>
            <a:cxnSpLocks/>
          </p:cNvCxnSpPr>
          <p:nvPr/>
        </p:nvCxnSpPr>
        <p:spPr>
          <a:xfrm>
            <a:off x="3153794" y="2506175"/>
            <a:ext cx="1311003" cy="804049"/>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503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83A2A239-7176-44EF-A496-8D940955F9DD}"/>
              </a:ext>
            </a:extLst>
          </p:cNvPr>
          <p:cNvSpPr/>
          <p:nvPr/>
        </p:nvSpPr>
        <p:spPr>
          <a:xfrm>
            <a:off x="339522" y="1180078"/>
            <a:ext cx="8363969" cy="2281186"/>
          </a:xfrm>
          <a:prstGeom prst="roundRect">
            <a:avLst>
              <a:gd name="adj" fmla="val 13096"/>
            </a:avLst>
          </a:prstGeom>
          <a:solidFill>
            <a:schemeClr val="accent1">
              <a:lumMod val="20000"/>
              <a:lumOff val="80000"/>
            </a:scheme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テキスト ボックス 86">
            <a:extLst>
              <a:ext uri="{FF2B5EF4-FFF2-40B4-BE49-F238E27FC236}">
                <a16:creationId xmlns:a16="http://schemas.microsoft.com/office/drawing/2014/main" xmlns="" id="{B6893D67-75E6-4887-B043-3AE24D41FB61}"/>
              </a:ext>
            </a:extLst>
          </p:cNvPr>
          <p:cNvSpPr txBox="1"/>
          <p:nvPr/>
        </p:nvSpPr>
        <p:spPr>
          <a:xfrm>
            <a:off x="2291568" y="726510"/>
            <a:ext cx="4560864" cy="400110"/>
          </a:xfrm>
          <a:prstGeom prst="rect">
            <a:avLst/>
          </a:prstGeom>
          <a:noFill/>
        </p:spPr>
        <p:txBody>
          <a:bodyPr wrap="none" rtlCol="0">
            <a:spAutoFit/>
          </a:bodyPr>
          <a:lstStyle/>
          <a:p>
            <a:pPr lvl="0" algn="ctr"/>
            <a:r>
              <a:rPr lang="ja-JP" altLang="en-US" sz="2000" b="1" dirty="0">
                <a:ln w="3175">
                  <a:noFill/>
                </a:ln>
                <a:latin typeface="HG丸ｺﾞｼｯｸM-PRO" panose="020F0600000000000000" pitchFamily="50" charset="-128"/>
                <a:ea typeface="HG丸ｺﾞｼｯｸM-PRO" panose="020F0600000000000000" pitchFamily="50" charset="-128"/>
              </a:rPr>
              <a:t>経済財政運営と改革の基本方針</a:t>
            </a:r>
            <a:r>
              <a:rPr lang="en-US" altLang="ja-JP" sz="2000" b="1" dirty="0">
                <a:ln w="3175">
                  <a:noFill/>
                </a:ln>
                <a:latin typeface="HG丸ｺﾞｼｯｸM-PRO" panose="020F0600000000000000" pitchFamily="50" charset="-128"/>
                <a:ea typeface="HG丸ｺﾞｼｯｸM-PRO" panose="020F0600000000000000" pitchFamily="50" charset="-128"/>
              </a:rPr>
              <a:t>2017</a:t>
            </a:r>
            <a:endParaRPr kumimoji="0" lang="en-US" altLang="ja-JP" sz="2000" b="1" i="0" u="none" strike="noStrike" kern="1200" cap="none" spc="0" normalizeH="0" baseline="0" noProof="0" dirty="0">
              <a:ln w="3175">
                <a:noFill/>
              </a:ln>
              <a:effectLst/>
              <a:uLnTx/>
              <a:uFillTx/>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lvl="0" algn="ctr"/>
            <a:r>
              <a:rPr lang="ja-JP" altLang="en-US" sz="2400" dirty="0">
                <a:solidFill>
                  <a:prstClr val="black"/>
                </a:solidFill>
                <a:latin typeface="HG丸ｺﾞｼｯｸM-PRO" panose="020F0600000000000000" pitchFamily="50" charset="-128"/>
                <a:ea typeface="HG丸ｺﾞｼｯｸM-PRO" panose="020F0600000000000000" pitchFamily="50" charset="-128"/>
              </a:rPr>
              <a:t>医療費を巡る動向</a:t>
            </a:r>
            <a:r>
              <a:rPr lang="en-US" altLang="ja-JP" sz="2400" dirty="0">
                <a:solidFill>
                  <a:prstClr val="black"/>
                </a:solidFill>
                <a:latin typeface="HG丸ｺﾞｼｯｸM-PRO" panose="020F0600000000000000" pitchFamily="50" charset="-128"/>
                <a:ea typeface="HG丸ｺﾞｼｯｸM-PRO" panose="020F0600000000000000" pitchFamily="50" charset="-128"/>
              </a:rPr>
              <a:t>②</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xmlns="" id="{59050406-C6E3-405B-81DE-16E58921CED4}"/>
              </a:ext>
            </a:extLst>
          </p:cNvPr>
          <p:cNvSpPr txBox="1"/>
          <p:nvPr/>
        </p:nvSpPr>
        <p:spPr>
          <a:xfrm>
            <a:off x="374674" y="1214495"/>
            <a:ext cx="8363969" cy="2246769"/>
          </a:xfrm>
          <a:prstGeom prst="rect">
            <a:avLst/>
          </a:prstGeom>
          <a:noFill/>
        </p:spPr>
        <p:txBody>
          <a:bodyPr wrap="square" rtlCol="0">
            <a:spAutoFit/>
          </a:bodyPr>
          <a:lstStyle/>
          <a:p>
            <a:r>
              <a:rPr lang="ja-JP" altLang="en-US" sz="2000" u="wavyDbl" dirty="0">
                <a:solidFill>
                  <a:srgbClr val="FF0000"/>
                </a:solidFill>
                <a:uFill>
                  <a:solidFill>
                    <a:srgbClr val="FFFF00"/>
                  </a:solidFill>
                </a:uFill>
                <a:latin typeface="HG丸ｺﾞｼｯｸM-PRO" panose="020F0600000000000000" pitchFamily="50" charset="-128"/>
                <a:ea typeface="HG丸ｺﾞｼｯｸM-PRO" panose="020F0600000000000000" pitchFamily="50" charset="-128"/>
              </a:rPr>
              <a:t>医療費の地域差の半減</a:t>
            </a:r>
            <a:r>
              <a:rPr lang="ja-JP" altLang="en-US" sz="2000" dirty="0">
                <a:latin typeface="HG丸ｺﾞｼｯｸM-PRO" panose="020F0600000000000000" pitchFamily="50" charset="-128"/>
                <a:ea typeface="HG丸ｺﾞｼｯｸM-PRO" panose="020F0600000000000000" pitchFamily="50" charset="-128"/>
              </a:rPr>
              <a:t>に向けて、外来医療費については、医療費適正化基本方針で示されている取組を実施するとともに、できるだけ早く取組を追加できるよう検討する。</a:t>
            </a:r>
          </a:p>
          <a:p>
            <a:r>
              <a:rPr lang="ja-JP" altLang="en-US" sz="2000" dirty="0">
                <a:latin typeface="HG丸ｺﾞｼｯｸM-PRO" panose="020F0600000000000000" pitchFamily="50" charset="-128"/>
                <a:ea typeface="HG丸ｺﾞｼｯｸM-PRO" panose="020F0600000000000000" pitchFamily="50" charset="-128"/>
              </a:rPr>
              <a:t>あわせて、入院医療費については、地域医療構想の実現によりどの程度の縮減が見込まれるかを明らかにする。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これらにより</a:t>
            </a:r>
            <a:r>
              <a:rPr lang="ja-JP" altLang="en-US" sz="2000" dirty="0">
                <a:uFill>
                  <a:solidFill>
                    <a:srgbClr val="FFFF00"/>
                  </a:solidFill>
                </a:uFill>
                <a:latin typeface="HG丸ｺﾞｼｯｸM-PRO" panose="020F0600000000000000" pitchFamily="50" charset="-128"/>
                <a:ea typeface="HG丸ｺﾞｼｯｸM-PRO" panose="020F0600000000000000" pitchFamily="50" charset="-128"/>
              </a:rPr>
              <a:t>十分な地域差の縮減を図ることができない場合には、更なる対応を検討する。</a:t>
            </a:r>
            <a:endParaRPr lang="en-US" altLang="ja-JP" sz="2000" dirty="0">
              <a:uFill>
                <a:solidFill>
                  <a:srgbClr val="FFFF00"/>
                </a:solidFill>
              </a:uFill>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xmlns="" id="{97EF8254-9651-42B6-A288-A07609B9EE04}"/>
              </a:ext>
            </a:extLst>
          </p:cNvPr>
          <p:cNvSpPr txBox="1"/>
          <p:nvPr/>
        </p:nvSpPr>
        <p:spPr>
          <a:xfrm>
            <a:off x="436570" y="429964"/>
            <a:ext cx="2481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・更なる対応とは？</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086800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6312" y="2134126"/>
            <a:ext cx="8237537" cy="2286000"/>
          </a:xfrm>
          <a:solidFill>
            <a:srgbClr val="000080"/>
          </a:solidFill>
          <a:ln>
            <a:solidFill>
              <a:srgbClr val="00FFFF"/>
            </a:solidFill>
          </a:ln>
        </p:spPr>
        <p:txBody>
          <a:bodyPr/>
          <a:lstStyle/>
          <a:p>
            <a:r>
              <a:rPr lang="ja-JP" altLang="en-US" sz="4800" b="1" dirty="0" smtClean="0">
                <a:solidFill>
                  <a:schemeClr val="bg1"/>
                </a:solidFill>
                <a:latin typeface="Arial" charset="0"/>
                <a:ea typeface="ＭＳ Ｐゴシック" charset="-128"/>
              </a:rPr>
              <a:t>日本高血圧学会</a:t>
            </a:r>
            <a:r>
              <a:rPr lang="en-US" altLang="ja-JP" sz="4800" b="1" dirty="0" smtClean="0">
                <a:solidFill>
                  <a:schemeClr val="bg1"/>
                </a:solidFill>
                <a:latin typeface="Arial" charset="0"/>
                <a:ea typeface="ＭＳ Ｐゴシック" charset="-128"/>
              </a:rPr>
              <a:t/>
            </a:r>
            <a:br>
              <a:rPr lang="en-US" altLang="ja-JP" sz="4800" b="1" dirty="0" smtClean="0">
                <a:solidFill>
                  <a:schemeClr val="bg1"/>
                </a:solidFill>
                <a:latin typeface="Arial" charset="0"/>
                <a:ea typeface="ＭＳ Ｐゴシック" charset="-128"/>
              </a:rPr>
            </a:br>
            <a:r>
              <a:rPr lang="ja-JP" altLang="en-US" sz="4800" b="1" dirty="0" smtClean="0">
                <a:solidFill>
                  <a:schemeClr val="bg1"/>
                </a:solidFill>
                <a:latin typeface="Arial" charset="0"/>
                <a:ea typeface="ＭＳ Ｐゴシック" charset="-128"/>
              </a:rPr>
              <a:t>ＣＯ Ｉ 開示</a:t>
            </a:r>
            <a:r>
              <a:rPr lang="en-US" altLang="ja-JP" sz="4000" b="1" dirty="0">
                <a:solidFill>
                  <a:schemeClr val="bg1"/>
                </a:solidFill>
                <a:latin typeface="Arial" charset="0"/>
                <a:ea typeface="ＭＳ Ｐゴシック" charset="-128"/>
              </a:rPr>
              <a:t/>
            </a:r>
            <a:br>
              <a:rPr lang="en-US" altLang="ja-JP" sz="4000" b="1" dirty="0">
                <a:solidFill>
                  <a:schemeClr val="bg1"/>
                </a:solidFill>
                <a:latin typeface="Arial" charset="0"/>
                <a:ea typeface="ＭＳ Ｐゴシック" charset="-128"/>
              </a:rPr>
            </a:br>
            <a:r>
              <a:rPr lang="ja-JP" altLang="en-US" sz="1600" b="1" dirty="0" smtClean="0">
                <a:solidFill>
                  <a:schemeClr val="bg1"/>
                </a:solidFill>
                <a:latin typeface="Arial" charset="0"/>
                <a:ea typeface="ＭＳ Ｐゴシック" charset="-128"/>
              </a:rPr>
              <a:t>　</a:t>
            </a:r>
            <a:r>
              <a:rPr lang="en-US" altLang="ja-JP" sz="2400" b="1" i="1" dirty="0">
                <a:solidFill>
                  <a:srgbClr val="FFFF1F"/>
                </a:solidFill>
                <a:ea typeface="ＭＳ Ｐゴシック" charset="-128"/>
              </a:rPr>
              <a:t/>
            </a:r>
            <a:br>
              <a:rPr lang="en-US" altLang="ja-JP" sz="2400" b="1" i="1" dirty="0">
                <a:solidFill>
                  <a:srgbClr val="FFFF1F"/>
                </a:solidFill>
                <a:ea typeface="ＭＳ Ｐゴシック" charset="-128"/>
              </a:rPr>
            </a:br>
            <a:r>
              <a:rPr lang="ja-JP" altLang="en-US" sz="2400" b="1" i="1" dirty="0" smtClean="0">
                <a:solidFill>
                  <a:srgbClr val="FFFF1F"/>
                </a:solidFill>
                <a:ea typeface="ＭＳ Ｐゴシック" charset="-128"/>
              </a:rPr>
              <a:t>増毛町役場企画財政課　　宮本　洋司</a:t>
            </a:r>
            <a:endParaRPr lang="en-US" altLang="ja-JP" sz="2400" b="1" i="1" dirty="0">
              <a:solidFill>
                <a:srgbClr val="FFFF1F"/>
              </a:solidFill>
              <a:ea typeface="ＭＳ Ｐゴシック" charset="-128"/>
            </a:endParaRPr>
          </a:p>
        </p:txBody>
      </p:sp>
      <p:sp>
        <p:nvSpPr>
          <p:cNvPr id="4099" name="Rectangle 3"/>
          <p:cNvSpPr>
            <a:spLocks noGrp="1" noChangeArrowheads="1"/>
          </p:cNvSpPr>
          <p:nvPr>
            <p:ph type="body" idx="1"/>
          </p:nvPr>
        </p:nvSpPr>
        <p:spPr>
          <a:xfrm>
            <a:off x="548640" y="4561601"/>
            <a:ext cx="8168639" cy="1600090"/>
          </a:xfrm>
        </p:spPr>
        <p:txBody>
          <a:bodyPr/>
          <a:lstStyle/>
          <a:p>
            <a:pPr>
              <a:lnSpc>
                <a:spcPct val="80000"/>
              </a:lnSpc>
              <a:buFontTx/>
              <a:buNone/>
            </a:pPr>
            <a:endParaRPr lang="en-US" altLang="ja-JP" sz="2800" b="1" dirty="0">
              <a:solidFill>
                <a:schemeClr val="bg1"/>
              </a:solidFill>
              <a:latin typeface="Arial" charset="0"/>
              <a:ea typeface="ＭＳ Ｐゴシック" charset="-128"/>
            </a:endParaRPr>
          </a:p>
          <a:p>
            <a:pPr>
              <a:lnSpc>
                <a:spcPct val="80000"/>
              </a:lnSpc>
              <a:buFontTx/>
              <a:buNone/>
            </a:pPr>
            <a:r>
              <a:rPr lang="ja-JP" altLang="en-US" sz="2800" b="1" dirty="0" smtClean="0">
                <a:solidFill>
                  <a:schemeClr val="bg1"/>
                </a:solidFill>
                <a:latin typeface="Arial" charset="0"/>
                <a:ea typeface="ＭＳ Ｐゴシック" charset="-128"/>
              </a:rPr>
              <a:t>　演題発表に関連し、開示</a:t>
            </a:r>
            <a:r>
              <a:rPr lang="ja-JP" altLang="en-US" sz="2800" b="1" dirty="0">
                <a:solidFill>
                  <a:schemeClr val="bg1"/>
                </a:solidFill>
                <a:latin typeface="Arial" charset="0"/>
                <a:ea typeface="ＭＳ Ｐゴシック" charset="-128"/>
              </a:rPr>
              <a:t>す</a:t>
            </a:r>
            <a:r>
              <a:rPr lang="ja-JP" altLang="en-US" sz="2800" b="1" dirty="0" smtClean="0">
                <a:solidFill>
                  <a:schemeClr val="bg1"/>
                </a:solidFill>
                <a:latin typeface="Arial" charset="0"/>
                <a:ea typeface="ＭＳ Ｐゴシック" charset="-128"/>
              </a:rPr>
              <a:t>べき</a:t>
            </a:r>
            <a:r>
              <a:rPr lang="en-US" altLang="ja-JP" sz="2800" b="1" dirty="0" smtClean="0">
                <a:solidFill>
                  <a:schemeClr val="bg1"/>
                </a:solidFill>
                <a:latin typeface="Arial" charset="0"/>
                <a:ea typeface="ＭＳ Ｐゴシック" charset="-128"/>
              </a:rPr>
              <a:t>CO I </a:t>
            </a:r>
            <a:r>
              <a:rPr lang="ja-JP" altLang="en-US" sz="2800" b="1" dirty="0" smtClean="0">
                <a:solidFill>
                  <a:schemeClr val="bg1"/>
                </a:solidFill>
                <a:latin typeface="Arial" charset="0"/>
                <a:ea typeface="ＭＳ Ｐゴシック" charset="-128"/>
              </a:rPr>
              <a:t>関係にある　企業などはありません。</a:t>
            </a:r>
            <a:endParaRPr lang="en-US" altLang="ja-JP" sz="2800" b="1" dirty="0">
              <a:solidFill>
                <a:schemeClr val="bg1"/>
              </a:solidFill>
              <a:latin typeface="Arial" charset="0"/>
              <a:ea typeface="ＭＳ Ｐゴシック" charset="-128"/>
            </a:endParaRPr>
          </a:p>
          <a:p>
            <a:pPr algn="ctr">
              <a:lnSpc>
                <a:spcPct val="80000"/>
              </a:lnSpc>
              <a:buFontTx/>
              <a:buNone/>
            </a:pPr>
            <a:endParaRPr lang="en-US" altLang="ja-JP" sz="700" b="1" i="1" dirty="0">
              <a:solidFill>
                <a:srgbClr val="FFFF1F"/>
              </a:solidFill>
              <a:latin typeface="Arial" charset="0"/>
              <a:ea typeface="ＭＳ Ｐゴシック" charset="-128"/>
            </a:endParaRPr>
          </a:p>
          <a:p>
            <a:pPr>
              <a:lnSpc>
                <a:spcPct val="80000"/>
              </a:lnSpc>
              <a:buFontTx/>
              <a:buNone/>
            </a:pPr>
            <a:endParaRPr lang="en-US" altLang="ja-JP" b="1" dirty="0">
              <a:solidFill>
                <a:schemeClr val="bg1"/>
              </a:solidFill>
              <a:latin typeface="Arial" charset="0"/>
              <a:ea typeface="ＭＳ Ｐゴシック" charset="-128"/>
            </a:endParaRPr>
          </a:p>
        </p:txBody>
      </p:sp>
      <p:sp>
        <p:nvSpPr>
          <p:cNvPr id="5" name="正方形/長方形 4"/>
          <p:cNvSpPr/>
          <p:nvPr/>
        </p:nvSpPr>
        <p:spPr bwMode="auto">
          <a:xfrm>
            <a:off x="289560" y="1255594"/>
            <a:ext cx="8641080" cy="5175686"/>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0" lang="ja-JP" altLang="en-US" sz="2400" smtClean="0">
              <a:solidFill>
                <a:srgbClr val="000000"/>
              </a:solidFill>
            </a:endParaRPr>
          </a:p>
        </p:txBody>
      </p:sp>
    </p:spTree>
    <p:extLst>
      <p:ext uri="{BB962C8B-B14F-4D97-AF65-F5344CB8AC3E}">
        <p14:creationId xmlns:p14="http://schemas.microsoft.com/office/powerpoint/2010/main" val="433892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83A2A239-7176-44EF-A496-8D940955F9DD}"/>
              </a:ext>
            </a:extLst>
          </p:cNvPr>
          <p:cNvSpPr/>
          <p:nvPr/>
        </p:nvSpPr>
        <p:spPr>
          <a:xfrm>
            <a:off x="339522" y="1180078"/>
            <a:ext cx="8363969" cy="2281186"/>
          </a:xfrm>
          <a:prstGeom prst="roundRect">
            <a:avLst>
              <a:gd name="adj" fmla="val 13096"/>
            </a:avLst>
          </a:prstGeom>
          <a:solidFill>
            <a:schemeClr val="accent1">
              <a:lumMod val="20000"/>
              <a:lumOff val="80000"/>
            </a:scheme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テキスト ボックス 86">
            <a:extLst>
              <a:ext uri="{FF2B5EF4-FFF2-40B4-BE49-F238E27FC236}">
                <a16:creationId xmlns:a16="http://schemas.microsoft.com/office/drawing/2014/main" xmlns="" id="{B6893D67-75E6-4887-B043-3AE24D41FB61}"/>
              </a:ext>
            </a:extLst>
          </p:cNvPr>
          <p:cNvSpPr txBox="1"/>
          <p:nvPr/>
        </p:nvSpPr>
        <p:spPr>
          <a:xfrm>
            <a:off x="2291568" y="726510"/>
            <a:ext cx="4560864" cy="400110"/>
          </a:xfrm>
          <a:prstGeom prst="rect">
            <a:avLst/>
          </a:prstGeom>
          <a:noFill/>
        </p:spPr>
        <p:txBody>
          <a:bodyPr wrap="none" rtlCol="0">
            <a:spAutoFit/>
          </a:bodyPr>
          <a:lstStyle/>
          <a:p>
            <a:pPr lvl="0" algn="ctr"/>
            <a:r>
              <a:rPr lang="ja-JP" altLang="en-US" sz="2000" b="1" dirty="0">
                <a:ln w="3175">
                  <a:noFill/>
                </a:ln>
                <a:latin typeface="HG丸ｺﾞｼｯｸM-PRO" panose="020F0600000000000000" pitchFamily="50" charset="-128"/>
                <a:ea typeface="HG丸ｺﾞｼｯｸM-PRO" panose="020F0600000000000000" pitchFamily="50" charset="-128"/>
              </a:rPr>
              <a:t>経済財政運営と改革の基本方針</a:t>
            </a:r>
            <a:r>
              <a:rPr lang="en-US" altLang="ja-JP" sz="2000" b="1" dirty="0">
                <a:ln w="3175">
                  <a:noFill/>
                </a:ln>
                <a:latin typeface="HG丸ｺﾞｼｯｸM-PRO" panose="020F0600000000000000" pitchFamily="50" charset="-128"/>
                <a:ea typeface="HG丸ｺﾞｼｯｸM-PRO" panose="020F0600000000000000" pitchFamily="50" charset="-128"/>
              </a:rPr>
              <a:t>2017</a:t>
            </a:r>
            <a:endParaRPr kumimoji="0" lang="en-US" altLang="ja-JP" sz="2000" b="1" i="0" u="none" strike="noStrike" kern="1200" cap="none" spc="0" normalizeH="0" baseline="0" noProof="0" dirty="0">
              <a:ln w="3175">
                <a:noFill/>
              </a:ln>
              <a:effectLst/>
              <a:uLnTx/>
              <a:uFillTx/>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lvl="0" algn="ctr"/>
            <a:r>
              <a:rPr lang="ja-JP" altLang="en-US" sz="2400" dirty="0">
                <a:solidFill>
                  <a:prstClr val="black"/>
                </a:solidFill>
                <a:latin typeface="HG丸ｺﾞｼｯｸM-PRO" panose="020F0600000000000000" pitchFamily="50" charset="-128"/>
                <a:ea typeface="HG丸ｺﾞｼｯｸM-PRO" panose="020F0600000000000000" pitchFamily="50" charset="-128"/>
              </a:rPr>
              <a:t>医療費を巡る動向</a:t>
            </a:r>
            <a:r>
              <a:rPr lang="en-US" altLang="ja-JP" sz="2400" dirty="0">
                <a:solidFill>
                  <a:prstClr val="black"/>
                </a:solidFill>
                <a:latin typeface="HG丸ｺﾞｼｯｸM-PRO" panose="020F0600000000000000" pitchFamily="50" charset="-128"/>
                <a:ea typeface="HG丸ｺﾞｼｯｸM-PRO" panose="020F0600000000000000" pitchFamily="50" charset="-128"/>
              </a:rPr>
              <a:t>②</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xmlns="" id="{59050406-C6E3-405B-81DE-16E58921CED4}"/>
              </a:ext>
            </a:extLst>
          </p:cNvPr>
          <p:cNvSpPr txBox="1"/>
          <p:nvPr/>
        </p:nvSpPr>
        <p:spPr>
          <a:xfrm>
            <a:off x="374674" y="1214495"/>
            <a:ext cx="8363969" cy="2246769"/>
          </a:xfrm>
          <a:prstGeom prst="rect">
            <a:avLst/>
          </a:prstGeom>
          <a:noFill/>
        </p:spPr>
        <p:txBody>
          <a:bodyPr wrap="square" rtlCol="0">
            <a:spAutoFit/>
          </a:bodyPr>
          <a:lstStyle/>
          <a:p>
            <a:r>
              <a:rPr lang="ja-JP" altLang="en-US" sz="2000" u="wavyDbl" dirty="0">
                <a:solidFill>
                  <a:srgbClr val="FF0000"/>
                </a:solidFill>
                <a:uFill>
                  <a:solidFill>
                    <a:srgbClr val="FFFF00"/>
                  </a:solidFill>
                </a:uFill>
                <a:latin typeface="HG丸ｺﾞｼｯｸM-PRO" panose="020F0600000000000000" pitchFamily="50" charset="-128"/>
                <a:ea typeface="HG丸ｺﾞｼｯｸM-PRO" panose="020F0600000000000000" pitchFamily="50" charset="-128"/>
              </a:rPr>
              <a:t>医療費の地域差の半減</a:t>
            </a:r>
            <a:r>
              <a:rPr lang="ja-JP" altLang="en-US" sz="2000" dirty="0">
                <a:latin typeface="HG丸ｺﾞｼｯｸM-PRO" panose="020F0600000000000000" pitchFamily="50" charset="-128"/>
                <a:ea typeface="HG丸ｺﾞｼｯｸM-PRO" panose="020F0600000000000000" pitchFamily="50" charset="-128"/>
              </a:rPr>
              <a:t>に向けて、外来医療費については、医療費適正化基本方針で示されている取組を実施するとともに、できるだけ早く取組を追加できるよう検討する。</a:t>
            </a:r>
          </a:p>
          <a:p>
            <a:r>
              <a:rPr lang="ja-JP" altLang="en-US" sz="2000" dirty="0">
                <a:latin typeface="HG丸ｺﾞｼｯｸM-PRO" panose="020F0600000000000000" pitchFamily="50" charset="-128"/>
                <a:ea typeface="HG丸ｺﾞｼｯｸM-PRO" panose="020F0600000000000000" pitchFamily="50" charset="-128"/>
              </a:rPr>
              <a:t>あわせて、入院医療費については、地域医療構想の実現によりどの程度の縮減が見込まれるかを明らかにする。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これらにより</a:t>
            </a:r>
            <a:r>
              <a:rPr lang="ja-JP" altLang="en-US" sz="2000" u="wavyDbl" dirty="0">
                <a:solidFill>
                  <a:srgbClr val="FF0000"/>
                </a:solidFill>
                <a:uFill>
                  <a:solidFill>
                    <a:srgbClr val="FFFF00"/>
                  </a:solidFill>
                </a:uFill>
                <a:latin typeface="HG丸ｺﾞｼｯｸM-PRO" panose="020F0600000000000000" pitchFamily="50" charset="-128"/>
                <a:ea typeface="HG丸ｺﾞｼｯｸM-PRO" panose="020F0600000000000000" pitchFamily="50" charset="-128"/>
              </a:rPr>
              <a:t>十分な地域差の縮減を図ることができない場合には、更なる対応を検討する。</a:t>
            </a:r>
            <a:endParaRPr lang="en-US" altLang="ja-JP" sz="2000" u="wavyDbl" dirty="0">
              <a:solidFill>
                <a:srgbClr val="FF0000"/>
              </a:solidFill>
              <a:uFill>
                <a:solidFill>
                  <a:srgbClr val="FFFF00"/>
                </a:solidFill>
              </a:uFill>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xmlns="" id="{97EF8254-9651-42B6-A288-A07609B9EE04}"/>
              </a:ext>
            </a:extLst>
          </p:cNvPr>
          <p:cNvSpPr txBox="1"/>
          <p:nvPr/>
        </p:nvSpPr>
        <p:spPr>
          <a:xfrm>
            <a:off x="436570" y="429964"/>
            <a:ext cx="2481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・更なる対応とは？</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625353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83A2A239-7176-44EF-A496-8D940955F9DD}"/>
              </a:ext>
            </a:extLst>
          </p:cNvPr>
          <p:cNvSpPr/>
          <p:nvPr/>
        </p:nvSpPr>
        <p:spPr>
          <a:xfrm>
            <a:off x="339522" y="1180078"/>
            <a:ext cx="8363969" cy="2281186"/>
          </a:xfrm>
          <a:prstGeom prst="roundRect">
            <a:avLst>
              <a:gd name="adj" fmla="val 13096"/>
            </a:avLst>
          </a:prstGeom>
          <a:solidFill>
            <a:schemeClr val="accent1">
              <a:lumMod val="20000"/>
              <a:lumOff val="80000"/>
            </a:scheme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テキスト ボックス 86">
            <a:extLst>
              <a:ext uri="{FF2B5EF4-FFF2-40B4-BE49-F238E27FC236}">
                <a16:creationId xmlns:a16="http://schemas.microsoft.com/office/drawing/2014/main" xmlns="" id="{B6893D67-75E6-4887-B043-3AE24D41FB61}"/>
              </a:ext>
            </a:extLst>
          </p:cNvPr>
          <p:cNvSpPr txBox="1"/>
          <p:nvPr/>
        </p:nvSpPr>
        <p:spPr>
          <a:xfrm>
            <a:off x="2291568" y="726510"/>
            <a:ext cx="4560864" cy="400110"/>
          </a:xfrm>
          <a:prstGeom prst="rect">
            <a:avLst/>
          </a:prstGeom>
          <a:noFill/>
        </p:spPr>
        <p:txBody>
          <a:bodyPr wrap="none" rtlCol="0">
            <a:spAutoFit/>
          </a:bodyPr>
          <a:lstStyle/>
          <a:p>
            <a:pPr lvl="0" algn="ctr"/>
            <a:r>
              <a:rPr lang="ja-JP" altLang="en-US" sz="2000" b="1" dirty="0">
                <a:ln w="3175">
                  <a:noFill/>
                </a:ln>
                <a:latin typeface="HG丸ｺﾞｼｯｸM-PRO" panose="020F0600000000000000" pitchFamily="50" charset="-128"/>
                <a:ea typeface="HG丸ｺﾞｼｯｸM-PRO" panose="020F0600000000000000" pitchFamily="50" charset="-128"/>
              </a:rPr>
              <a:t>経済財政運営と改革の基本方針</a:t>
            </a:r>
            <a:r>
              <a:rPr lang="en-US" altLang="ja-JP" sz="2000" b="1" dirty="0">
                <a:ln w="3175">
                  <a:noFill/>
                </a:ln>
                <a:latin typeface="HG丸ｺﾞｼｯｸM-PRO" panose="020F0600000000000000" pitchFamily="50" charset="-128"/>
                <a:ea typeface="HG丸ｺﾞｼｯｸM-PRO" panose="020F0600000000000000" pitchFamily="50" charset="-128"/>
              </a:rPr>
              <a:t>2017</a:t>
            </a:r>
            <a:endParaRPr kumimoji="0" lang="en-US" altLang="ja-JP" sz="2000" b="1" i="0" u="none" strike="noStrike" kern="1200" cap="none" spc="0" normalizeH="0" baseline="0" noProof="0" dirty="0">
              <a:ln w="3175">
                <a:noFill/>
              </a:ln>
              <a:effectLst/>
              <a:uLnTx/>
              <a:uFillTx/>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lvl="0" algn="ctr"/>
            <a:r>
              <a:rPr lang="ja-JP" altLang="en-US" sz="2400" dirty="0">
                <a:solidFill>
                  <a:prstClr val="black"/>
                </a:solidFill>
                <a:latin typeface="HG丸ｺﾞｼｯｸM-PRO" panose="020F0600000000000000" pitchFamily="50" charset="-128"/>
                <a:ea typeface="HG丸ｺﾞｼｯｸM-PRO" panose="020F0600000000000000" pitchFamily="50" charset="-128"/>
              </a:rPr>
              <a:t>医療費を巡る動向</a:t>
            </a:r>
            <a:r>
              <a:rPr lang="en-US" altLang="ja-JP" sz="2400" dirty="0">
                <a:solidFill>
                  <a:prstClr val="black"/>
                </a:solidFill>
                <a:latin typeface="HG丸ｺﾞｼｯｸM-PRO" panose="020F0600000000000000" pitchFamily="50" charset="-128"/>
                <a:ea typeface="HG丸ｺﾞｼｯｸM-PRO" panose="020F0600000000000000" pitchFamily="50" charset="-128"/>
              </a:rPr>
              <a:t>②</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xmlns="" id="{59050406-C6E3-405B-81DE-16E58921CED4}"/>
              </a:ext>
            </a:extLst>
          </p:cNvPr>
          <p:cNvSpPr txBox="1"/>
          <p:nvPr/>
        </p:nvSpPr>
        <p:spPr>
          <a:xfrm>
            <a:off x="374674" y="1214495"/>
            <a:ext cx="8363969" cy="2246769"/>
          </a:xfrm>
          <a:prstGeom prst="rect">
            <a:avLst/>
          </a:prstGeom>
          <a:noFill/>
        </p:spPr>
        <p:txBody>
          <a:bodyPr wrap="square" rtlCol="0">
            <a:spAutoFit/>
          </a:bodyPr>
          <a:lstStyle/>
          <a:p>
            <a:r>
              <a:rPr lang="ja-JP" altLang="en-US" sz="2000" u="wavyDbl" dirty="0">
                <a:solidFill>
                  <a:srgbClr val="FF0000"/>
                </a:solidFill>
                <a:uFill>
                  <a:solidFill>
                    <a:srgbClr val="FFFF00"/>
                  </a:solidFill>
                </a:uFill>
                <a:latin typeface="HG丸ｺﾞｼｯｸM-PRO" panose="020F0600000000000000" pitchFamily="50" charset="-128"/>
                <a:ea typeface="HG丸ｺﾞｼｯｸM-PRO" panose="020F0600000000000000" pitchFamily="50" charset="-128"/>
              </a:rPr>
              <a:t>医療費の地域差の半減</a:t>
            </a:r>
            <a:r>
              <a:rPr lang="ja-JP" altLang="en-US" sz="2000" dirty="0">
                <a:latin typeface="HG丸ｺﾞｼｯｸM-PRO" panose="020F0600000000000000" pitchFamily="50" charset="-128"/>
                <a:ea typeface="HG丸ｺﾞｼｯｸM-PRO" panose="020F0600000000000000" pitchFamily="50" charset="-128"/>
              </a:rPr>
              <a:t>に向けて、外来医療費については、医療費適正化基本方針で示されている取組を実施するとともに、できるだけ早く取組を追加できるよう検討する。</a:t>
            </a:r>
          </a:p>
          <a:p>
            <a:r>
              <a:rPr lang="ja-JP" altLang="en-US" sz="2000" dirty="0">
                <a:latin typeface="HG丸ｺﾞｼｯｸM-PRO" panose="020F0600000000000000" pitchFamily="50" charset="-128"/>
                <a:ea typeface="HG丸ｺﾞｼｯｸM-PRO" panose="020F0600000000000000" pitchFamily="50" charset="-128"/>
              </a:rPr>
              <a:t>あわせて、入院医療費については、地域医療構想の実現によりどの程度の縮減が見込まれるかを明らかにする。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これらにより</a:t>
            </a:r>
            <a:r>
              <a:rPr lang="ja-JP" altLang="en-US" sz="2000" u="wavyDbl" dirty="0">
                <a:solidFill>
                  <a:srgbClr val="FF0000"/>
                </a:solidFill>
                <a:uFill>
                  <a:solidFill>
                    <a:srgbClr val="FFFF00"/>
                  </a:solidFill>
                </a:uFill>
                <a:latin typeface="HG丸ｺﾞｼｯｸM-PRO" panose="020F0600000000000000" pitchFamily="50" charset="-128"/>
                <a:ea typeface="HG丸ｺﾞｼｯｸM-PRO" panose="020F0600000000000000" pitchFamily="50" charset="-128"/>
              </a:rPr>
              <a:t>十分な地域差の縮減を図ることができない場合には、更なる対応を検討する。</a:t>
            </a:r>
            <a:endParaRPr lang="en-US" altLang="ja-JP" sz="2000" u="wavyDbl" dirty="0">
              <a:solidFill>
                <a:srgbClr val="FF0000"/>
              </a:solidFill>
              <a:uFill>
                <a:solidFill>
                  <a:srgbClr val="FFFF00"/>
                </a:solidFill>
              </a:uFill>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xmlns="" id="{97EF8254-9651-42B6-A288-A07609B9EE04}"/>
              </a:ext>
            </a:extLst>
          </p:cNvPr>
          <p:cNvSpPr txBox="1"/>
          <p:nvPr/>
        </p:nvSpPr>
        <p:spPr>
          <a:xfrm>
            <a:off x="436570" y="429964"/>
            <a:ext cx="2481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・更なる対応とは？</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8" name="図 7">
            <a:extLst>
              <a:ext uri="{FF2B5EF4-FFF2-40B4-BE49-F238E27FC236}">
                <a16:creationId xmlns:a16="http://schemas.microsoft.com/office/drawing/2014/main" xmlns="" id="{FD50FA71-B5C3-40F6-8476-B5816EF26EC9}"/>
              </a:ext>
            </a:extLst>
          </p:cNvPr>
          <p:cNvPicPr>
            <a:picLocks noChangeAspect="1"/>
          </p:cNvPicPr>
          <p:nvPr/>
        </p:nvPicPr>
        <p:blipFill rotWithShape="1">
          <a:blip r:embed="rId2">
            <a:clrChange>
              <a:clrFrom>
                <a:srgbClr val="C3C3C3"/>
              </a:clrFrom>
              <a:clrTo>
                <a:srgbClr val="C3C3C3">
                  <a:alpha val="0"/>
                </a:srgbClr>
              </a:clrTo>
            </a:clrChange>
            <a:extLst>
              <a:ext uri="{28A0092B-C50C-407E-A947-70E740481C1C}">
                <a14:useLocalDpi xmlns:a14="http://schemas.microsoft.com/office/drawing/2010/main" val="0"/>
              </a:ext>
            </a:extLst>
          </a:blip>
          <a:srcRect l="2678" t="2862" r="2528" b="19855"/>
          <a:stretch/>
        </p:blipFill>
        <p:spPr>
          <a:xfrm>
            <a:off x="3383280" y="3117273"/>
            <a:ext cx="5611091" cy="3740727"/>
          </a:xfrm>
          <a:prstGeom prst="rect">
            <a:avLst/>
          </a:prstGeom>
        </p:spPr>
      </p:pic>
      <p:sp>
        <p:nvSpPr>
          <p:cNvPr id="27" name="四角形: 角を丸くする 26">
            <a:extLst>
              <a:ext uri="{FF2B5EF4-FFF2-40B4-BE49-F238E27FC236}">
                <a16:creationId xmlns:a16="http://schemas.microsoft.com/office/drawing/2014/main" xmlns="" id="{B443BBAF-CF95-4A80-89C6-AA172CACC2E9}"/>
              </a:ext>
            </a:extLst>
          </p:cNvPr>
          <p:cNvSpPr/>
          <p:nvPr/>
        </p:nvSpPr>
        <p:spPr>
          <a:xfrm>
            <a:off x="436570" y="3668486"/>
            <a:ext cx="4641538" cy="736653"/>
          </a:xfrm>
          <a:prstGeom prst="roundRect">
            <a:avLst>
              <a:gd name="adj" fmla="val 13096"/>
            </a:avLst>
          </a:prstGeom>
          <a:solidFill>
            <a:schemeClr val="accent1">
              <a:lumMod val="20000"/>
              <a:lumOff val="80000"/>
            </a:scheme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xmlns="" id="{0E334A85-E0F5-4F4E-9191-58329E421695}"/>
              </a:ext>
            </a:extLst>
          </p:cNvPr>
          <p:cNvSpPr txBox="1"/>
          <p:nvPr/>
        </p:nvSpPr>
        <p:spPr>
          <a:xfrm>
            <a:off x="263983" y="3697253"/>
            <a:ext cx="2870639" cy="707886"/>
          </a:xfrm>
          <a:prstGeom prst="rect">
            <a:avLst/>
          </a:prstGeom>
          <a:noFill/>
        </p:spPr>
        <p:txBody>
          <a:bodyPr wrap="square" rtlCol="0">
            <a:spAutoFit/>
          </a:bodyPr>
          <a:lstStyle/>
          <a:p>
            <a:pPr algn="ctr"/>
            <a:r>
              <a:rPr lang="ja-JP" altLang="en-US" sz="2000" dirty="0">
                <a:latin typeface="HG丸ｺﾞｼｯｸM-PRO" panose="020F0600000000000000" pitchFamily="50" charset="-128"/>
                <a:ea typeface="HG丸ｺﾞｼｯｸM-PRO" panose="020F0600000000000000" pitchFamily="50" charset="-128"/>
              </a:rPr>
              <a:t>財務省</a:t>
            </a:r>
            <a:endParaRPr lang="en-US" altLang="ja-JP" sz="2000" dirty="0">
              <a:latin typeface="HG丸ｺﾞｼｯｸM-PRO" panose="020F0600000000000000" pitchFamily="50" charset="-128"/>
              <a:ea typeface="HG丸ｺﾞｼｯｸM-PRO" panose="020F0600000000000000" pitchFamily="50" charset="-128"/>
            </a:endParaRPr>
          </a:p>
          <a:p>
            <a:pPr algn="ctr"/>
            <a:r>
              <a:rPr lang="ja-JP" altLang="en-US" sz="2000" dirty="0">
                <a:solidFill>
                  <a:srgbClr val="FF0000"/>
                </a:solidFill>
                <a:latin typeface="HG丸ｺﾞｼｯｸM-PRO" panose="020F0600000000000000" pitchFamily="50" charset="-128"/>
                <a:ea typeface="HG丸ｺﾞｼｯｸM-PRO" panose="020F0600000000000000" pitchFamily="50" charset="-128"/>
              </a:rPr>
              <a:t>地域別診療報酬単価</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xmlns="" id="{74D44AB5-01BA-459D-BE1B-FFAE858A87F2}"/>
              </a:ext>
            </a:extLst>
          </p:cNvPr>
          <p:cNvSpPr txBox="1"/>
          <p:nvPr/>
        </p:nvSpPr>
        <p:spPr>
          <a:xfrm>
            <a:off x="2755968" y="3656793"/>
            <a:ext cx="2719562" cy="707886"/>
          </a:xfrm>
          <a:prstGeom prst="rect">
            <a:avLst/>
          </a:prstGeom>
          <a:noFill/>
        </p:spPr>
        <p:txBody>
          <a:bodyPr wrap="square" rtlCol="0">
            <a:spAutoFit/>
          </a:bodyPr>
          <a:lstStyle/>
          <a:p>
            <a:pPr algn="ctr"/>
            <a:r>
              <a:rPr lang="ja-JP" altLang="en-US" sz="2000" dirty="0">
                <a:latin typeface="HG丸ｺﾞｼｯｸM-PRO" panose="020F0600000000000000" pitchFamily="50" charset="-128"/>
                <a:ea typeface="HG丸ｺﾞｼｯｸM-PRO" panose="020F0600000000000000" pitchFamily="50" charset="-128"/>
              </a:rPr>
              <a:t>厚労省</a:t>
            </a:r>
            <a:r>
              <a:rPr lang="ja-JP" altLang="en-US" sz="1400" dirty="0">
                <a:latin typeface="HG丸ｺﾞｼｯｸM-PRO" panose="020F0600000000000000" pitchFamily="50" charset="-128"/>
                <a:ea typeface="HG丸ｺﾞｼｯｸM-PRO" panose="020F0600000000000000" pitchFamily="50" charset="-128"/>
              </a:rPr>
              <a:t>（諮問機関）</a:t>
            </a:r>
            <a:endParaRPr lang="en-US" altLang="ja-JP" sz="1400" dirty="0">
              <a:latin typeface="HG丸ｺﾞｼｯｸM-PRO" panose="020F0600000000000000" pitchFamily="50" charset="-128"/>
              <a:ea typeface="HG丸ｺﾞｼｯｸM-PRO" panose="020F0600000000000000" pitchFamily="50" charset="-128"/>
            </a:endParaRPr>
          </a:p>
          <a:p>
            <a:pPr algn="ctr"/>
            <a:r>
              <a:rPr lang="ja-JP" altLang="en-US" sz="2000" dirty="0">
                <a:solidFill>
                  <a:srgbClr val="FF0000"/>
                </a:solidFill>
                <a:latin typeface="HG丸ｺﾞｼｯｸM-PRO" panose="020F0600000000000000" pitchFamily="50" charset="-128"/>
                <a:ea typeface="HG丸ｺﾞｼｯｸM-PRO" panose="020F0600000000000000" pitchFamily="50" charset="-128"/>
              </a:rPr>
              <a:t>窓口負担増</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30" name="図 29">
            <a:extLst>
              <a:ext uri="{FF2B5EF4-FFF2-40B4-BE49-F238E27FC236}">
                <a16:creationId xmlns:a16="http://schemas.microsoft.com/office/drawing/2014/main" xmlns="" id="{F929DFC8-6165-4B16-A9BC-75AFCF4445C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1507898" y="4319405"/>
            <a:ext cx="338540" cy="736578"/>
          </a:xfrm>
          <a:prstGeom prst="rect">
            <a:avLst/>
          </a:prstGeom>
        </p:spPr>
      </p:pic>
      <p:sp>
        <p:nvSpPr>
          <p:cNvPr id="31" name="テキスト ボックス 30">
            <a:extLst>
              <a:ext uri="{FF2B5EF4-FFF2-40B4-BE49-F238E27FC236}">
                <a16:creationId xmlns:a16="http://schemas.microsoft.com/office/drawing/2014/main" xmlns="" id="{5FAEFA02-2865-41A9-89FA-AF7EE9228D22}"/>
              </a:ext>
            </a:extLst>
          </p:cNvPr>
          <p:cNvSpPr txBox="1"/>
          <p:nvPr/>
        </p:nvSpPr>
        <p:spPr>
          <a:xfrm>
            <a:off x="436570" y="4942951"/>
            <a:ext cx="4801314" cy="646331"/>
          </a:xfrm>
          <a:prstGeom prst="rect">
            <a:avLst/>
          </a:prstGeom>
          <a:solidFill>
            <a:sysClr val="window" lastClr="FFFFFF">
              <a:alpha val="81000"/>
            </a:sys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w="3175">
                  <a:solidFill>
                    <a:srgbClr val="F92500"/>
                  </a:solid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地域医療に大きな影響</a:t>
            </a:r>
            <a:endParaRPr kumimoji="0" lang="en-US" altLang="ja-JP" sz="3600" b="0" i="0" u="none" strike="noStrike" kern="1200" cap="none" spc="0" normalizeH="0" baseline="0" noProof="0" dirty="0">
              <a:ln w="3175">
                <a:solidFill>
                  <a:srgbClr val="F92500"/>
                </a:solid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673611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解析の目的</a:t>
            </a:r>
          </a:p>
        </p:txBody>
      </p:sp>
      <p:pic>
        <p:nvPicPr>
          <p:cNvPr id="8" name="図 7">
            <a:extLst>
              <a:ext uri="{FF2B5EF4-FFF2-40B4-BE49-F238E27FC236}">
                <a16:creationId xmlns:a16="http://schemas.microsoft.com/office/drawing/2014/main" xmlns="" id="{783DDCE6-23C2-43E0-8560-EC925C67E4E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89447" y="1723678"/>
            <a:ext cx="4035259" cy="2865034"/>
          </a:xfrm>
          <a:prstGeom prst="rect">
            <a:avLst/>
          </a:prstGeom>
        </p:spPr>
      </p:pic>
      <p:sp>
        <p:nvSpPr>
          <p:cNvPr id="14" name="テキスト ボックス 13">
            <a:extLst>
              <a:ext uri="{FF2B5EF4-FFF2-40B4-BE49-F238E27FC236}">
                <a16:creationId xmlns:a16="http://schemas.microsoft.com/office/drawing/2014/main" xmlns="" id="{9197BBB4-155D-4D00-8B72-298D3EC45ACB}"/>
              </a:ext>
            </a:extLst>
          </p:cNvPr>
          <p:cNvSpPr txBox="1"/>
          <p:nvPr/>
        </p:nvSpPr>
        <p:spPr>
          <a:xfrm>
            <a:off x="1224231" y="2914427"/>
            <a:ext cx="213446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dirty="0">
                <a:ln w="0">
                  <a:solidFill>
                    <a:schemeClr val="bg1"/>
                  </a:solidFill>
                </a:ln>
                <a:latin typeface="HG丸ｺﾞｼｯｸM-PRO" panose="020F0600000000000000" pitchFamily="50" charset="-128"/>
                <a:ea typeface="HG丸ｺﾞｼｯｸM-PRO" panose="020F0600000000000000" pitchFamily="50" charset="-128"/>
              </a:rPr>
              <a:t>特定健診</a:t>
            </a:r>
            <a:endParaRPr kumimoji="0" lang="en-US" altLang="ja-JP" sz="3600" b="1" dirty="0">
              <a:ln w="0">
                <a:solidFill>
                  <a:schemeClr val="bg1"/>
                </a:solidFill>
              </a:ln>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dirty="0">
                <a:ln w="0">
                  <a:solidFill>
                    <a:schemeClr val="bg1"/>
                  </a:solidFill>
                </a:ln>
                <a:latin typeface="HG丸ｺﾞｼｯｸM-PRO" panose="020F0600000000000000" pitchFamily="50" charset="-128"/>
                <a:ea typeface="HG丸ｺﾞｼｯｸM-PRO" panose="020F0600000000000000" pitchFamily="50" charset="-128"/>
              </a:rPr>
              <a:t>保健指導</a:t>
            </a:r>
            <a:endParaRPr kumimoji="0" lang="en-US" altLang="ja-JP" sz="3600" b="1" i="0" strike="noStrike" kern="1200" cap="none" spc="0" normalizeH="0" noProof="0" dirty="0">
              <a:ln w="0">
                <a:solidFill>
                  <a:schemeClr val="bg1"/>
                </a:solidFill>
              </a:ln>
              <a:effectLst/>
              <a:uLnTx/>
              <a:uFillTx/>
              <a:latin typeface="HG丸ｺﾞｼｯｸM-PRO" panose="020F0600000000000000" pitchFamily="50" charset="-128"/>
              <a:ea typeface="HG丸ｺﾞｼｯｸM-PRO" panose="020F0600000000000000" pitchFamily="50" charset="-128"/>
            </a:endParaRPr>
          </a:p>
        </p:txBody>
      </p:sp>
      <p:sp>
        <p:nvSpPr>
          <p:cNvPr id="24" name="テキスト ボックス 23">
            <a:extLst>
              <a:ext uri="{FF2B5EF4-FFF2-40B4-BE49-F238E27FC236}">
                <a16:creationId xmlns:a16="http://schemas.microsoft.com/office/drawing/2014/main" xmlns="" id="{EBBE960B-69E5-4CA0-9427-678C2ED17A4C}"/>
              </a:ext>
            </a:extLst>
          </p:cNvPr>
          <p:cNvSpPr txBox="1"/>
          <p:nvPr/>
        </p:nvSpPr>
        <p:spPr>
          <a:xfrm>
            <a:off x="306783" y="528739"/>
            <a:ext cx="717224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・市町村の役割⇒</a:t>
            </a:r>
            <a:r>
              <a:rPr kumimoji="0"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特定健診・保健指導</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疾病予防</a:t>
            </a:r>
            <a:endParaRPr kumimoji="0" lang="en-US" altLang="ja-JP" sz="24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25783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解析の目的</a:t>
            </a:r>
          </a:p>
        </p:txBody>
      </p:sp>
      <p:pic>
        <p:nvPicPr>
          <p:cNvPr id="6" name="図 5">
            <a:extLst>
              <a:ext uri="{FF2B5EF4-FFF2-40B4-BE49-F238E27FC236}">
                <a16:creationId xmlns:a16="http://schemas.microsoft.com/office/drawing/2014/main" xmlns="" id="{C6315F43-65AA-4040-B10C-ACA10B9FE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359" y="1723678"/>
            <a:ext cx="1850020" cy="1850020"/>
          </a:xfrm>
          <a:prstGeom prst="rect">
            <a:avLst/>
          </a:prstGeom>
        </p:spPr>
      </p:pic>
      <p:pic>
        <p:nvPicPr>
          <p:cNvPr id="8" name="図 7">
            <a:extLst>
              <a:ext uri="{FF2B5EF4-FFF2-40B4-BE49-F238E27FC236}">
                <a16:creationId xmlns:a16="http://schemas.microsoft.com/office/drawing/2014/main" xmlns="" id="{783DDCE6-23C2-43E0-8560-EC925C67E4E6}"/>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89447" y="1723678"/>
            <a:ext cx="4035259" cy="2865034"/>
          </a:xfrm>
          <a:prstGeom prst="rect">
            <a:avLst/>
          </a:prstGeom>
        </p:spPr>
      </p:pic>
      <p:sp>
        <p:nvSpPr>
          <p:cNvPr id="14" name="テキスト ボックス 13">
            <a:extLst>
              <a:ext uri="{FF2B5EF4-FFF2-40B4-BE49-F238E27FC236}">
                <a16:creationId xmlns:a16="http://schemas.microsoft.com/office/drawing/2014/main" xmlns="" id="{9197BBB4-155D-4D00-8B72-298D3EC45ACB}"/>
              </a:ext>
            </a:extLst>
          </p:cNvPr>
          <p:cNvSpPr txBox="1"/>
          <p:nvPr/>
        </p:nvSpPr>
        <p:spPr>
          <a:xfrm>
            <a:off x="1224231" y="2914427"/>
            <a:ext cx="213446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dirty="0">
                <a:ln w="0">
                  <a:solidFill>
                    <a:schemeClr val="bg1"/>
                  </a:solidFill>
                </a:ln>
                <a:latin typeface="HG丸ｺﾞｼｯｸM-PRO" panose="020F0600000000000000" pitchFamily="50" charset="-128"/>
                <a:ea typeface="HG丸ｺﾞｼｯｸM-PRO" panose="020F0600000000000000" pitchFamily="50" charset="-128"/>
              </a:rPr>
              <a:t>特定健診</a:t>
            </a:r>
            <a:endParaRPr kumimoji="0" lang="en-US" altLang="ja-JP" sz="3600" b="1" dirty="0">
              <a:ln w="0">
                <a:solidFill>
                  <a:schemeClr val="bg1"/>
                </a:solidFill>
              </a:ln>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dirty="0">
                <a:ln w="0">
                  <a:solidFill>
                    <a:schemeClr val="bg1"/>
                  </a:solidFill>
                </a:ln>
                <a:latin typeface="HG丸ｺﾞｼｯｸM-PRO" panose="020F0600000000000000" pitchFamily="50" charset="-128"/>
                <a:ea typeface="HG丸ｺﾞｼｯｸM-PRO" panose="020F0600000000000000" pitchFamily="50" charset="-128"/>
              </a:rPr>
              <a:t>保健指導</a:t>
            </a:r>
            <a:endParaRPr kumimoji="0" lang="en-US" altLang="ja-JP" sz="3600" b="1" i="0" strike="noStrike" kern="1200" cap="none" spc="0" normalizeH="0" noProof="0" dirty="0">
              <a:ln w="0">
                <a:solidFill>
                  <a:schemeClr val="bg1"/>
                </a:solidFill>
              </a:ln>
              <a:effectLst/>
              <a:uLnTx/>
              <a:uFillTx/>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xmlns="" id="{D7829298-C892-4F3B-8B00-673286E65706}"/>
              </a:ext>
            </a:extLst>
          </p:cNvPr>
          <p:cNvSpPr txBox="1"/>
          <p:nvPr/>
        </p:nvSpPr>
        <p:spPr>
          <a:xfrm>
            <a:off x="5846076" y="2914426"/>
            <a:ext cx="278173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dirty="0">
                <a:ln w="0">
                  <a:solidFill>
                    <a:schemeClr val="tx1"/>
                  </a:solidFill>
                </a:ln>
                <a:solidFill>
                  <a:srgbClr val="FF0000"/>
                </a:solidFill>
                <a:latin typeface="HG丸ｺﾞｼｯｸM-PRO" panose="020F0600000000000000" pitchFamily="50" charset="-128"/>
                <a:ea typeface="HG丸ｺﾞｼｯｸM-PRO" panose="020F0600000000000000" pitchFamily="50" charset="-128"/>
              </a:rPr>
              <a:t>血圧管理の保健指導</a:t>
            </a:r>
            <a:endParaRPr kumimoji="0" lang="en-US" altLang="ja-JP" sz="3600" b="1" i="0" strike="noStrike" kern="1200" cap="none" spc="0" normalizeH="0" noProof="0" dirty="0">
              <a:ln w="0">
                <a:solidFill>
                  <a:schemeClr val="tx1"/>
                </a:solidFill>
              </a:ln>
              <a:solidFill>
                <a:srgbClr val="FF0000"/>
              </a:solidFill>
              <a:effectLst/>
              <a:uLnTx/>
              <a:uFillTx/>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xmlns="" id="{75B92F03-EFF9-4BA2-BE32-3D6078B99E5F}"/>
              </a:ext>
            </a:extLst>
          </p:cNvPr>
          <p:cNvSpPr txBox="1"/>
          <p:nvPr/>
        </p:nvSpPr>
        <p:spPr>
          <a:xfrm>
            <a:off x="306783" y="528739"/>
            <a:ext cx="717224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・市町村の役割⇒</a:t>
            </a:r>
            <a:r>
              <a:rPr kumimoji="0"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特定健診・保健指導</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疾病予防</a:t>
            </a:r>
            <a:endParaRPr kumimoji="0" lang="en-US" altLang="ja-JP" sz="24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テキスト ボックス 15">
            <a:extLst>
              <a:ext uri="{FF2B5EF4-FFF2-40B4-BE49-F238E27FC236}">
                <a16:creationId xmlns:a16="http://schemas.microsoft.com/office/drawing/2014/main" xmlns="" id="{5FECAABF-A87C-4157-88A8-6F73E353C07F}"/>
              </a:ext>
            </a:extLst>
          </p:cNvPr>
          <p:cNvSpPr txBox="1"/>
          <p:nvPr/>
        </p:nvSpPr>
        <p:spPr>
          <a:xfrm>
            <a:off x="306122" y="954937"/>
            <a:ext cx="88378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・血圧に着目した保健指導が</a:t>
            </a:r>
            <a:endParaRPr kumimoji="0" lang="en-US" altLang="ja-JP" sz="24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630078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解析の目的</a:t>
            </a:r>
          </a:p>
        </p:txBody>
      </p:sp>
      <p:sp>
        <p:nvSpPr>
          <p:cNvPr id="13" name="テキスト ボックス 12">
            <a:extLst>
              <a:ext uri="{FF2B5EF4-FFF2-40B4-BE49-F238E27FC236}">
                <a16:creationId xmlns:a16="http://schemas.microsoft.com/office/drawing/2014/main" xmlns="" id="{85D4C339-7E07-4B9B-836B-6609FBD1069C}"/>
              </a:ext>
            </a:extLst>
          </p:cNvPr>
          <p:cNvSpPr txBox="1"/>
          <p:nvPr/>
        </p:nvSpPr>
        <p:spPr>
          <a:xfrm>
            <a:off x="306783" y="528739"/>
            <a:ext cx="717224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・市町村の役割⇒</a:t>
            </a:r>
            <a:r>
              <a:rPr kumimoji="0"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特定健診・保健指導</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疾病予防</a:t>
            </a:r>
            <a:endParaRPr kumimoji="0" lang="en-US" altLang="ja-JP" sz="24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6" name="図 5">
            <a:extLst>
              <a:ext uri="{FF2B5EF4-FFF2-40B4-BE49-F238E27FC236}">
                <a16:creationId xmlns:a16="http://schemas.microsoft.com/office/drawing/2014/main" xmlns="" id="{C6315F43-65AA-4040-B10C-ACA10B9FE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359" y="1723678"/>
            <a:ext cx="1850020" cy="1850020"/>
          </a:xfrm>
          <a:prstGeom prst="rect">
            <a:avLst/>
          </a:prstGeom>
        </p:spPr>
      </p:pic>
      <p:pic>
        <p:nvPicPr>
          <p:cNvPr id="8" name="図 7">
            <a:extLst>
              <a:ext uri="{FF2B5EF4-FFF2-40B4-BE49-F238E27FC236}">
                <a16:creationId xmlns:a16="http://schemas.microsoft.com/office/drawing/2014/main" xmlns="" id="{783DDCE6-23C2-43E0-8560-EC925C67E4E6}"/>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89447" y="1723678"/>
            <a:ext cx="4035259" cy="2865034"/>
          </a:xfrm>
          <a:prstGeom prst="rect">
            <a:avLst/>
          </a:prstGeom>
        </p:spPr>
      </p:pic>
      <p:sp>
        <p:nvSpPr>
          <p:cNvPr id="14" name="テキスト ボックス 13">
            <a:extLst>
              <a:ext uri="{FF2B5EF4-FFF2-40B4-BE49-F238E27FC236}">
                <a16:creationId xmlns:a16="http://schemas.microsoft.com/office/drawing/2014/main" xmlns="" id="{9197BBB4-155D-4D00-8B72-298D3EC45ACB}"/>
              </a:ext>
            </a:extLst>
          </p:cNvPr>
          <p:cNvSpPr txBox="1"/>
          <p:nvPr/>
        </p:nvSpPr>
        <p:spPr>
          <a:xfrm>
            <a:off x="1224231" y="2914427"/>
            <a:ext cx="213446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dirty="0">
                <a:ln w="0">
                  <a:solidFill>
                    <a:schemeClr val="bg1"/>
                  </a:solidFill>
                </a:ln>
                <a:latin typeface="HG丸ｺﾞｼｯｸM-PRO" panose="020F0600000000000000" pitchFamily="50" charset="-128"/>
                <a:ea typeface="HG丸ｺﾞｼｯｸM-PRO" panose="020F0600000000000000" pitchFamily="50" charset="-128"/>
              </a:rPr>
              <a:t>特定健診</a:t>
            </a:r>
            <a:endParaRPr kumimoji="0" lang="en-US" altLang="ja-JP" sz="3600" b="1" dirty="0">
              <a:ln w="0">
                <a:solidFill>
                  <a:schemeClr val="bg1"/>
                </a:solidFill>
              </a:ln>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1" dirty="0">
                <a:ln w="0">
                  <a:solidFill>
                    <a:schemeClr val="bg1"/>
                  </a:solidFill>
                </a:ln>
                <a:latin typeface="HG丸ｺﾞｼｯｸM-PRO" panose="020F0600000000000000" pitchFamily="50" charset="-128"/>
                <a:ea typeface="HG丸ｺﾞｼｯｸM-PRO" panose="020F0600000000000000" pitchFamily="50" charset="-128"/>
              </a:rPr>
              <a:t>保健指導</a:t>
            </a:r>
            <a:endParaRPr kumimoji="0" lang="en-US" altLang="ja-JP" sz="3600" b="1" i="0" strike="noStrike" kern="1200" cap="none" spc="0" normalizeH="0" noProof="0" dirty="0">
              <a:ln w="0">
                <a:solidFill>
                  <a:schemeClr val="bg1"/>
                </a:solidFill>
              </a:ln>
              <a:effectLst/>
              <a:uLnTx/>
              <a:uFillTx/>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xmlns="" id="{CBE1A873-82F3-496E-80AA-5E6B799BD93C}"/>
              </a:ext>
            </a:extLst>
          </p:cNvPr>
          <p:cNvSpPr txBox="1"/>
          <p:nvPr/>
        </p:nvSpPr>
        <p:spPr>
          <a:xfrm>
            <a:off x="306122" y="954937"/>
            <a:ext cx="88378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・血圧に着目した保健指導が</a:t>
            </a:r>
            <a:r>
              <a:rPr kumimoji="0"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医療費</a:t>
            </a:r>
            <a:r>
              <a:rPr kumimoji="0" lang="ja-JP" altLang="en-US" sz="2400" dirty="0">
                <a:solidFill>
                  <a:srgbClr val="FF0000"/>
                </a:solidFill>
                <a:latin typeface="HG丸ｺﾞｼｯｸM-PRO" panose="020F0600000000000000" pitchFamily="50" charset="-128"/>
                <a:ea typeface="HG丸ｺﾞｼｯｸM-PRO" panose="020F0600000000000000" pitchFamily="50" charset="-128"/>
              </a:rPr>
              <a:t>の地域差解消</a:t>
            </a:r>
            <a:r>
              <a:rPr kumimoji="0"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につながるか</a:t>
            </a:r>
            <a:endParaRPr kumimoji="0" lang="en-US" altLang="ja-JP" sz="24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テキスト ボックス 17">
            <a:extLst>
              <a:ext uri="{FF2B5EF4-FFF2-40B4-BE49-F238E27FC236}">
                <a16:creationId xmlns:a16="http://schemas.microsoft.com/office/drawing/2014/main" xmlns="" id="{D7829298-C892-4F3B-8B00-673286E65706}"/>
              </a:ext>
            </a:extLst>
          </p:cNvPr>
          <p:cNvSpPr txBox="1"/>
          <p:nvPr/>
        </p:nvSpPr>
        <p:spPr>
          <a:xfrm>
            <a:off x="5846076" y="2914426"/>
            <a:ext cx="278173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dirty="0">
                <a:ln w="0">
                  <a:solidFill>
                    <a:schemeClr val="tx1"/>
                  </a:solidFill>
                </a:ln>
                <a:solidFill>
                  <a:srgbClr val="FF0000"/>
                </a:solidFill>
                <a:latin typeface="HG丸ｺﾞｼｯｸM-PRO" panose="020F0600000000000000" pitchFamily="50" charset="-128"/>
                <a:ea typeface="HG丸ｺﾞｼｯｸM-PRO" panose="020F0600000000000000" pitchFamily="50" charset="-128"/>
              </a:rPr>
              <a:t>血圧管理の保健指導</a:t>
            </a:r>
            <a:endParaRPr kumimoji="0" lang="en-US" altLang="ja-JP" sz="3600" b="1" i="0" strike="noStrike" kern="1200" cap="none" spc="0" normalizeH="0" noProof="0" dirty="0">
              <a:ln w="0">
                <a:solidFill>
                  <a:schemeClr val="tx1"/>
                </a:solidFill>
              </a:ln>
              <a:solidFill>
                <a:srgbClr val="FF0000"/>
              </a:solidFill>
              <a:effectLst/>
              <a:uLnTx/>
              <a:uFillTx/>
              <a:latin typeface="HG丸ｺﾞｼｯｸM-PRO" panose="020F0600000000000000" pitchFamily="50" charset="-128"/>
              <a:ea typeface="HG丸ｺﾞｼｯｸM-PRO" panose="020F0600000000000000" pitchFamily="50" charset="-128"/>
            </a:endParaRPr>
          </a:p>
        </p:txBody>
      </p:sp>
      <p:pic>
        <p:nvPicPr>
          <p:cNvPr id="12" name="図 11">
            <a:extLst>
              <a:ext uri="{FF2B5EF4-FFF2-40B4-BE49-F238E27FC236}">
                <a16:creationId xmlns:a16="http://schemas.microsoft.com/office/drawing/2014/main" xmlns="" id="{139A02A9-726A-4C06-9EF5-8A49560587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7969" y="4114755"/>
            <a:ext cx="2087534" cy="2087534"/>
          </a:xfrm>
          <a:prstGeom prst="rect">
            <a:avLst/>
          </a:prstGeom>
        </p:spPr>
      </p:pic>
      <p:sp>
        <p:nvSpPr>
          <p:cNvPr id="20" name="テキスト ボックス 19">
            <a:extLst>
              <a:ext uri="{FF2B5EF4-FFF2-40B4-BE49-F238E27FC236}">
                <a16:creationId xmlns:a16="http://schemas.microsoft.com/office/drawing/2014/main" xmlns="" id="{392534B0-9DE2-43B1-AD7F-7074254C2576}"/>
              </a:ext>
            </a:extLst>
          </p:cNvPr>
          <p:cNvSpPr txBox="1"/>
          <p:nvPr/>
        </p:nvSpPr>
        <p:spPr>
          <a:xfrm>
            <a:off x="3537644" y="4486038"/>
            <a:ext cx="481690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Ⅱ</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度高血圧（</a:t>
            </a:r>
            <a:r>
              <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≧160/</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100</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　</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以上者の割合</a:t>
            </a:r>
            <a:endParaRPr kumimoji="0" lang="en-US" altLang="ja-JP" sz="24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テキスト ボックス 20">
            <a:extLst>
              <a:ext uri="{FF2B5EF4-FFF2-40B4-BE49-F238E27FC236}">
                <a16:creationId xmlns:a16="http://schemas.microsoft.com/office/drawing/2014/main" xmlns="" id="{2FB1ADB4-B3C5-4CB6-8435-9663F340BA5F}"/>
              </a:ext>
            </a:extLst>
          </p:cNvPr>
          <p:cNvSpPr txBox="1"/>
          <p:nvPr/>
        </p:nvSpPr>
        <p:spPr>
          <a:xfrm>
            <a:off x="3537644" y="5317795"/>
            <a:ext cx="340374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・医療費の地域差指数</a:t>
            </a:r>
            <a:endParaRPr kumimoji="0" lang="en-US" altLang="ja-JP" sz="24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テキスト ボックス 21">
            <a:extLst>
              <a:ext uri="{FF2B5EF4-FFF2-40B4-BE49-F238E27FC236}">
                <a16:creationId xmlns:a16="http://schemas.microsoft.com/office/drawing/2014/main" xmlns="" id="{73201D14-0486-4101-BE05-A4C8DF2CE963}"/>
              </a:ext>
            </a:extLst>
          </p:cNvPr>
          <p:cNvSpPr txBox="1"/>
          <p:nvPr/>
        </p:nvSpPr>
        <p:spPr>
          <a:xfrm>
            <a:off x="3656820" y="6177391"/>
            <a:ext cx="19025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相関を解析</a:t>
            </a:r>
            <a:endParaRPr kumimoji="0" lang="en-US" altLang="ja-JP" sz="24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左中かっこ 18">
            <a:extLst>
              <a:ext uri="{FF2B5EF4-FFF2-40B4-BE49-F238E27FC236}">
                <a16:creationId xmlns:a16="http://schemas.microsoft.com/office/drawing/2014/main" xmlns="" id="{FA1DD9DF-E80D-4FE9-9DF6-4BEE4FDA9161}"/>
              </a:ext>
            </a:extLst>
          </p:cNvPr>
          <p:cNvSpPr/>
          <p:nvPr/>
        </p:nvSpPr>
        <p:spPr>
          <a:xfrm rot="16200000">
            <a:off x="4378963" y="2566783"/>
            <a:ext cx="295677" cy="6925539"/>
          </a:xfrm>
          <a:prstGeom prst="leftBrace">
            <a:avLst>
              <a:gd name="adj1" fmla="val 305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42739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解析の方法①</a:t>
            </a:r>
          </a:p>
        </p:txBody>
      </p:sp>
      <p:sp>
        <p:nvSpPr>
          <p:cNvPr id="106" name="テキスト ボックス 105">
            <a:extLst>
              <a:ext uri="{FF2B5EF4-FFF2-40B4-BE49-F238E27FC236}">
                <a16:creationId xmlns:a16="http://schemas.microsoft.com/office/drawing/2014/main" xmlns="" id="{7D3D7CDE-B7D3-4805-BBD3-279D104E26E9}"/>
              </a:ext>
            </a:extLst>
          </p:cNvPr>
          <p:cNvSpPr txBox="1"/>
          <p:nvPr/>
        </p:nvSpPr>
        <p:spPr>
          <a:xfrm>
            <a:off x="436569" y="429964"/>
            <a:ext cx="29238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・使用データと解析方法</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テキスト ボックス 5">
            <a:extLst>
              <a:ext uri="{FF2B5EF4-FFF2-40B4-BE49-F238E27FC236}">
                <a16:creationId xmlns:a16="http://schemas.microsoft.com/office/drawing/2014/main" xmlns="" id="{303B7190-BF54-458D-A99E-05EE740E9AD6}"/>
              </a:ext>
            </a:extLst>
          </p:cNvPr>
          <p:cNvSpPr txBox="1"/>
          <p:nvPr/>
        </p:nvSpPr>
        <p:spPr>
          <a:xfrm>
            <a:off x="360000" y="1080000"/>
            <a:ext cx="8502445" cy="707886"/>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①平成</a:t>
            </a:r>
            <a:r>
              <a:rPr lang="en-US" altLang="ja-JP" sz="2000" dirty="0">
                <a:latin typeface="ＭＳ ゴシック" panose="020B0609070205080204" pitchFamily="49" charset="-128"/>
                <a:ea typeface="ＭＳ ゴシック" panose="020B0609070205080204" pitchFamily="49" charset="-128"/>
              </a:rPr>
              <a:t>27</a:t>
            </a:r>
            <a:r>
              <a:rPr lang="ja-JP" altLang="en-US" sz="2000" dirty="0">
                <a:latin typeface="ＭＳ ゴシック" panose="020B0609070205080204" pitchFamily="49" charset="-128"/>
                <a:ea typeface="ＭＳ ゴシック" panose="020B0609070205080204" pitchFamily="49" charset="-128"/>
              </a:rPr>
              <a:t>年度 北海道国民健康保険 特定健康診査結果データ</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北海道国民健康保険団体連合会作成提供</a:t>
            </a:r>
            <a:r>
              <a:rPr lang="en-US" altLang="ja-JP" sz="1600" dirty="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xmlns="" id="{D87D1B9D-94DD-4E39-8064-FE57E0CD75E7}"/>
              </a:ext>
            </a:extLst>
          </p:cNvPr>
          <p:cNvSpPr txBox="1"/>
          <p:nvPr/>
        </p:nvSpPr>
        <p:spPr>
          <a:xfrm>
            <a:off x="360000" y="1872000"/>
            <a:ext cx="8502445" cy="707886"/>
          </a:xfrm>
          <a:prstGeom prst="rect">
            <a:avLst/>
          </a:prstGeom>
          <a:noFill/>
        </p:spPr>
        <p:txBody>
          <a:bodyPr wrap="square" rtlCol="0">
            <a:spAutoFit/>
          </a:bodyPr>
          <a:lstStyle/>
          <a:p>
            <a:r>
              <a:rPr lang="en-US" altLang="ja-JP" sz="2000" dirty="0">
                <a:latin typeface="ＭＳ ゴシック" panose="020B0609070205080204" pitchFamily="49" charset="-128"/>
                <a:ea typeface="ＭＳ ゴシック" panose="020B0609070205080204" pitchFamily="49" charset="-128"/>
              </a:rPr>
              <a:t>②</a:t>
            </a:r>
            <a:r>
              <a:rPr lang="ja-JP" altLang="en-US" sz="2000" dirty="0">
                <a:latin typeface="ＭＳ ゴシック" panose="020B0609070205080204" pitchFamily="49" charset="-128"/>
                <a:ea typeface="ＭＳ ゴシック" panose="020B0609070205080204" pitchFamily="49" charset="-128"/>
              </a:rPr>
              <a:t>平成</a:t>
            </a:r>
            <a:r>
              <a:rPr lang="en-US" altLang="ja-JP" sz="2000" dirty="0">
                <a:latin typeface="ＭＳ ゴシック" panose="020B0609070205080204" pitchFamily="49" charset="-128"/>
                <a:ea typeface="ＭＳ ゴシック" panose="020B0609070205080204" pitchFamily="49" charset="-128"/>
              </a:rPr>
              <a:t>27</a:t>
            </a:r>
            <a:r>
              <a:rPr lang="ja-JP" altLang="en-US" sz="2000" dirty="0">
                <a:latin typeface="ＭＳ ゴシック" panose="020B0609070205080204" pitchFamily="49" charset="-128"/>
                <a:ea typeface="ＭＳ ゴシック" panose="020B0609070205080204" pitchFamily="49" charset="-128"/>
              </a:rPr>
              <a:t>年度実績 市町村別実績給付費及び基準給付費一覧</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厚生労働省作成 北海道提供</a:t>
            </a:r>
            <a:r>
              <a:rPr lang="en-US" altLang="ja-JP" sz="1600" dirty="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p:txBody>
      </p:sp>
      <p:sp>
        <p:nvSpPr>
          <p:cNvPr id="14" name="左中かっこ 13">
            <a:extLst>
              <a:ext uri="{FF2B5EF4-FFF2-40B4-BE49-F238E27FC236}">
                <a16:creationId xmlns:a16="http://schemas.microsoft.com/office/drawing/2014/main" xmlns="" id="{698D7C81-DC1B-4C04-B74A-3587B1617AB3}"/>
              </a:ext>
            </a:extLst>
          </p:cNvPr>
          <p:cNvSpPr/>
          <p:nvPr/>
        </p:nvSpPr>
        <p:spPr>
          <a:xfrm rot="16200000">
            <a:off x="4207764" y="-1294549"/>
            <a:ext cx="516113" cy="8058501"/>
          </a:xfrm>
          <a:prstGeom prst="leftBrace">
            <a:avLst>
              <a:gd name="adj1" fmla="val 50063"/>
              <a:gd name="adj2" fmla="val 2832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08650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解析の方法①</a:t>
            </a:r>
          </a:p>
        </p:txBody>
      </p:sp>
      <p:sp>
        <p:nvSpPr>
          <p:cNvPr id="106" name="テキスト ボックス 105">
            <a:extLst>
              <a:ext uri="{FF2B5EF4-FFF2-40B4-BE49-F238E27FC236}">
                <a16:creationId xmlns:a16="http://schemas.microsoft.com/office/drawing/2014/main" xmlns="" id="{7D3D7CDE-B7D3-4805-BBD3-279D104E26E9}"/>
              </a:ext>
            </a:extLst>
          </p:cNvPr>
          <p:cNvSpPr txBox="1"/>
          <p:nvPr/>
        </p:nvSpPr>
        <p:spPr>
          <a:xfrm>
            <a:off x="436569" y="429964"/>
            <a:ext cx="29238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・使用データと解析方法</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テキスト ボックス 5">
            <a:extLst>
              <a:ext uri="{FF2B5EF4-FFF2-40B4-BE49-F238E27FC236}">
                <a16:creationId xmlns:a16="http://schemas.microsoft.com/office/drawing/2014/main" xmlns="" id="{303B7190-BF54-458D-A99E-05EE740E9AD6}"/>
              </a:ext>
            </a:extLst>
          </p:cNvPr>
          <p:cNvSpPr txBox="1"/>
          <p:nvPr/>
        </p:nvSpPr>
        <p:spPr>
          <a:xfrm>
            <a:off x="360000" y="1080000"/>
            <a:ext cx="8502445" cy="707886"/>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①平成</a:t>
            </a:r>
            <a:r>
              <a:rPr lang="en-US" altLang="ja-JP" sz="2000" dirty="0">
                <a:latin typeface="ＭＳ ゴシック" panose="020B0609070205080204" pitchFamily="49" charset="-128"/>
                <a:ea typeface="ＭＳ ゴシック" panose="020B0609070205080204" pitchFamily="49" charset="-128"/>
              </a:rPr>
              <a:t>27</a:t>
            </a:r>
            <a:r>
              <a:rPr lang="ja-JP" altLang="en-US" sz="2000" dirty="0">
                <a:latin typeface="ＭＳ ゴシック" panose="020B0609070205080204" pitchFamily="49" charset="-128"/>
                <a:ea typeface="ＭＳ ゴシック" panose="020B0609070205080204" pitchFamily="49" charset="-128"/>
              </a:rPr>
              <a:t>年度 北海道国民健康保険 特定健康診査結果データ</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北海道国民健康保険団体連合会作成提供</a:t>
            </a:r>
            <a:r>
              <a:rPr lang="en-US" altLang="ja-JP" sz="1600" dirty="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xmlns="" id="{D87D1B9D-94DD-4E39-8064-FE57E0CD75E7}"/>
              </a:ext>
            </a:extLst>
          </p:cNvPr>
          <p:cNvSpPr txBox="1"/>
          <p:nvPr/>
        </p:nvSpPr>
        <p:spPr>
          <a:xfrm>
            <a:off x="360000" y="1872000"/>
            <a:ext cx="8502445" cy="707886"/>
          </a:xfrm>
          <a:prstGeom prst="rect">
            <a:avLst/>
          </a:prstGeom>
          <a:noFill/>
        </p:spPr>
        <p:txBody>
          <a:bodyPr wrap="square" rtlCol="0">
            <a:spAutoFit/>
          </a:bodyPr>
          <a:lstStyle/>
          <a:p>
            <a:r>
              <a:rPr lang="en-US" altLang="ja-JP" sz="2000" dirty="0">
                <a:latin typeface="ＭＳ ゴシック" panose="020B0609070205080204" pitchFamily="49" charset="-128"/>
                <a:ea typeface="ＭＳ ゴシック" panose="020B0609070205080204" pitchFamily="49" charset="-128"/>
              </a:rPr>
              <a:t>②</a:t>
            </a:r>
            <a:r>
              <a:rPr lang="ja-JP" altLang="en-US" sz="2000" dirty="0">
                <a:latin typeface="ＭＳ ゴシック" panose="020B0609070205080204" pitchFamily="49" charset="-128"/>
                <a:ea typeface="ＭＳ ゴシック" panose="020B0609070205080204" pitchFamily="49" charset="-128"/>
              </a:rPr>
              <a:t>平成</a:t>
            </a:r>
            <a:r>
              <a:rPr lang="en-US" altLang="ja-JP" sz="2000" dirty="0">
                <a:latin typeface="ＭＳ ゴシック" panose="020B0609070205080204" pitchFamily="49" charset="-128"/>
                <a:ea typeface="ＭＳ ゴシック" panose="020B0609070205080204" pitchFamily="49" charset="-128"/>
              </a:rPr>
              <a:t>27</a:t>
            </a:r>
            <a:r>
              <a:rPr lang="ja-JP" altLang="en-US" sz="2000" dirty="0">
                <a:latin typeface="ＭＳ ゴシック" panose="020B0609070205080204" pitchFamily="49" charset="-128"/>
                <a:ea typeface="ＭＳ ゴシック" panose="020B0609070205080204" pitchFamily="49" charset="-128"/>
              </a:rPr>
              <a:t>年度実績 市町村別実績給付費及び基準給付費一覧</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厚生労働省作成 北海道提供</a:t>
            </a:r>
            <a:r>
              <a:rPr lang="en-US" altLang="ja-JP" sz="1600" dirty="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xmlns="" id="{A5AD3759-7120-4CD3-8005-B4DA8EB5936B}"/>
              </a:ext>
            </a:extLst>
          </p:cNvPr>
          <p:cNvSpPr txBox="1"/>
          <p:nvPr/>
        </p:nvSpPr>
        <p:spPr>
          <a:xfrm>
            <a:off x="2003956" y="3791192"/>
            <a:ext cx="4699358" cy="400110"/>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横軸：①から</a:t>
            </a:r>
            <a:r>
              <a:rPr lang="en-US" altLang="ja-JP" sz="2000" dirty="0">
                <a:latin typeface="ＭＳ ゴシック" panose="020B0609070205080204" pitchFamily="49" charset="-128"/>
                <a:ea typeface="ＭＳ ゴシック" panose="020B0609070205080204" pitchFamily="49" charset="-128"/>
              </a:rPr>
              <a:t>Ⅱ</a:t>
            </a:r>
            <a:r>
              <a:rPr lang="ja-JP" altLang="en-US" sz="2000" dirty="0">
                <a:latin typeface="ＭＳ ゴシック" panose="020B0609070205080204" pitchFamily="49" charset="-128"/>
                <a:ea typeface="ＭＳ ゴシック" panose="020B0609070205080204" pitchFamily="49" charset="-128"/>
              </a:rPr>
              <a:t>度以上高血圧者の割合</a:t>
            </a:r>
            <a:endParaRPr lang="en-US" altLang="ja-JP" sz="2000"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xmlns="" id="{785D41AF-C04B-4758-9CA6-57CE2613A61C}"/>
              </a:ext>
            </a:extLst>
          </p:cNvPr>
          <p:cNvSpPr txBox="1"/>
          <p:nvPr/>
        </p:nvSpPr>
        <p:spPr>
          <a:xfrm>
            <a:off x="1079999" y="3287192"/>
            <a:ext cx="7876625" cy="400110"/>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健診受診率</a:t>
            </a:r>
            <a:r>
              <a:rPr lang="en-US" altLang="ja-JP" sz="2000" dirty="0">
                <a:latin typeface="ＭＳ ゴシック" panose="020B0609070205080204" pitchFamily="49" charset="-128"/>
                <a:ea typeface="ＭＳ ゴシック" panose="020B0609070205080204" pitchFamily="49" charset="-128"/>
              </a:rPr>
              <a:t>40</a:t>
            </a:r>
            <a:r>
              <a:rPr lang="ja-JP" altLang="en-US" sz="2000" dirty="0">
                <a:latin typeface="ＭＳ ゴシック" panose="020B0609070205080204" pitchFamily="49" charset="-128"/>
                <a:ea typeface="ＭＳ ゴシック" panose="020B0609070205080204" pitchFamily="49" charset="-128"/>
              </a:rPr>
              <a:t>％以上の北海道</a:t>
            </a:r>
            <a:r>
              <a:rPr lang="en-US" altLang="ja-JP" sz="2000" dirty="0">
                <a:latin typeface="ＭＳ ゴシック" panose="020B0609070205080204" pitchFamily="49" charset="-128"/>
                <a:ea typeface="ＭＳ ゴシック" panose="020B0609070205080204" pitchFamily="49" charset="-128"/>
              </a:rPr>
              <a:t>54</a:t>
            </a:r>
            <a:r>
              <a:rPr lang="ja-JP" altLang="en-US" sz="2000" dirty="0">
                <a:latin typeface="ＭＳ ゴシック" panose="020B0609070205080204" pitchFamily="49" charset="-128"/>
                <a:ea typeface="ＭＳ ゴシック" panose="020B0609070205080204" pitchFamily="49" charset="-128"/>
              </a:rPr>
              <a:t>市町村</a:t>
            </a:r>
            <a:r>
              <a:rPr lang="en-US" altLang="ja-JP" sz="2000" baseline="30000" dirty="0">
                <a:latin typeface="ＭＳ ゴシック" panose="020B0609070205080204" pitchFamily="49" charset="-128"/>
                <a:ea typeface="ＭＳ ゴシック" panose="020B0609070205080204" pitchFamily="49" charset="-128"/>
              </a:rPr>
              <a:t>※</a:t>
            </a:r>
            <a:r>
              <a:rPr lang="zh-TW" altLang="en-US" sz="2000" dirty="0">
                <a:latin typeface="ＭＳ ゴシック" panose="020B0609070205080204" pitchFamily="49" charset="-128"/>
                <a:ea typeface="ＭＳ ゴシック" panose="020B0609070205080204" pitchFamily="49" charset="-128"/>
              </a:rPr>
              <a:t>（平均受診率</a:t>
            </a:r>
            <a:r>
              <a:rPr lang="en-US" altLang="zh-TW" sz="2000" dirty="0">
                <a:latin typeface="ＭＳ ゴシック" panose="020B0609070205080204" pitchFamily="49" charset="-128"/>
                <a:ea typeface="ＭＳ ゴシック" panose="020B0609070205080204" pitchFamily="49" charset="-128"/>
              </a:rPr>
              <a:t>51.1</a:t>
            </a:r>
            <a:r>
              <a:rPr lang="zh-TW" altLang="en-US" sz="2000" dirty="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xmlns="" id="{C22DAA0A-1D91-4E69-B7F7-A9F69CB9AC9F}"/>
              </a:ext>
            </a:extLst>
          </p:cNvPr>
          <p:cNvSpPr txBox="1"/>
          <p:nvPr/>
        </p:nvSpPr>
        <p:spPr>
          <a:xfrm>
            <a:off x="831655" y="5884612"/>
            <a:ext cx="8124970" cy="338554"/>
          </a:xfrm>
          <a:prstGeom prst="rect">
            <a:avLst/>
          </a:prstGeom>
          <a:noFill/>
        </p:spPr>
        <p:txBody>
          <a:bodyPr wrap="square" rtlCol="0">
            <a:spAutoFit/>
          </a:bodyPr>
          <a:lstStyle/>
          <a:p>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市町村毎の医療費が掲載されていない</a:t>
            </a:r>
            <a:r>
              <a:rPr lang="en-US" altLang="ja-JP" sz="1600" dirty="0">
                <a:latin typeface="ＭＳ ゴシック" panose="020B0609070205080204" pitchFamily="49" charset="-128"/>
                <a:ea typeface="ＭＳ ゴシック" panose="020B0609070205080204" pitchFamily="49" charset="-128"/>
              </a:rPr>
              <a:t>3</a:t>
            </a:r>
            <a:r>
              <a:rPr lang="ja-JP" altLang="en-US" sz="1600" dirty="0" err="1">
                <a:latin typeface="ＭＳ ゴシック" panose="020B0609070205080204" pitchFamily="49" charset="-128"/>
                <a:ea typeface="ＭＳ ゴシック" panose="020B0609070205080204" pitchFamily="49" charset="-128"/>
              </a:rPr>
              <a:t>つの</a:t>
            </a:r>
            <a:r>
              <a:rPr lang="ja-JP" altLang="en-US" sz="1600" dirty="0">
                <a:latin typeface="ＭＳ ゴシック" panose="020B0609070205080204" pitchFamily="49" charset="-128"/>
                <a:ea typeface="ＭＳ ゴシック" panose="020B0609070205080204" pitchFamily="49" charset="-128"/>
              </a:rPr>
              <a:t>広域連合</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大雪、後志、空知中部</a:t>
            </a:r>
            <a:r>
              <a:rPr lang="en-US" altLang="ja-JP" sz="1600" dirty="0">
                <a:latin typeface="ＭＳ ゴシック" panose="020B0609070205080204" pitchFamily="49" charset="-128"/>
                <a:ea typeface="ＭＳ ゴシック" panose="020B0609070205080204" pitchFamily="49" charset="-128"/>
              </a:rPr>
              <a:t>)</a:t>
            </a:r>
            <a:r>
              <a:rPr lang="ja-JP" altLang="en-US" sz="1600" dirty="0" err="1">
                <a:latin typeface="ＭＳ ゴシック" panose="020B0609070205080204" pitchFamily="49" charset="-128"/>
                <a:ea typeface="ＭＳ ゴシック" panose="020B0609070205080204" pitchFamily="49" charset="-128"/>
              </a:rPr>
              <a:t>は除</a:t>
            </a:r>
            <a:r>
              <a:rPr lang="ja-JP" altLang="en-US" sz="1600" dirty="0">
                <a:latin typeface="ＭＳ ゴシック" panose="020B0609070205080204" pitchFamily="49" charset="-128"/>
                <a:ea typeface="ＭＳ ゴシック" panose="020B0609070205080204" pitchFamily="49" charset="-128"/>
              </a:rPr>
              <a:t>外</a:t>
            </a:r>
          </a:p>
        </p:txBody>
      </p:sp>
      <p:sp>
        <p:nvSpPr>
          <p:cNvPr id="11" name="テキスト ボックス 10">
            <a:extLst>
              <a:ext uri="{FF2B5EF4-FFF2-40B4-BE49-F238E27FC236}">
                <a16:creationId xmlns:a16="http://schemas.microsoft.com/office/drawing/2014/main" xmlns="" id="{06DA0ADE-72CA-4CE3-8490-340CEECED8A5}"/>
              </a:ext>
            </a:extLst>
          </p:cNvPr>
          <p:cNvSpPr txBox="1"/>
          <p:nvPr/>
        </p:nvSpPr>
        <p:spPr>
          <a:xfrm>
            <a:off x="2003955" y="4295192"/>
            <a:ext cx="6425149" cy="400110"/>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縦軸：②から年齢補正後の医療費水準</a:t>
            </a:r>
            <a:r>
              <a:rPr lang="ja-JP" altLang="en-US" sz="2000" dirty="0">
                <a:solidFill>
                  <a:srgbClr val="FF0000"/>
                </a:solidFill>
                <a:latin typeface="ＭＳ ゴシック" panose="020B0609070205080204" pitchFamily="49" charset="-128"/>
                <a:ea typeface="ＭＳ ゴシック" panose="020B0609070205080204" pitchFamily="49" charset="-128"/>
              </a:rPr>
              <a:t>（地域差指数）</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xmlns="" id="{A376EB31-6D8B-429C-85F5-B7C96BE03602}"/>
              </a:ext>
            </a:extLst>
          </p:cNvPr>
          <p:cNvSpPr txBox="1"/>
          <p:nvPr/>
        </p:nvSpPr>
        <p:spPr>
          <a:xfrm>
            <a:off x="3443956" y="5213420"/>
            <a:ext cx="1947496" cy="400110"/>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散布図を作成</a:t>
            </a:r>
            <a:endParaRPr lang="en-US" altLang="ja-JP" sz="2000" dirty="0">
              <a:latin typeface="ＭＳ ゴシック" panose="020B0609070205080204" pitchFamily="49" charset="-128"/>
              <a:ea typeface="ＭＳ ゴシック" panose="020B0609070205080204" pitchFamily="49" charset="-128"/>
            </a:endParaRPr>
          </a:p>
        </p:txBody>
      </p:sp>
      <p:sp>
        <p:nvSpPr>
          <p:cNvPr id="14" name="左中かっこ 13">
            <a:extLst>
              <a:ext uri="{FF2B5EF4-FFF2-40B4-BE49-F238E27FC236}">
                <a16:creationId xmlns:a16="http://schemas.microsoft.com/office/drawing/2014/main" xmlns="" id="{698D7C81-DC1B-4C04-B74A-3587B1617AB3}"/>
              </a:ext>
            </a:extLst>
          </p:cNvPr>
          <p:cNvSpPr/>
          <p:nvPr/>
        </p:nvSpPr>
        <p:spPr>
          <a:xfrm rot="16200000">
            <a:off x="4207764" y="-1294549"/>
            <a:ext cx="516113" cy="8058501"/>
          </a:xfrm>
          <a:prstGeom prst="leftBrace">
            <a:avLst>
              <a:gd name="adj1" fmla="val 50063"/>
              <a:gd name="adj2" fmla="val 2832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左中かっこ 14">
            <a:extLst>
              <a:ext uri="{FF2B5EF4-FFF2-40B4-BE49-F238E27FC236}">
                <a16:creationId xmlns:a16="http://schemas.microsoft.com/office/drawing/2014/main" xmlns="" id="{56864030-6734-4208-BA62-955821A7F595}"/>
              </a:ext>
            </a:extLst>
          </p:cNvPr>
          <p:cNvSpPr/>
          <p:nvPr/>
        </p:nvSpPr>
        <p:spPr>
          <a:xfrm rot="16200000">
            <a:off x="4005394" y="2608179"/>
            <a:ext cx="516113" cy="4518986"/>
          </a:xfrm>
          <a:prstGeom prst="leftBrace">
            <a:avLst>
              <a:gd name="adj1" fmla="val 50063"/>
              <a:gd name="adj2" fmla="val 4908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797262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解析の方法②</a:t>
            </a:r>
          </a:p>
        </p:txBody>
      </p:sp>
      <p:sp>
        <p:nvSpPr>
          <p:cNvPr id="16" name="テキスト ボックス 15">
            <a:extLst>
              <a:ext uri="{FF2B5EF4-FFF2-40B4-BE49-F238E27FC236}">
                <a16:creationId xmlns:a16="http://schemas.microsoft.com/office/drawing/2014/main" xmlns="" id="{E6F3B475-B625-4467-82E1-8A3D477E7B74}"/>
              </a:ext>
            </a:extLst>
          </p:cNvPr>
          <p:cNvSpPr txBox="1"/>
          <p:nvPr/>
        </p:nvSpPr>
        <p:spPr>
          <a:xfrm>
            <a:off x="436568" y="429964"/>
            <a:ext cx="27257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・データ処理について</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テキスト ボックス 16">
            <a:extLst>
              <a:ext uri="{FF2B5EF4-FFF2-40B4-BE49-F238E27FC236}">
                <a16:creationId xmlns:a16="http://schemas.microsoft.com/office/drawing/2014/main" xmlns="" id="{E7408046-0DB5-4970-9C85-A853DBA7ADD3}"/>
              </a:ext>
            </a:extLst>
          </p:cNvPr>
          <p:cNvSpPr txBox="1"/>
          <p:nvPr/>
        </p:nvSpPr>
        <p:spPr>
          <a:xfrm>
            <a:off x="847571" y="783560"/>
            <a:ext cx="2003694" cy="1015663"/>
          </a:xfrm>
          <a:prstGeom prst="rect">
            <a:avLst/>
          </a:prstGeom>
          <a:noFill/>
          <a:ln w="19050">
            <a:solidFill>
              <a:schemeClr val="accent1"/>
            </a:solidFill>
          </a:ln>
        </p:spPr>
        <p:txBody>
          <a:bodyPr wrap="square" rtlCol="0">
            <a:spAutoFit/>
          </a:bodyPr>
          <a:lstStyle/>
          <a:p>
            <a:pPr algn="ctr"/>
            <a:r>
              <a:rPr lang="en-US" altLang="ja-JP" sz="2000" dirty="0">
                <a:latin typeface="ＭＳ ゴシック" panose="020B0609070205080204" pitchFamily="49" charset="-128"/>
                <a:ea typeface="ＭＳ ゴシック" panose="020B0609070205080204" pitchFamily="49" charset="-128"/>
              </a:rPr>
              <a:t>54</a:t>
            </a:r>
            <a:r>
              <a:rPr lang="ja-JP" altLang="en-US" sz="2000" dirty="0">
                <a:latin typeface="ＭＳ ゴシック" panose="020B0609070205080204" pitchFamily="49" charset="-128"/>
                <a:ea typeface="ＭＳ ゴシック" panose="020B0609070205080204" pitchFamily="49" charset="-128"/>
              </a:rPr>
              <a:t>市町村</a:t>
            </a:r>
            <a:endParaRPr lang="en-US" altLang="ja-JP" sz="2000" dirty="0">
              <a:latin typeface="ＭＳ ゴシック" panose="020B0609070205080204" pitchFamily="49" charset="-128"/>
              <a:ea typeface="ＭＳ ゴシック" panose="020B0609070205080204" pitchFamily="49" charset="-128"/>
            </a:endParaRPr>
          </a:p>
          <a:p>
            <a:pPr algn="ctr"/>
            <a:r>
              <a:rPr lang="ja-JP" altLang="en-US" sz="2000" dirty="0">
                <a:latin typeface="ＭＳ ゴシック" panose="020B0609070205080204" pitchFamily="49" charset="-128"/>
                <a:ea typeface="ＭＳ ゴシック" panose="020B0609070205080204" pitchFamily="49" charset="-128"/>
              </a:rPr>
              <a:t>被保険者数平均</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1,827</a:t>
            </a:r>
            <a:r>
              <a:rPr lang="ja-JP" altLang="en-US" sz="2000" dirty="0">
                <a:latin typeface="ＭＳ ゴシック" panose="020B0609070205080204" pitchFamily="49" charset="-128"/>
                <a:ea typeface="ＭＳ ゴシック" panose="020B0609070205080204" pitchFamily="49" charset="-128"/>
              </a:rPr>
              <a:t>人</a:t>
            </a:r>
            <a:endParaRPr lang="en-US" altLang="ja-JP" sz="2000"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xmlns="" id="{038E19A7-BE06-4649-A3B0-31DB5308E305}"/>
              </a:ext>
            </a:extLst>
          </p:cNvPr>
          <p:cNvSpPr txBox="1"/>
          <p:nvPr/>
        </p:nvSpPr>
        <p:spPr>
          <a:xfrm>
            <a:off x="3467465" y="783558"/>
            <a:ext cx="2003694" cy="1015663"/>
          </a:xfrm>
          <a:prstGeom prst="rect">
            <a:avLst/>
          </a:prstGeom>
          <a:noFill/>
          <a:ln w="19050">
            <a:solidFill>
              <a:schemeClr val="accent1"/>
            </a:solidFill>
          </a:ln>
        </p:spPr>
        <p:txBody>
          <a:bodyPr wrap="square" rtlCol="0">
            <a:spAutoFit/>
          </a:bodyPr>
          <a:lstStyle/>
          <a:p>
            <a:pPr algn="ctr"/>
            <a:r>
              <a:rPr lang="ja-JP" altLang="en-US" sz="2000" dirty="0">
                <a:latin typeface="ＭＳ ゴシック" panose="020B0609070205080204" pitchFamily="49" charset="-128"/>
                <a:ea typeface="ＭＳ ゴシック" panose="020B0609070205080204" pitchFamily="49" charset="-128"/>
              </a:rPr>
              <a:t>被保険者数</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1,000</a:t>
            </a:r>
            <a:r>
              <a:rPr lang="ja-JP" altLang="en-US" sz="2000" dirty="0">
                <a:latin typeface="ＭＳ ゴシック" panose="020B0609070205080204" pitchFamily="49" charset="-128"/>
                <a:ea typeface="ＭＳ ゴシック" panose="020B0609070205080204" pitchFamily="49" charset="-128"/>
              </a:rPr>
              <a:t>人未満</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16</a:t>
            </a:r>
            <a:r>
              <a:rPr lang="ja-JP" altLang="en-US" sz="2000" dirty="0">
                <a:latin typeface="ＭＳ ゴシック" panose="020B0609070205080204" pitchFamily="49" charset="-128"/>
                <a:ea typeface="ＭＳ ゴシック" panose="020B0609070205080204" pitchFamily="49" charset="-128"/>
              </a:rPr>
              <a:t>町村</a:t>
            </a:r>
            <a:endParaRPr lang="en-US" altLang="ja-JP" sz="2000" dirty="0">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xmlns="" id="{5A1F5DD7-6FC0-461E-ACCB-2712D9140473}"/>
              </a:ext>
            </a:extLst>
          </p:cNvPr>
          <p:cNvSpPr txBox="1"/>
          <p:nvPr/>
        </p:nvSpPr>
        <p:spPr>
          <a:xfrm>
            <a:off x="6087359" y="783558"/>
            <a:ext cx="2483061" cy="1015663"/>
          </a:xfrm>
          <a:prstGeom prst="rect">
            <a:avLst/>
          </a:prstGeom>
          <a:noFill/>
          <a:ln w="19050">
            <a:solidFill>
              <a:schemeClr val="accent1"/>
            </a:solidFill>
          </a:ln>
        </p:spPr>
        <p:txBody>
          <a:bodyPr wrap="square" rtlCol="0">
            <a:spAutoFit/>
          </a:bodyPr>
          <a:lstStyle/>
          <a:p>
            <a:pPr algn="ctr"/>
            <a:r>
              <a:rPr lang="ja-JP" altLang="en-US" sz="2000" dirty="0">
                <a:latin typeface="ＭＳ ゴシック" panose="020B0609070205080204" pitchFamily="49" charset="-128"/>
                <a:ea typeface="ＭＳ ゴシック" panose="020B0609070205080204" pitchFamily="49" charset="-128"/>
              </a:rPr>
              <a:t>被保険者数</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1,000</a:t>
            </a:r>
            <a:r>
              <a:rPr lang="ja-JP" altLang="en-US" sz="2000" dirty="0">
                <a:latin typeface="ＭＳ ゴシック" panose="020B0609070205080204" pitchFamily="49" charset="-128"/>
                <a:ea typeface="ＭＳ ゴシック" panose="020B0609070205080204" pitchFamily="49" charset="-128"/>
              </a:rPr>
              <a:t>～</a:t>
            </a:r>
            <a:r>
              <a:rPr lang="en-US" altLang="ja-JP" sz="2000" dirty="0">
                <a:latin typeface="ＭＳ ゴシック" panose="020B0609070205080204" pitchFamily="49" charset="-128"/>
                <a:ea typeface="ＭＳ ゴシック" panose="020B0609070205080204" pitchFamily="49" charset="-128"/>
              </a:rPr>
              <a:t>2,000</a:t>
            </a:r>
            <a:r>
              <a:rPr lang="ja-JP" altLang="en-US" sz="2000" dirty="0">
                <a:latin typeface="ＭＳ ゴシック" panose="020B0609070205080204" pitchFamily="49" charset="-128"/>
                <a:ea typeface="ＭＳ ゴシック" panose="020B0609070205080204" pitchFamily="49" charset="-128"/>
              </a:rPr>
              <a:t>人未満</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21</a:t>
            </a:r>
            <a:r>
              <a:rPr lang="ja-JP" altLang="en-US" sz="2000" dirty="0">
                <a:latin typeface="ＭＳ ゴシック" panose="020B0609070205080204" pitchFamily="49" charset="-128"/>
                <a:ea typeface="ＭＳ ゴシック" panose="020B0609070205080204" pitchFamily="49" charset="-128"/>
              </a:rPr>
              <a:t>町村</a:t>
            </a:r>
            <a:endParaRPr lang="en-US" altLang="ja-JP" sz="2000" dirty="0">
              <a:latin typeface="ＭＳ ゴシック" panose="020B0609070205080204" pitchFamily="49" charset="-128"/>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xmlns="" id="{534A8BB2-FAD3-4257-BD15-E31F8902E818}"/>
              </a:ext>
            </a:extLst>
          </p:cNvPr>
          <p:cNvSpPr txBox="1"/>
          <p:nvPr/>
        </p:nvSpPr>
        <p:spPr>
          <a:xfrm>
            <a:off x="893767" y="2234313"/>
            <a:ext cx="5851572" cy="461665"/>
          </a:xfrm>
          <a:prstGeom prst="rect">
            <a:avLst/>
          </a:prstGeom>
          <a:noFill/>
        </p:spPr>
        <p:txBody>
          <a:bodyPr wrap="square" rtlCol="0">
            <a:spAutoFit/>
          </a:bodyPr>
          <a:lstStyle/>
          <a:p>
            <a:pPr algn="ctr"/>
            <a:r>
              <a:rPr lang="ja-JP" altLang="en-US" sz="2400" dirty="0">
                <a:latin typeface="ＭＳ ゴシック" panose="020B0609070205080204" pitchFamily="49" charset="-128"/>
                <a:ea typeface="ＭＳ ゴシック" panose="020B0609070205080204" pitchFamily="49" charset="-128"/>
              </a:rPr>
              <a:t>半数以上が被保険者数</a:t>
            </a:r>
            <a:r>
              <a:rPr lang="en-US" altLang="ja-JP" sz="2400" dirty="0">
                <a:latin typeface="ＭＳ ゴシック" panose="020B0609070205080204" pitchFamily="49" charset="-128"/>
                <a:ea typeface="ＭＳ ゴシック" panose="020B0609070205080204" pitchFamily="49" charset="-128"/>
              </a:rPr>
              <a:t>2,000</a:t>
            </a:r>
            <a:r>
              <a:rPr lang="ja-JP" altLang="en-US" sz="2400" dirty="0">
                <a:latin typeface="ＭＳ ゴシック" panose="020B0609070205080204" pitchFamily="49" charset="-128"/>
                <a:ea typeface="ＭＳ ゴシック" panose="020B0609070205080204" pitchFamily="49" charset="-128"/>
              </a:rPr>
              <a:t>人未満の町村</a:t>
            </a:r>
            <a:endParaRPr lang="en-US" altLang="ja-JP" sz="2400" dirty="0">
              <a:latin typeface="ＭＳ ゴシック" panose="020B0609070205080204" pitchFamily="49" charset="-128"/>
              <a:ea typeface="ＭＳ ゴシック" panose="020B0609070205080204" pitchFamily="49" charset="-128"/>
            </a:endParaRPr>
          </a:p>
        </p:txBody>
      </p:sp>
      <p:sp>
        <p:nvSpPr>
          <p:cNvPr id="21" name="左中かっこ 20">
            <a:extLst>
              <a:ext uri="{FF2B5EF4-FFF2-40B4-BE49-F238E27FC236}">
                <a16:creationId xmlns:a16="http://schemas.microsoft.com/office/drawing/2014/main" xmlns="" id="{DA57981B-9DC0-49A1-99CF-DA793D9D123B}"/>
              </a:ext>
            </a:extLst>
          </p:cNvPr>
          <p:cNvSpPr/>
          <p:nvPr/>
        </p:nvSpPr>
        <p:spPr>
          <a:xfrm rot="16200000">
            <a:off x="4424161" y="-1423377"/>
            <a:ext cx="295677" cy="6925539"/>
          </a:xfrm>
          <a:prstGeom prst="leftBrace">
            <a:avLst>
              <a:gd name="adj1" fmla="val 30529"/>
              <a:gd name="adj2" fmla="val 1039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13774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解析の方法②</a:t>
            </a:r>
          </a:p>
        </p:txBody>
      </p:sp>
      <p:sp>
        <p:nvSpPr>
          <p:cNvPr id="16" name="テキスト ボックス 15">
            <a:extLst>
              <a:ext uri="{FF2B5EF4-FFF2-40B4-BE49-F238E27FC236}">
                <a16:creationId xmlns:a16="http://schemas.microsoft.com/office/drawing/2014/main" xmlns="" id="{E6F3B475-B625-4467-82E1-8A3D477E7B74}"/>
              </a:ext>
            </a:extLst>
          </p:cNvPr>
          <p:cNvSpPr txBox="1"/>
          <p:nvPr/>
        </p:nvSpPr>
        <p:spPr>
          <a:xfrm>
            <a:off x="436568" y="429964"/>
            <a:ext cx="27257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・データ処理について</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テキスト ボックス 16">
            <a:extLst>
              <a:ext uri="{FF2B5EF4-FFF2-40B4-BE49-F238E27FC236}">
                <a16:creationId xmlns:a16="http://schemas.microsoft.com/office/drawing/2014/main" xmlns="" id="{E7408046-0DB5-4970-9C85-A853DBA7ADD3}"/>
              </a:ext>
            </a:extLst>
          </p:cNvPr>
          <p:cNvSpPr txBox="1"/>
          <p:nvPr/>
        </p:nvSpPr>
        <p:spPr>
          <a:xfrm>
            <a:off x="847571" y="783560"/>
            <a:ext cx="2003694" cy="1015663"/>
          </a:xfrm>
          <a:prstGeom prst="rect">
            <a:avLst/>
          </a:prstGeom>
          <a:noFill/>
          <a:ln w="19050">
            <a:solidFill>
              <a:schemeClr val="accent1"/>
            </a:solidFill>
          </a:ln>
        </p:spPr>
        <p:txBody>
          <a:bodyPr wrap="square" rtlCol="0">
            <a:spAutoFit/>
          </a:bodyPr>
          <a:lstStyle/>
          <a:p>
            <a:pPr algn="ctr"/>
            <a:r>
              <a:rPr lang="en-US" altLang="ja-JP" sz="2000" dirty="0">
                <a:latin typeface="ＭＳ ゴシック" panose="020B0609070205080204" pitchFamily="49" charset="-128"/>
                <a:ea typeface="ＭＳ ゴシック" panose="020B0609070205080204" pitchFamily="49" charset="-128"/>
              </a:rPr>
              <a:t>54</a:t>
            </a:r>
            <a:r>
              <a:rPr lang="ja-JP" altLang="en-US" sz="2000" dirty="0">
                <a:latin typeface="ＭＳ ゴシック" panose="020B0609070205080204" pitchFamily="49" charset="-128"/>
                <a:ea typeface="ＭＳ ゴシック" panose="020B0609070205080204" pitchFamily="49" charset="-128"/>
              </a:rPr>
              <a:t>市町村</a:t>
            </a:r>
            <a:endParaRPr lang="en-US" altLang="ja-JP" sz="2000" dirty="0">
              <a:latin typeface="ＭＳ ゴシック" panose="020B0609070205080204" pitchFamily="49" charset="-128"/>
              <a:ea typeface="ＭＳ ゴシック" panose="020B0609070205080204" pitchFamily="49" charset="-128"/>
            </a:endParaRPr>
          </a:p>
          <a:p>
            <a:pPr algn="ctr"/>
            <a:r>
              <a:rPr lang="ja-JP" altLang="en-US" sz="2000" dirty="0">
                <a:latin typeface="ＭＳ ゴシック" panose="020B0609070205080204" pitchFamily="49" charset="-128"/>
                <a:ea typeface="ＭＳ ゴシック" panose="020B0609070205080204" pitchFamily="49" charset="-128"/>
              </a:rPr>
              <a:t>被保険者数平均</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1,827</a:t>
            </a:r>
            <a:r>
              <a:rPr lang="ja-JP" altLang="en-US" sz="2000" dirty="0">
                <a:latin typeface="ＭＳ ゴシック" panose="020B0609070205080204" pitchFamily="49" charset="-128"/>
                <a:ea typeface="ＭＳ ゴシック" panose="020B0609070205080204" pitchFamily="49" charset="-128"/>
              </a:rPr>
              <a:t>人</a:t>
            </a:r>
            <a:endParaRPr lang="en-US" altLang="ja-JP" sz="2000"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xmlns="" id="{038E19A7-BE06-4649-A3B0-31DB5308E305}"/>
              </a:ext>
            </a:extLst>
          </p:cNvPr>
          <p:cNvSpPr txBox="1"/>
          <p:nvPr/>
        </p:nvSpPr>
        <p:spPr>
          <a:xfrm>
            <a:off x="3467465" y="783558"/>
            <a:ext cx="2003694" cy="1015663"/>
          </a:xfrm>
          <a:prstGeom prst="rect">
            <a:avLst/>
          </a:prstGeom>
          <a:noFill/>
          <a:ln w="19050">
            <a:solidFill>
              <a:schemeClr val="accent1"/>
            </a:solidFill>
          </a:ln>
        </p:spPr>
        <p:txBody>
          <a:bodyPr wrap="square" rtlCol="0">
            <a:spAutoFit/>
          </a:bodyPr>
          <a:lstStyle/>
          <a:p>
            <a:pPr algn="ctr"/>
            <a:r>
              <a:rPr lang="ja-JP" altLang="en-US" sz="2000" dirty="0">
                <a:latin typeface="ＭＳ ゴシック" panose="020B0609070205080204" pitchFamily="49" charset="-128"/>
                <a:ea typeface="ＭＳ ゴシック" panose="020B0609070205080204" pitchFamily="49" charset="-128"/>
              </a:rPr>
              <a:t>被保険者数</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1,000</a:t>
            </a:r>
            <a:r>
              <a:rPr lang="ja-JP" altLang="en-US" sz="2000" dirty="0">
                <a:latin typeface="ＭＳ ゴシック" panose="020B0609070205080204" pitchFamily="49" charset="-128"/>
                <a:ea typeface="ＭＳ ゴシック" panose="020B0609070205080204" pitchFamily="49" charset="-128"/>
              </a:rPr>
              <a:t>人未満</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16</a:t>
            </a:r>
            <a:r>
              <a:rPr lang="ja-JP" altLang="en-US" sz="2000" dirty="0">
                <a:latin typeface="ＭＳ ゴシック" panose="020B0609070205080204" pitchFamily="49" charset="-128"/>
                <a:ea typeface="ＭＳ ゴシック" panose="020B0609070205080204" pitchFamily="49" charset="-128"/>
              </a:rPr>
              <a:t>町村</a:t>
            </a:r>
            <a:endParaRPr lang="en-US" altLang="ja-JP" sz="2000" dirty="0">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xmlns="" id="{5A1F5DD7-6FC0-461E-ACCB-2712D9140473}"/>
              </a:ext>
            </a:extLst>
          </p:cNvPr>
          <p:cNvSpPr txBox="1"/>
          <p:nvPr/>
        </p:nvSpPr>
        <p:spPr>
          <a:xfrm>
            <a:off x="6087359" y="783558"/>
            <a:ext cx="2483061" cy="1015663"/>
          </a:xfrm>
          <a:prstGeom prst="rect">
            <a:avLst/>
          </a:prstGeom>
          <a:noFill/>
          <a:ln w="19050">
            <a:solidFill>
              <a:schemeClr val="accent1"/>
            </a:solidFill>
          </a:ln>
        </p:spPr>
        <p:txBody>
          <a:bodyPr wrap="square" rtlCol="0">
            <a:spAutoFit/>
          </a:bodyPr>
          <a:lstStyle/>
          <a:p>
            <a:pPr algn="ctr"/>
            <a:r>
              <a:rPr lang="ja-JP" altLang="en-US" sz="2000" dirty="0">
                <a:latin typeface="ＭＳ ゴシック" panose="020B0609070205080204" pitchFamily="49" charset="-128"/>
                <a:ea typeface="ＭＳ ゴシック" panose="020B0609070205080204" pitchFamily="49" charset="-128"/>
              </a:rPr>
              <a:t>被保険者数</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1,000</a:t>
            </a:r>
            <a:r>
              <a:rPr lang="ja-JP" altLang="en-US" sz="2000" dirty="0">
                <a:latin typeface="ＭＳ ゴシック" panose="020B0609070205080204" pitchFamily="49" charset="-128"/>
                <a:ea typeface="ＭＳ ゴシック" panose="020B0609070205080204" pitchFamily="49" charset="-128"/>
              </a:rPr>
              <a:t>～</a:t>
            </a:r>
            <a:r>
              <a:rPr lang="en-US" altLang="ja-JP" sz="2000" dirty="0">
                <a:latin typeface="ＭＳ ゴシック" panose="020B0609070205080204" pitchFamily="49" charset="-128"/>
                <a:ea typeface="ＭＳ ゴシック" panose="020B0609070205080204" pitchFamily="49" charset="-128"/>
              </a:rPr>
              <a:t>2,000</a:t>
            </a:r>
            <a:r>
              <a:rPr lang="ja-JP" altLang="en-US" sz="2000" dirty="0">
                <a:latin typeface="ＭＳ ゴシック" panose="020B0609070205080204" pitchFamily="49" charset="-128"/>
                <a:ea typeface="ＭＳ ゴシック" panose="020B0609070205080204" pitchFamily="49" charset="-128"/>
              </a:rPr>
              <a:t>人未満</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21</a:t>
            </a:r>
            <a:r>
              <a:rPr lang="ja-JP" altLang="en-US" sz="2000" dirty="0">
                <a:latin typeface="ＭＳ ゴシック" panose="020B0609070205080204" pitchFamily="49" charset="-128"/>
                <a:ea typeface="ＭＳ ゴシック" panose="020B0609070205080204" pitchFamily="49" charset="-128"/>
              </a:rPr>
              <a:t>町村</a:t>
            </a:r>
            <a:endParaRPr lang="en-US" altLang="ja-JP" sz="2000" dirty="0">
              <a:latin typeface="ＭＳ ゴシック" panose="020B0609070205080204" pitchFamily="49" charset="-128"/>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xmlns="" id="{534A8BB2-FAD3-4257-BD15-E31F8902E818}"/>
              </a:ext>
            </a:extLst>
          </p:cNvPr>
          <p:cNvSpPr txBox="1"/>
          <p:nvPr/>
        </p:nvSpPr>
        <p:spPr>
          <a:xfrm>
            <a:off x="893767" y="2234313"/>
            <a:ext cx="5851572" cy="461665"/>
          </a:xfrm>
          <a:prstGeom prst="rect">
            <a:avLst/>
          </a:prstGeom>
          <a:noFill/>
        </p:spPr>
        <p:txBody>
          <a:bodyPr wrap="square" rtlCol="0">
            <a:spAutoFit/>
          </a:bodyPr>
          <a:lstStyle/>
          <a:p>
            <a:pPr algn="ctr"/>
            <a:r>
              <a:rPr lang="ja-JP" altLang="en-US" sz="2400" dirty="0">
                <a:latin typeface="ＭＳ ゴシック" panose="020B0609070205080204" pitchFamily="49" charset="-128"/>
                <a:ea typeface="ＭＳ ゴシック" panose="020B0609070205080204" pitchFamily="49" charset="-128"/>
              </a:rPr>
              <a:t>半数以上が被保険者数</a:t>
            </a:r>
            <a:r>
              <a:rPr lang="en-US" altLang="ja-JP" sz="2400" dirty="0">
                <a:latin typeface="ＭＳ ゴシック" panose="020B0609070205080204" pitchFamily="49" charset="-128"/>
                <a:ea typeface="ＭＳ ゴシック" panose="020B0609070205080204" pitchFamily="49" charset="-128"/>
              </a:rPr>
              <a:t>2,000</a:t>
            </a:r>
            <a:r>
              <a:rPr lang="ja-JP" altLang="en-US" sz="2400" dirty="0">
                <a:latin typeface="ＭＳ ゴシック" panose="020B0609070205080204" pitchFamily="49" charset="-128"/>
                <a:ea typeface="ＭＳ ゴシック" panose="020B0609070205080204" pitchFamily="49" charset="-128"/>
              </a:rPr>
              <a:t>人未満の町村</a:t>
            </a:r>
            <a:endParaRPr lang="en-US" altLang="ja-JP" sz="2400" dirty="0">
              <a:latin typeface="ＭＳ ゴシック" panose="020B0609070205080204" pitchFamily="49" charset="-128"/>
              <a:ea typeface="ＭＳ ゴシック" panose="020B0609070205080204" pitchFamily="49" charset="-128"/>
            </a:endParaRPr>
          </a:p>
        </p:txBody>
      </p:sp>
      <p:sp>
        <p:nvSpPr>
          <p:cNvPr id="21" name="左中かっこ 20">
            <a:extLst>
              <a:ext uri="{FF2B5EF4-FFF2-40B4-BE49-F238E27FC236}">
                <a16:creationId xmlns:a16="http://schemas.microsoft.com/office/drawing/2014/main" xmlns="" id="{DA57981B-9DC0-49A1-99CF-DA793D9D123B}"/>
              </a:ext>
            </a:extLst>
          </p:cNvPr>
          <p:cNvSpPr/>
          <p:nvPr/>
        </p:nvSpPr>
        <p:spPr>
          <a:xfrm rot="16200000">
            <a:off x="4424161" y="-1423377"/>
            <a:ext cx="295677" cy="6925539"/>
          </a:xfrm>
          <a:prstGeom prst="leftBrace">
            <a:avLst>
              <a:gd name="adj1" fmla="val 30529"/>
              <a:gd name="adj2" fmla="val 1039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2" name="表 1">
            <a:extLst>
              <a:ext uri="{FF2B5EF4-FFF2-40B4-BE49-F238E27FC236}">
                <a16:creationId xmlns:a16="http://schemas.microsoft.com/office/drawing/2014/main" xmlns="" id="{31E78906-C7E4-4A4D-B9D8-802422943328}"/>
              </a:ext>
            </a:extLst>
          </p:cNvPr>
          <p:cNvGraphicFramePr>
            <a:graphicFrameLocks noGrp="1"/>
          </p:cNvGraphicFramePr>
          <p:nvPr/>
        </p:nvGraphicFramePr>
        <p:xfrm>
          <a:off x="1001842" y="3732903"/>
          <a:ext cx="7128012" cy="2926080"/>
        </p:xfrm>
        <a:graphic>
          <a:graphicData uri="http://schemas.openxmlformats.org/drawingml/2006/table">
            <a:tbl>
              <a:tblPr/>
              <a:tblGrid>
                <a:gridCol w="3686543">
                  <a:extLst>
                    <a:ext uri="{9D8B030D-6E8A-4147-A177-3AD203B41FA5}">
                      <a16:colId xmlns:a16="http://schemas.microsoft.com/office/drawing/2014/main" xmlns="" val="421645877"/>
                    </a:ext>
                  </a:extLst>
                </a:gridCol>
                <a:gridCol w="1729047">
                  <a:extLst>
                    <a:ext uri="{9D8B030D-6E8A-4147-A177-3AD203B41FA5}">
                      <a16:colId xmlns:a16="http://schemas.microsoft.com/office/drawing/2014/main" xmlns="" val="567208615"/>
                    </a:ext>
                  </a:extLst>
                </a:gridCol>
                <a:gridCol w="1712422">
                  <a:extLst>
                    <a:ext uri="{9D8B030D-6E8A-4147-A177-3AD203B41FA5}">
                      <a16:colId xmlns:a16="http://schemas.microsoft.com/office/drawing/2014/main" xmlns="" val="4066338214"/>
                    </a:ext>
                  </a:extLst>
                </a:gridCol>
              </a:tblGrid>
              <a:tr h="149149">
                <a:tc>
                  <a:txBody>
                    <a:bodyPr/>
                    <a:lstStyle/>
                    <a:p>
                      <a:pPr algn="ctr"/>
                      <a:r>
                        <a:rPr kumimoji="1" lang="en-US" altLang="ja-JP" sz="1800" dirty="0">
                          <a:latin typeface="ＭＳ ゴシック" panose="020B0609070205080204" pitchFamily="49" charset="-128"/>
                          <a:ea typeface="ＭＳ ゴシック" panose="020B0609070205080204" pitchFamily="49" charset="-128"/>
                        </a:rPr>
                        <a:t>121</a:t>
                      </a:r>
                      <a:r>
                        <a:rPr kumimoji="1" lang="ja-JP" altLang="en-US" sz="1800" dirty="0">
                          <a:latin typeface="ＭＳ ゴシック" panose="020B0609070205080204" pitchFamily="49" charset="-128"/>
                          <a:ea typeface="ＭＳ ゴシック" panose="020B0609070205080204" pitchFamily="49" charset="-128"/>
                        </a:rPr>
                        <a:t>分類疾病</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800" dirty="0">
                          <a:latin typeface="ＭＳ ゴシック" panose="020B0609070205080204" pitchFamily="49" charset="-128"/>
                          <a:ea typeface="ＭＳ ゴシック" panose="020B0609070205080204" pitchFamily="49" charset="-128"/>
                        </a:rPr>
                        <a:t>1,000</a:t>
                      </a:r>
                      <a:r>
                        <a:rPr kumimoji="1" lang="ja-JP" altLang="en-US" sz="1800" dirty="0">
                          <a:latin typeface="ＭＳ ゴシック" panose="020B0609070205080204" pitchFamily="49" charset="-128"/>
                          <a:ea typeface="ＭＳ ゴシック" panose="020B0609070205080204" pitchFamily="49" charset="-128"/>
                        </a:rPr>
                        <a:t>人あたり</a:t>
                      </a:r>
                      <a:endParaRPr kumimoji="1" lang="en-US" altLang="ja-JP" sz="1800" dirty="0">
                        <a:latin typeface="ＭＳ ゴシック" panose="020B0609070205080204" pitchFamily="49" charset="-128"/>
                        <a:ea typeface="ＭＳ ゴシック" panose="020B0609070205080204" pitchFamily="49" charset="-128"/>
                      </a:endParaRPr>
                    </a:p>
                    <a:p>
                      <a:pPr algn="ctr"/>
                      <a:r>
                        <a:rPr kumimoji="1" lang="ja-JP" altLang="en-US" sz="1800" dirty="0">
                          <a:latin typeface="ＭＳ ゴシック" panose="020B0609070205080204" pitchFamily="49" charset="-128"/>
                          <a:ea typeface="ＭＳ ゴシック" panose="020B0609070205080204" pitchFamily="49" charset="-128"/>
                        </a:rPr>
                        <a:t>件数（件</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800" dirty="0">
                          <a:latin typeface="ＭＳ ゴシック" panose="020B0609070205080204" pitchFamily="49" charset="-128"/>
                          <a:ea typeface="ＭＳ ゴシック" panose="020B0609070205080204" pitchFamily="49" charset="-128"/>
                        </a:rPr>
                        <a:t>1</a:t>
                      </a:r>
                      <a:r>
                        <a:rPr kumimoji="1" lang="ja-JP" altLang="en-US" sz="1800" dirty="0">
                          <a:latin typeface="ＭＳ ゴシック" panose="020B0609070205080204" pitchFamily="49" charset="-128"/>
                          <a:ea typeface="ＭＳ ゴシック" panose="020B0609070205080204" pitchFamily="49" charset="-128"/>
                        </a:rPr>
                        <a:t>件あたり</a:t>
                      </a:r>
                      <a:endParaRPr kumimoji="1" lang="en-US" altLang="ja-JP" sz="1800" dirty="0">
                        <a:latin typeface="ＭＳ ゴシック" panose="020B0609070205080204" pitchFamily="49" charset="-128"/>
                        <a:ea typeface="ＭＳ ゴシック" panose="020B0609070205080204" pitchFamily="49" charset="-128"/>
                      </a:endParaRPr>
                    </a:p>
                    <a:p>
                      <a:pPr algn="ctr"/>
                      <a:r>
                        <a:rPr kumimoji="1" lang="ja-JP" altLang="en-US" sz="1800" dirty="0">
                          <a:latin typeface="ＭＳ ゴシック" panose="020B0609070205080204" pitchFamily="49" charset="-128"/>
                          <a:ea typeface="ＭＳ ゴシック" panose="020B0609070205080204" pitchFamily="49" charset="-128"/>
                        </a:rPr>
                        <a:t>医療費（</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月）</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538003885"/>
                  </a:ext>
                </a:extLst>
              </a:tr>
              <a:tr h="0">
                <a:tc>
                  <a:txBody>
                    <a:bodyPr/>
                    <a:lstStyle/>
                    <a:p>
                      <a:pPr algn="l"/>
                      <a:r>
                        <a:rPr kumimoji="1" lang="ja-JP" altLang="en-US" sz="1800" dirty="0">
                          <a:latin typeface="ＭＳ ゴシック" panose="020B0609070205080204" pitchFamily="49" charset="-128"/>
                          <a:ea typeface="ＭＳ ゴシック" panose="020B0609070205080204" pitchFamily="49" charset="-128"/>
                        </a:rPr>
                        <a:t>白血病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0.4</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411</a:t>
                      </a:r>
                      <a:r>
                        <a:rPr kumimoji="1" lang="ja-JP" altLang="en-US" sz="1800" dirty="0">
                          <a:latin typeface="ＭＳ ゴシック" panose="020B0609070205080204" pitchFamily="49" charset="-128"/>
                          <a:ea typeface="ＭＳ ゴシック" panose="020B0609070205080204" pitchFamily="49" charset="-128"/>
                        </a:rPr>
                        <a:t>万円</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18165732"/>
                  </a:ext>
                </a:extLst>
              </a:tr>
              <a:tr h="0">
                <a:tc>
                  <a:txBody>
                    <a:bodyPr/>
                    <a:lstStyle/>
                    <a:p>
                      <a:pPr algn="l"/>
                      <a:r>
                        <a:rPr kumimoji="1" lang="ja-JP" altLang="en-US" sz="1800" dirty="0">
                          <a:latin typeface="ＭＳ ゴシック" panose="020B0609070205080204" pitchFamily="49" charset="-128"/>
                          <a:ea typeface="ＭＳ ゴシック" panose="020B0609070205080204" pitchFamily="49" charset="-128"/>
                        </a:rPr>
                        <a:t>腎不全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5.1</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347</a:t>
                      </a:r>
                      <a:r>
                        <a:rPr kumimoji="1" lang="ja-JP" altLang="en-US" sz="1800" dirty="0">
                          <a:latin typeface="ＭＳ ゴシック" panose="020B0609070205080204" pitchFamily="49" charset="-128"/>
                          <a:ea typeface="ＭＳ ゴシック" panose="020B0609070205080204" pitchFamily="49" charset="-128"/>
                        </a:rPr>
                        <a:t>万円</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713755689"/>
                  </a:ext>
                </a:extLst>
              </a:tr>
              <a:tr h="0">
                <a:tc>
                  <a:txBody>
                    <a:bodyPr/>
                    <a:lstStyle/>
                    <a:p>
                      <a:pPr algn="l"/>
                      <a:r>
                        <a:rPr kumimoji="1" lang="ja-JP" altLang="en-US" sz="1800" dirty="0">
                          <a:latin typeface="ＭＳ ゴシック" panose="020B0609070205080204" pitchFamily="49" charset="-128"/>
                          <a:ea typeface="ＭＳ ゴシック" panose="020B0609070205080204" pitchFamily="49" charset="-128"/>
                        </a:rPr>
                        <a:t>気管，気管支及び肺の悪性新生物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2.5</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248</a:t>
                      </a:r>
                      <a:r>
                        <a:rPr kumimoji="1" lang="ja-JP" altLang="en-US" sz="1800" dirty="0">
                          <a:latin typeface="ＭＳ ゴシック" panose="020B0609070205080204" pitchFamily="49" charset="-128"/>
                          <a:ea typeface="ＭＳ ゴシック" panose="020B0609070205080204" pitchFamily="49" charset="-128"/>
                        </a:rPr>
                        <a:t>万円</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512437671"/>
                  </a:ext>
                </a:extLst>
              </a:tr>
              <a:tr h="0">
                <a:tc>
                  <a:txBody>
                    <a:bodyPr/>
                    <a:lstStyle/>
                    <a:p>
                      <a:pPr algn="l"/>
                      <a:r>
                        <a:rPr kumimoji="1" lang="ja-JP" altLang="en-US" sz="1800" dirty="0">
                          <a:latin typeface="ＭＳ ゴシック" panose="020B0609070205080204" pitchFamily="49" charset="-128"/>
                          <a:ea typeface="ＭＳ ゴシック" panose="020B0609070205080204" pitchFamily="49" charset="-128"/>
                        </a:rPr>
                        <a:t>頭蓋内損傷及び内臓の損傷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0.3</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243</a:t>
                      </a:r>
                      <a:r>
                        <a:rPr kumimoji="1" lang="ja-JP" altLang="en-US" sz="1800" dirty="0">
                          <a:latin typeface="ＭＳ ゴシック" panose="020B0609070205080204" pitchFamily="49" charset="-128"/>
                          <a:ea typeface="ＭＳ ゴシック" panose="020B0609070205080204" pitchFamily="49" charset="-128"/>
                        </a:rPr>
                        <a:t>万円</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763191371"/>
                  </a:ext>
                </a:extLst>
              </a:tr>
              <a:tr h="0">
                <a:tc>
                  <a:txBody>
                    <a:bodyPr/>
                    <a:lstStyle/>
                    <a:p>
                      <a:pPr algn="l"/>
                      <a:r>
                        <a:rPr kumimoji="1" lang="ja-JP" altLang="en-US" sz="1800" dirty="0">
                          <a:latin typeface="ＭＳ ゴシック" panose="020B0609070205080204" pitchFamily="49" charset="-128"/>
                          <a:ea typeface="ＭＳ ゴシック" panose="020B0609070205080204" pitchFamily="49" charset="-128"/>
                        </a:rPr>
                        <a:t>妊娠及び胎児発育に関連する障害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0.2</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243</a:t>
                      </a:r>
                      <a:r>
                        <a:rPr kumimoji="1" lang="ja-JP" altLang="en-US" sz="1800" dirty="0">
                          <a:latin typeface="ＭＳ ゴシック" panose="020B0609070205080204" pitchFamily="49" charset="-128"/>
                          <a:ea typeface="ＭＳ ゴシック" panose="020B0609070205080204" pitchFamily="49" charset="-128"/>
                        </a:rPr>
                        <a:t>万円</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266323675"/>
                  </a:ext>
                </a:extLst>
              </a:tr>
            </a:tbl>
          </a:graphicData>
        </a:graphic>
      </p:graphicFrame>
      <p:sp>
        <p:nvSpPr>
          <p:cNvPr id="22" name="テキスト ボックス 21">
            <a:extLst>
              <a:ext uri="{FF2B5EF4-FFF2-40B4-BE49-F238E27FC236}">
                <a16:creationId xmlns:a16="http://schemas.microsoft.com/office/drawing/2014/main" xmlns="" id="{E54177DF-F23D-48EF-8F37-D1A4BE6A32D0}"/>
              </a:ext>
            </a:extLst>
          </p:cNvPr>
          <p:cNvSpPr txBox="1"/>
          <p:nvPr/>
        </p:nvSpPr>
        <p:spPr>
          <a:xfrm>
            <a:off x="1001842" y="3305259"/>
            <a:ext cx="7128012" cy="461665"/>
          </a:xfrm>
          <a:prstGeom prst="rect">
            <a:avLst/>
          </a:prstGeom>
          <a:noFill/>
        </p:spPr>
        <p:txBody>
          <a:bodyPr wrap="square" rtlCol="0">
            <a:spAutoFit/>
          </a:bodyPr>
          <a:lstStyle/>
          <a:p>
            <a:pPr algn="ctr"/>
            <a:r>
              <a:rPr lang="en-US" altLang="ja-JP" sz="2400" dirty="0">
                <a:latin typeface="ＭＳ ゴシック" panose="020B0609070205080204" pitchFamily="49" charset="-128"/>
                <a:ea typeface="ＭＳ ゴシック" panose="020B0609070205080204" pitchFamily="49" charset="-128"/>
              </a:rPr>
              <a:t>1</a:t>
            </a:r>
            <a:r>
              <a:rPr lang="ja-JP" altLang="en-US" sz="2400" dirty="0">
                <a:latin typeface="ＭＳ ゴシック" panose="020B0609070205080204" pitchFamily="49" charset="-128"/>
                <a:ea typeface="ＭＳ ゴシック" panose="020B0609070205080204" pitchFamily="49" charset="-128"/>
              </a:rPr>
              <a:t>件あたりの月額医療費が高い疾病</a:t>
            </a:r>
            <a:r>
              <a:rPr lang="en-US" altLang="ja-JP" dirty="0">
                <a:latin typeface="ＭＳ ゴシック" panose="020B0609070205080204" pitchFamily="49" charset="-128"/>
                <a:ea typeface="ＭＳ ゴシック" panose="020B0609070205080204" pitchFamily="49" charset="-128"/>
              </a:rPr>
              <a:t>〈H28</a:t>
            </a:r>
            <a:r>
              <a:rPr lang="ja-JP" altLang="en-US" dirty="0">
                <a:latin typeface="ＭＳ ゴシック" panose="020B0609070205080204" pitchFamily="49" charset="-128"/>
                <a:ea typeface="ＭＳ ゴシック" panose="020B0609070205080204" pitchFamily="49" charset="-128"/>
              </a:rPr>
              <a:t>北海道国保</a:t>
            </a:r>
            <a:r>
              <a:rPr lang="en-US" altLang="ja-JP" dirty="0">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41035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解析の方法②</a:t>
            </a:r>
          </a:p>
        </p:txBody>
      </p:sp>
      <p:sp>
        <p:nvSpPr>
          <p:cNvPr id="16" name="テキスト ボックス 15">
            <a:extLst>
              <a:ext uri="{FF2B5EF4-FFF2-40B4-BE49-F238E27FC236}">
                <a16:creationId xmlns:a16="http://schemas.microsoft.com/office/drawing/2014/main" xmlns="" id="{E6F3B475-B625-4467-82E1-8A3D477E7B74}"/>
              </a:ext>
            </a:extLst>
          </p:cNvPr>
          <p:cNvSpPr txBox="1"/>
          <p:nvPr/>
        </p:nvSpPr>
        <p:spPr>
          <a:xfrm>
            <a:off x="436568" y="429964"/>
            <a:ext cx="27257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・データ処理について</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テキスト ボックス 16">
            <a:extLst>
              <a:ext uri="{FF2B5EF4-FFF2-40B4-BE49-F238E27FC236}">
                <a16:creationId xmlns:a16="http://schemas.microsoft.com/office/drawing/2014/main" xmlns="" id="{E7408046-0DB5-4970-9C85-A853DBA7ADD3}"/>
              </a:ext>
            </a:extLst>
          </p:cNvPr>
          <p:cNvSpPr txBox="1"/>
          <p:nvPr/>
        </p:nvSpPr>
        <p:spPr>
          <a:xfrm>
            <a:off x="847571" y="783560"/>
            <a:ext cx="2003694" cy="1015663"/>
          </a:xfrm>
          <a:prstGeom prst="rect">
            <a:avLst/>
          </a:prstGeom>
          <a:noFill/>
          <a:ln w="19050">
            <a:solidFill>
              <a:schemeClr val="accent1"/>
            </a:solidFill>
          </a:ln>
        </p:spPr>
        <p:txBody>
          <a:bodyPr wrap="square" rtlCol="0">
            <a:spAutoFit/>
          </a:bodyPr>
          <a:lstStyle/>
          <a:p>
            <a:pPr algn="ctr"/>
            <a:r>
              <a:rPr lang="en-US" altLang="ja-JP" sz="2000" dirty="0">
                <a:latin typeface="ＭＳ ゴシック" panose="020B0609070205080204" pitchFamily="49" charset="-128"/>
                <a:ea typeface="ＭＳ ゴシック" panose="020B0609070205080204" pitchFamily="49" charset="-128"/>
              </a:rPr>
              <a:t>54</a:t>
            </a:r>
            <a:r>
              <a:rPr lang="ja-JP" altLang="en-US" sz="2000" dirty="0">
                <a:latin typeface="ＭＳ ゴシック" panose="020B0609070205080204" pitchFamily="49" charset="-128"/>
                <a:ea typeface="ＭＳ ゴシック" panose="020B0609070205080204" pitchFamily="49" charset="-128"/>
              </a:rPr>
              <a:t>市町村</a:t>
            </a:r>
            <a:endParaRPr lang="en-US" altLang="ja-JP" sz="2000" dirty="0">
              <a:latin typeface="ＭＳ ゴシック" panose="020B0609070205080204" pitchFamily="49" charset="-128"/>
              <a:ea typeface="ＭＳ ゴシック" panose="020B0609070205080204" pitchFamily="49" charset="-128"/>
            </a:endParaRPr>
          </a:p>
          <a:p>
            <a:pPr algn="ctr"/>
            <a:r>
              <a:rPr lang="ja-JP" altLang="en-US" sz="2000" dirty="0">
                <a:latin typeface="ＭＳ ゴシック" panose="020B0609070205080204" pitchFamily="49" charset="-128"/>
                <a:ea typeface="ＭＳ ゴシック" panose="020B0609070205080204" pitchFamily="49" charset="-128"/>
              </a:rPr>
              <a:t>被保険者数平均</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1,827</a:t>
            </a:r>
            <a:r>
              <a:rPr lang="ja-JP" altLang="en-US" sz="2000" dirty="0">
                <a:latin typeface="ＭＳ ゴシック" panose="020B0609070205080204" pitchFamily="49" charset="-128"/>
                <a:ea typeface="ＭＳ ゴシック" panose="020B0609070205080204" pitchFamily="49" charset="-128"/>
              </a:rPr>
              <a:t>人</a:t>
            </a:r>
            <a:endParaRPr lang="en-US" altLang="ja-JP" sz="2000"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xmlns="" id="{038E19A7-BE06-4649-A3B0-31DB5308E305}"/>
              </a:ext>
            </a:extLst>
          </p:cNvPr>
          <p:cNvSpPr txBox="1"/>
          <p:nvPr/>
        </p:nvSpPr>
        <p:spPr>
          <a:xfrm>
            <a:off x="3467465" y="783558"/>
            <a:ext cx="2003694" cy="1015663"/>
          </a:xfrm>
          <a:prstGeom prst="rect">
            <a:avLst/>
          </a:prstGeom>
          <a:noFill/>
          <a:ln w="19050">
            <a:solidFill>
              <a:schemeClr val="accent1"/>
            </a:solidFill>
          </a:ln>
        </p:spPr>
        <p:txBody>
          <a:bodyPr wrap="square" rtlCol="0">
            <a:spAutoFit/>
          </a:bodyPr>
          <a:lstStyle/>
          <a:p>
            <a:pPr algn="ctr"/>
            <a:r>
              <a:rPr lang="ja-JP" altLang="en-US" sz="2000" dirty="0">
                <a:latin typeface="ＭＳ ゴシック" panose="020B0609070205080204" pitchFamily="49" charset="-128"/>
                <a:ea typeface="ＭＳ ゴシック" panose="020B0609070205080204" pitchFamily="49" charset="-128"/>
              </a:rPr>
              <a:t>被保険者数</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1,000</a:t>
            </a:r>
            <a:r>
              <a:rPr lang="ja-JP" altLang="en-US" sz="2000" dirty="0">
                <a:latin typeface="ＭＳ ゴシック" panose="020B0609070205080204" pitchFamily="49" charset="-128"/>
                <a:ea typeface="ＭＳ ゴシック" panose="020B0609070205080204" pitchFamily="49" charset="-128"/>
              </a:rPr>
              <a:t>人未満</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16</a:t>
            </a:r>
            <a:r>
              <a:rPr lang="ja-JP" altLang="en-US" sz="2000" dirty="0">
                <a:latin typeface="ＭＳ ゴシック" panose="020B0609070205080204" pitchFamily="49" charset="-128"/>
                <a:ea typeface="ＭＳ ゴシック" panose="020B0609070205080204" pitchFamily="49" charset="-128"/>
              </a:rPr>
              <a:t>町村</a:t>
            </a:r>
            <a:endParaRPr lang="en-US" altLang="ja-JP" sz="2000" dirty="0">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xmlns="" id="{5A1F5DD7-6FC0-461E-ACCB-2712D9140473}"/>
              </a:ext>
            </a:extLst>
          </p:cNvPr>
          <p:cNvSpPr txBox="1"/>
          <p:nvPr/>
        </p:nvSpPr>
        <p:spPr>
          <a:xfrm>
            <a:off x="6087359" y="783558"/>
            <a:ext cx="2483061" cy="1015663"/>
          </a:xfrm>
          <a:prstGeom prst="rect">
            <a:avLst/>
          </a:prstGeom>
          <a:noFill/>
          <a:ln w="19050">
            <a:solidFill>
              <a:schemeClr val="accent1"/>
            </a:solidFill>
          </a:ln>
        </p:spPr>
        <p:txBody>
          <a:bodyPr wrap="square" rtlCol="0">
            <a:spAutoFit/>
          </a:bodyPr>
          <a:lstStyle/>
          <a:p>
            <a:pPr algn="ctr"/>
            <a:r>
              <a:rPr lang="ja-JP" altLang="en-US" sz="2000" dirty="0">
                <a:latin typeface="ＭＳ ゴシック" panose="020B0609070205080204" pitchFamily="49" charset="-128"/>
                <a:ea typeface="ＭＳ ゴシック" panose="020B0609070205080204" pitchFamily="49" charset="-128"/>
              </a:rPr>
              <a:t>被保険者数</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1,000</a:t>
            </a:r>
            <a:r>
              <a:rPr lang="ja-JP" altLang="en-US" sz="2000" dirty="0">
                <a:latin typeface="ＭＳ ゴシック" panose="020B0609070205080204" pitchFamily="49" charset="-128"/>
                <a:ea typeface="ＭＳ ゴシック" panose="020B0609070205080204" pitchFamily="49" charset="-128"/>
              </a:rPr>
              <a:t>～</a:t>
            </a:r>
            <a:r>
              <a:rPr lang="en-US" altLang="ja-JP" sz="2000" dirty="0">
                <a:latin typeface="ＭＳ ゴシック" panose="020B0609070205080204" pitchFamily="49" charset="-128"/>
                <a:ea typeface="ＭＳ ゴシック" panose="020B0609070205080204" pitchFamily="49" charset="-128"/>
              </a:rPr>
              <a:t>2,000</a:t>
            </a:r>
            <a:r>
              <a:rPr lang="ja-JP" altLang="en-US" sz="2000" dirty="0">
                <a:latin typeface="ＭＳ ゴシック" panose="020B0609070205080204" pitchFamily="49" charset="-128"/>
                <a:ea typeface="ＭＳ ゴシック" panose="020B0609070205080204" pitchFamily="49" charset="-128"/>
              </a:rPr>
              <a:t>人未満</a:t>
            </a:r>
            <a:endParaRPr lang="en-US" altLang="ja-JP" sz="2000" dirty="0">
              <a:latin typeface="ＭＳ ゴシック" panose="020B0609070205080204" pitchFamily="49" charset="-128"/>
              <a:ea typeface="ＭＳ ゴシック" panose="020B0609070205080204" pitchFamily="49" charset="-128"/>
            </a:endParaRPr>
          </a:p>
          <a:p>
            <a:pPr algn="ctr"/>
            <a:r>
              <a:rPr lang="en-US" altLang="ja-JP" sz="2000" dirty="0">
                <a:latin typeface="ＭＳ ゴシック" panose="020B0609070205080204" pitchFamily="49" charset="-128"/>
                <a:ea typeface="ＭＳ ゴシック" panose="020B0609070205080204" pitchFamily="49" charset="-128"/>
              </a:rPr>
              <a:t>21</a:t>
            </a:r>
            <a:r>
              <a:rPr lang="ja-JP" altLang="en-US" sz="2000" dirty="0">
                <a:latin typeface="ＭＳ ゴシック" panose="020B0609070205080204" pitchFamily="49" charset="-128"/>
                <a:ea typeface="ＭＳ ゴシック" panose="020B0609070205080204" pitchFamily="49" charset="-128"/>
              </a:rPr>
              <a:t>町村</a:t>
            </a:r>
            <a:endParaRPr lang="en-US" altLang="ja-JP" sz="2000" dirty="0">
              <a:latin typeface="ＭＳ ゴシック" panose="020B0609070205080204" pitchFamily="49" charset="-128"/>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xmlns="" id="{534A8BB2-FAD3-4257-BD15-E31F8902E818}"/>
              </a:ext>
            </a:extLst>
          </p:cNvPr>
          <p:cNvSpPr txBox="1"/>
          <p:nvPr/>
        </p:nvSpPr>
        <p:spPr>
          <a:xfrm>
            <a:off x="893767" y="2234313"/>
            <a:ext cx="5851572" cy="461665"/>
          </a:xfrm>
          <a:prstGeom prst="rect">
            <a:avLst/>
          </a:prstGeom>
          <a:noFill/>
        </p:spPr>
        <p:txBody>
          <a:bodyPr wrap="square" rtlCol="0">
            <a:spAutoFit/>
          </a:bodyPr>
          <a:lstStyle/>
          <a:p>
            <a:pPr algn="ctr"/>
            <a:r>
              <a:rPr lang="ja-JP" altLang="en-US" sz="2400" dirty="0">
                <a:latin typeface="ＭＳ ゴシック" panose="020B0609070205080204" pitchFamily="49" charset="-128"/>
                <a:ea typeface="ＭＳ ゴシック" panose="020B0609070205080204" pitchFamily="49" charset="-128"/>
              </a:rPr>
              <a:t>半数以上が被保険者数</a:t>
            </a:r>
            <a:r>
              <a:rPr lang="en-US" altLang="ja-JP" sz="2400" dirty="0">
                <a:latin typeface="ＭＳ ゴシック" panose="020B0609070205080204" pitchFamily="49" charset="-128"/>
                <a:ea typeface="ＭＳ ゴシック" panose="020B0609070205080204" pitchFamily="49" charset="-128"/>
              </a:rPr>
              <a:t>2,000</a:t>
            </a:r>
            <a:r>
              <a:rPr lang="ja-JP" altLang="en-US" sz="2400" dirty="0">
                <a:latin typeface="ＭＳ ゴシック" panose="020B0609070205080204" pitchFamily="49" charset="-128"/>
                <a:ea typeface="ＭＳ ゴシック" panose="020B0609070205080204" pitchFamily="49" charset="-128"/>
              </a:rPr>
              <a:t>人未満の町村</a:t>
            </a:r>
            <a:endParaRPr lang="en-US" altLang="ja-JP" sz="2400" dirty="0">
              <a:latin typeface="ＭＳ ゴシック" panose="020B0609070205080204" pitchFamily="49" charset="-128"/>
              <a:ea typeface="ＭＳ ゴシック" panose="020B0609070205080204" pitchFamily="49" charset="-128"/>
            </a:endParaRPr>
          </a:p>
        </p:txBody>
      </p:sp>
      <p:sp>
        <p:nvSpPr>
          <p:cNvPr id="21" name="左中かっこ 20">
            <a:extLst>
              <a:ext uri="{FF2B5EF4-FFF2-40B4-BE49-F238E27FC236}">
                <a16:creationId xmlns:a16="http://schemas.microsoft.com/office/drawing/2014/main" xmlns="" id="{DA57981B-9DC0-49A1-99CF-DA793D9D123B}"/>
              </a:ext>
            </a:extLst>
          </p:cNvPr>
          <p:cNvSpPr/>
          <p:nvPr/>
        </p:nvSpPr>
        <p:spPr>
          <a:xfrm rot="16200000">
            <a:off x="4424161" y="-1423377"/>
            <a:ext cx="295677" cy="6925539"/>
          </a:xfrm>
          <a:prstGeom prst="leftBrace">
            <a:avLst>
              <a:gd name="adj1" fmla="val 30529"/>
              <a:gd name="adj2" fmla="val 1039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2" name="表 1">
            <a:extLst>
              <a:ext uri="{FF2B5EF4-FFF2-40B4-BE49-F238E27FC236}">
                <a16:creationId xmlns:a16="http://schemas.microsoft.com/office/drawing/2014/main" xmlns="" id="{31E78906-C7E4-4A4D-B9D8-802422943328}"/>
              </a:ext>
            </a:extLst>
          </p:cNvPr>
          <p:cNvGraphicFramePr>
            <a:graphicFrameLocks noGrp="1"/>
          </p:cNvGraphicFramePr>
          <p:nvPr/>
        </p:nvGraphicFramePr>
        <p:xfrm>
          <a:off x="1001842" y="3732903"/>
          <a:ext cx="7128012" cy="2926080"/>
        </p:xfrm>
        <a:graphic>
          <a:graphicData uri="http://schemas.openxmlformats.org/drawingml/2006/table">
            <a:tbl>
              <a:tblPr/>
              <a:tblGrid>
                <a:gridCol w="3686543">
                  <a:extLst>
                    <a:ext uri="{9D8B030D-6E8A-4147-A177-3AD203B41FA5}">
                      <a16:colId xmlns:a16="http://schemas.microsoft.com/office/drawing/2014/main" xmlns="" val="421645877"/>
                    </a:ext>
                  </a:extLst>
                </a:gridCol>
                <a:gridCol w="1729047">
                  <a:extLst>
                    <a:ext uri="{9D8B030D-6E8A-4147-A177-3AD203B41FA5}">
                      <a16:colId xmlns:a16="http://schemas.microsoft.com/office/drawing/2014/main" xmlns="" val="567208615"/>
                    </a:ext>
                  </a:extLst>
                </a:gridCol>
                <a:gridCol w="1712422">
                  <a:extLst>
                    <a:ext uri="{9D8B030D-6E8A-4147-A177-3AD203B41FA5}">
                      <a16:colId xmlns:a16="http://schemas.microsoft.com/office/drawing/2014/main" xmlns="" val="4066338214"/>
                    </a:ext>
                  </a:extLst>
                </a:gridCol>
              </a:tblGrid>
              <a:tr h="149149">
                <a:tc>
                  <a:txBody>
                    <a:bodyPr/>
                    <a:lstStyle/>
                    <a:p>
                      <a:pPr algn="ctr"/>
                      <a:r>
                        <a:rPr kumimoji="1" lang="en-US" altLang="ja-JP" sz="1800" dirty="0">
                          <a:latin typeface="ＭＳ ゴシック" panose="020B0609070205080204" pitchFamily="49" charset="-128"/>
                          <a:ea typeface="ＭＳ ゴシック" panose="020B0609070205080204" pitchFamily="49" charset="-128"/>
                        </a:rPr>
                        <a:t>121</a:t>
                      </a:r>
                      <a:r>
                        <a:rPr kumimoji="1" lang="ja-JP" altLang="en-US" sz="1800" dirty="0">
                          <a:latin typeface="ＭＳ ゴシック" panose="020B0609070205080204" pitchFamily="49" charset="-128"/>
                          <a:ea typeface="ＭＳ ゴシック" panose="020B0609070205080204" pitchFamily="49" charset="-128"/>
                        </a:rPr>
                        <a:t>分類疾病</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800" dirty="0">
                          <a:latin typeface="ＭＳ ゴシック" panose="020B0609070205080204" pitchFamily="49" charset="-128"/>
                          <a:ea typeface="ＭＳ ゴシック" panose="020B0609070205080204" pitchFamily="49" charset="-128"/>
                        </a:rPr>
                        <a:t>1,000</a:t>
                      </a:r>
                      <a:r>
                        <a:rPr kumimoji="1" lang="ja-JP" altLang="en-US" sz="1800" dirty="0">
                          <a:latin typeface="ＭＳ ゴシック" panose="020B0609070205080204" pitchFamily="49" charset="-128"/>
                          <a:ea typeface="ＭＳ ゴシック" panose="020B0609070205080204" pitchFamily="49" charset="-128"/>
                        </a:rPr>
                        <a:t>人あたり</a:t>
                      </a:r>
                      <a:endParaRPr kumimoji="1" lang="en-US" altLang="ja-JP" sz="1800" dirty="0">
                        <a:latin typeface="ＭＳ ゴシック" panose="020B0609070205080204" pitchFamily="49" charset="-128"/>
                        <a:ea typeface="ＭＳ ゴシック" panose="020B0609070205080204" pitchFamily="49" charset="-128"/>
                      </a:endParaRPr>
                    </a:p>
                    <a:p>
                      <a:pPr algn="ctr"/>
                      <a:r>
                        <a:rPr kumimoji="1" lang="ja-JP" altLang="en-US" sz="1800" dirty="0">
                          <a:latin typeface="ＭＳ ゴシック" panose="020B0609070205080204" pitchFamily="49" charset="-128"/>
                          <a:ea typeface="ＭＳ ゴシック" panose="020B0609070205080204" pitchFamily="49" charset="-128"/>
                        </a:rPr>
                        <a:t>件数（件</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800" dirty="0">
                          <a:latin typeface="ＭＳ ゴシック" panose="020B0609070205080204" pitchFamily="49" charset="-128"/>
                          <a:ea typeface="ＭＳ ゴシック" panose="020B0609070205080204" pitchFamily="49" charset="-128"/>
                        </a:rPr>
                        <a:t>1</a:t>
                      </a:r>
                      <a:r>
                        <a:rPr kumimoji="1" lang="ja-JP" altLang="en-US" sz="1800" dirty="0">
                          <a:latin typeface="ＭＳ ゴシック" panose="020B0609070205080204" pitchFamily="49" charset="-128"/>
                          <a:ea typeface="ＭＳ ゴシック" panose="020B0609070205080204" pitchFamily="49" charset="-128"/>
                        </a:rPr>
                        <a:t>件あたり</a:t>
                      </a:r>
                      <a:endParaRPr kumimoji="1" lang="en-US" altLang="ja-JP" sz="1800" dirty="0">
                        <a:latin typeface="ＭＳ ゴシック" panose="020B0609070205080204" pitchFamily="49" charset="-128"/>
                        <a:ea typeface="ＭＳ ゴシック" panose="020B0609070205080204" pitchFamily="49" charset="-128"/>
                      </a:endParaRPr>
                    </a:p>
                    <a:p>
                      <a:pPr algn="ctr"/>
                      <a:r>
                        <a:rPr kumimoji="1" lang="ja-JP" altLang="en-US" sz="1800" dirty="0">
                          <a:latin typeface="ＭＳ ゴシック" panose="020B0609070205080204" pitchFamily="49" charset="-128"/>
                          <a:ea typeface="ＭＳ ゴシック" panose="020B0609070205080204" pitchFamily="49" charset="-128"/>
                        </a:rPr>
                        <a:t>医療費（</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月）</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538003885"/>
                  </a:ext>
                </a:extLst>
              </a:tr>
              <a:tr h="0">
                <a:tc>
                  <a:txBody>
                    <a:bodyPr/>
                    <a:lstStyle/>
                    <a:p>
                      <a:pPr algn="l"/>
                      <a:r>
                        <a:rPr kumimoji="1" lang="ja-JP" altLang="en-US" sz="1800" dirty="0">
                          <a:latin typeface="ＭＳ ゴシック" panose="020B0609070205080204" pitchFamily="49" charset="-128"/>
                          <a:ea typeface="ＭＳ ゴシック" panose="020B0609070205080204" pitchFamily="49" charset="-128"/>
                        </a:rPr>
                        <a:t>白血病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0.4</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411</a:t>
                      </a:r>
                      <a:r>
                        <a:rPr kumimoji="1" lang="ja-JP" altLang="en-US" sz="1800" dirty="0">
                          <a:latin typeface="ＭＳ ゴシック" panose="020B0609070205080204" pitchFamily="49" charset="-128"/>
                          <a:ea typeface="ＭＳ ゴシック" panose="020B0609070205080204" pitchFamily="49" charset="-128"/>
                        </a:rPr>
                        <a:t>万円</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18165732"/>
                  </a:ext>
                </a:extLst>
              </a:tr>
              <a:tr h="0">
                <a:tc>
                  <a:txBody>
                    <a:bodyPr/>
                    <a:lstStyle/>
                    <a:p>
                      <a:pPr algn="l"/>
                      <a:r>
                        <a:rPr kumimoji="1" lang="ja-JP" altLang="en-US" sz="1800" dirty="0">
                          <a:latin typeface="ＭＳ ゴシック" panose="020B0609070205080204" pitchFamily="49" charset="-128"/>
                          <a:ea typeface="ＭＳ ゴシック" panose="020B0609070205080204" pitchFamily="49" charset="-128"/>
                        </a:rPr>
                        <a:t>腎不全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5.1</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347</a:t>
                      </a:r>
                      <a:r>
                        <a:rPr kumimoji="1" lang="ja-JP" altLang="en-US" sz="1800" dirty="0">
                          <a:latin typeface="ＭＳ ゴシック" panose="020B0609070205080204" pitchFamily="49" charset="-128"/>
                          <a:ea typeface="ＭＳ ゴシック" panose="020B0609070205080204" pitchFamily="49" charset="-128"/>
                        </a:rPr>
                        <a:t>万円</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713755689"/>
                  </a:ext>
                </a:extLst>
              </a:tr>
              <a:tr h="0">
                <a:tc>
                  <a:txBody>
                    <a:bodyPr/>
                    <a:lstStyle/>
                    <a:p>
                      <a:pPr algn="l"/>
                      <a:r>
                        <a:rPr kumimoji="1" lang="ja-JP" altLang="en-US" sz="1800" dirty="0">
                          <a:latin typeface="ＭＳ ゴシック" panose="020B0609070205080204" pitchFamily="49" charset="-128"/>
                          <a:ea typeface="ＭＳ ゴシック" panose="020B0609070205080204" pitchFamily="49" charset="-128"/>
                        </a:rPr>
                        <a:t>気管，気管支及び肺の悪性新生物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2.5</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248</a:t>
                      </a:r>
                      <a:r>
                        <a:rPr kumimoji="1" lang="ja-JP" altLang="en-US" sz="1800" dirty="0">
                          <a:latin typeface="ＭＳ ゴシック" panose="020B0609070205080204" pitchFamily="49" charset="-128"/>
                          <a:ea typeface="ＭＳ ゴシック" panose="020B0609070205080204" pitchFamily="49" charset="-128"/>
                        </a:rPr>
                        <a:t>万円</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512437671"/>
                  </a:ext>
                </a:extLst>
              </a:tr>
              <a:tr h="0">
                <a:tc>
                  <a:txBody>
                    <a:bodyPr/>
                    <a:lstStyle/>
                    <a:p>
                      <a:pPr algn="l"/>
                      <a:r>
                        <a:rPr kumimoji="1" lang="ja-JP" altLang="en-US" sz="1800" dirty="0">
                          <a:latin typeface="ＭＳ ゴシック" panose="020B0609070205080204" pitchFamily="49" charset="-128"/>
                          <a:ea typeface="ＭＳ ゴシック" panose="020B0609070205080204" pitchFamily="49" charset="-128"/>
                        </a:rPr>
                        <a:t>頭蓋内損傷及び内臓の損傷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0.3</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243</a:t>
                      </a:r>
                      <a:r>
                        <a:rPr kumimoji="1" lang="ja-JP" altLang="en-US" sz="1800" dirty="0">
                          <a:latin typeface="ＭＳ ゴシック" panose="020B0609070205080204" pitchFamily="49" charset="-128"/>
                          <a:ea typeface="ＭＳ ゴシック" panose="020B0609070205080204" pitchFamily="49" charset="-128"/>
                        </a:rPr>
                        <a:t>万円</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763191371"/>
                  </a:ext>
                </a:extLst>
              </a:tr>
              <a:tr h="0">
                <a:tc>
                  <a:txBody>
                    <a:bodyPr/>
                    <a:lstStyle/>
                    <a:p>
                      <a:pPr algn="l"/>
                      <a:r>
                        <a:rPr kumimoji="1" lang="ja-JP" altLang="en-US" sz="1800" dirty="0">
                          <a:latin typeface="ＭＳ ゴシック" panose="020B0609070205080204" pitchFamily="49" charset="-128"/>
                          <a:ea typeface="ＭＳ ゴシック" panose="020B0609070205080204" pitchFamily="49" charset="-128"/>
                        </a:rPr>
                        <a:t>妊娠及び胎児発育に関連する障害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0.2</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2400" dirty="0">
                          <a:latin typeface="ＭＳ ゴシック" panose="020B0609070205080204" pitchFamily="49" charset="-128"/>
                          <a:ea typeface="ＭＳ ゴシック" panose="020B0609070205080204" pitchFamily="49" charset="-128"/>
                        </a:rPr>
                        <a:t>243</a:t>
                      </a:r>
                      <a:r>
                        <a:rPr kumimoji="1" lang="ja-JP" altLang="en-US" sz="1800" dirty="0">
                          <a:latin typeface="ＭＳ ゴシック" panose="020B0609070205080204" pitchFamily="49" charset="-128"/>
                          <a:ea typeface="ＭＳ ゴシック" panose="020B0609070205080204" pitchFamily="49" charset="-128"/>
                        </a:rPr>
                        <a:t>万円</a:t>
                      </a:r>
                      <a:endParaRPr kumimoji="1" lang="ja-JP" altLang="en-US" sz="2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266323675"/>
                  </a:ext>
                </a:extLst>
              </a:tr>
            </a:tbl>
          </a:graphicData>
        </a:graphic>
      </p:graphicFrame>
      <p:sp>
        <p:nvSpPr>
          <p:cNvPr id="22" name="テキスト ボックス 21">
            <a:extLst>
              <a:ext uri="{FF2B5EF4-FFF2-40B4-BE49-F238E27FC236}">
                <a16:creationId xmlns:a16="http://schemas.microsoft.com/office/drawing/2014/main" xmlns="" id="{E54177DF-F23D-48EF-8F37-D1A4BE6A32D0}"/>
              </a:ext>
            </a:extLst>
          </p:cNvPr>
          <p:cNvSpPr txBox="1"/>
          <p:nvPr/>
        </p:nvSpPr>
        <p:spPr>
          <a:xfrm>
            <a:off x="1001842" y="3305259"/>
            <a:ext cx="7128012" cy="461665"/>
          </a:xfrm>
          <a:prstGeom prst="rect">
            <a:avLst/>
          </a:prstGeom>
          <a:noFill/>
        </p:spPr>
        <p:txBody>
          <a:bodyPr wrap="square" rtlCol="0">
            <a:spAutoFit/>
          </a:bodyPr>
          <a:lstStyle/>
          <a:p>
            <a:pPr algn="ctr"/>
            <a:r>
              <a:rPr lang="en-US" altLang="ja-JP" sz="2400" dirty="0">
                <a:latin typeface="ＭＳ ゴシック" panose="020B0609070205080204" pitchFamily="49" charset="-128"/>
                <a:ea typeface="ＭＳ ゴシック" panose="020B0609070205080204" pitchFamily="49" charset="-128"/>
              </a:rPr>
              <a:t>1</a:t>
            </a:r>
            <a:r>
              <a:rPr lang="ja-JP" altLang="en-US" sz="2400" dirty="0">
                <a:latin typeface="ＭＳ ゴシック" panose="020B0609070205080204" pitchFamily="49" charset="-128"/>
                <a:ea typeface="ＭＳ ゴシック" panose="020B0609070205080204" pitchFamily="49" charset="-128"/>
              </a:rPr>
              <a:t>件あたりの月額医療費が高い疾病</a:t>
            </a:r>
            <a:r>
              <a:rPr lang="en-US" altLang="ja-JP" dirty="0">
                <a:latin typeface="ＭＳ ゴシック" panose="020B0609070205080204" pitchFamily="49" charset="-128"/>
                <a:ea typeface="ＭＳ ゴシック" panose="020B0609070205080204" pitchFamily="49" charset="-128"/>
              </a:rPr>
              <a:t>〈H28</a:t>
            </a:r>
            <a:r>
              <a:rPr lang="ja-JP" altLang="en-US" dirty="0">
                <a:latin typeface="ＭＳ ゴシック" panose="020B0609070205080204" pitchFamily="49" charset="-128"/>
                <a:ea typeface="ＭＳ ゴシック" panose="020B0609070205080204" pitchFamily="49" charset="-128"/>
              </a:rPr>
              <a:t>北海道国保</a:t>
            </a:r>
            <a:r>
              <a:rPr lang="en-US" altLang="ja-JP" dirty="0">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p:txBody>
      </p:sp>
      <p:pic>
        <p:nvPicPr>
          <p:cNvPr id="23" name="図 22">
            <a:extLst>
              <a:ext uri="{FF2B5EF4-FFF2-40B4-BE49-F238E27FC236}">
                <a16:creationId xmlns:a16="http://schemas.microsoft.com/office/drawing/2014/main" xmlns="" id="{546623D7-227B-4BE5-A376-C7E5CECFDE0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3378" y="2753160"/>
            <a:ext cx="1019171" cy="461665"/>
          </a:xfrm>
          <a:prstGeom prst="rect">
            <a:avLst/>
          </a:prstGeom>
        </p:spPr>
      </p:pic>
      <p:sp>
        <p:nvSpPr>
          <p:cNvPr id="24" name="テキスト ボックス 23">
            <a:extLst>
              <a:ext uri="{FF2B5EF4-FFF2-40B4-BE49-F238E27FC236}">
                <a16:creationId xmlns:a16="http://schemas.microsoft.com/office/drawing/2014/main" xmlns="" id="{352984E8-3D01-4675-B1A7-F1913C782D31}"/>
              </a:ext>
            </a:extLst>
          </p:cNvPr>
          <p:cNvSpPr txBox="1"/>
          <p:nvPr/>
        </p:nvSpPr>
        <p:spPr>
          <a:xfrm>
            <a:off x="4309714" y="2725246"/>
            <a:ext cx="4039986" cy="461665"/>
          </a:xfrm>
          <a:prstGeom prst="rect">
            <a:avLst/>
          </a:prstGeom>
          <a:noFill/>
        </p:spPr>
        <p:txBody>
          <a:bodyPr wrap="square" rtlCol="0">
            <a:spAutoFit/>
          </a:bodyPr>
          <a:lstStyle/>
          <a:p>
            <a:pPr algn="ctr"/>
            <a:r>
              <a:rPr lang="ja-JP" altLang="en-US" sz="2400" dirty="0">
                <a:latin typeface="ＭＳ ゴシック" panose="020B0609070205080204" pitchFamily="49" charset="-128"/>
                <a:ea typeface="ＭＳ ゴシック" panose="020B0609070205080204" pitchFamily="49" charset="-128"/>
              </a:rPr>
              <a:t>医療費に与える影響が</a:t>
            </a:r>
            <a:r>
              <a:rPr lang="ja-JP" altLang="en-US" sz="2400" dirty="0">
                <a:solidFill>
                  <a:srgbClr val="FF0000"/>
                </a:solidFill>
                <a:latin typeface="ＭＳ ゴシック" panose="020B0609070205080204" pitchFamily="49" charset="-128"/>
                <a:ea typeface="ＭＳ ゴシック" panose="020B0609070205080204" pitchFamily="49" charset="-128"/>
              </a:rPr>
              <a:t>大</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0961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社会保障関係費を巡る背景</a:t>
            </a:r>
            <a:r>
              <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①</a:t>
            </a:r>
          </a:p>
        </p:txBody>
      </p:sp>
      <p:sp>
        <p:nvSpPr>
          <p:cNvPr id="6" name="テキスト ボックス 5">
            <a:extLst>
              <a:ext uri="{FF2B5EF4-FFF2-40B4-BE49-F238E27FC236}">
                <a16:creationId xmlns:a16="http://schemas.microsoft.com/office/drawing/2014/main" xmlns="" id="{634AB54D-BE7A-433E-B6B5-C3EFDD573639}"/>
              </a:ext>
            </a:extLst>
          </p:cNvPr>
          <p:cNvSpPr txBox="1"/>
          <p:nvPr/>
        </p:nvSpPr>
        <p:spPr>
          <a:xfrm>
            <a:off x="654977" y="3468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FF99FF"/>
                </a:solidFill>
                <a:effectLst/>
                <a:uLnTx/>
                <a:uFillTx/>
                <a:latin typeface="HG丸ｺﾞｼｯｸM-PRO" panose="020F0600000000000000" pitchFamily="50" charset="-128"/>
                <a:ea typeface="HG丸ｺﾞｼｯｸM-PRO" panose="020F0600000000000000" pitchFamily="50" charset="-128"/>
              </a:rPr>
              <a:t>社会保障関係費</a:t>
            </a:r>
            <a:endParaRPr kumimoji="0" lang="en-US" altLang="ja-JP" sz="1800" b="0" i="0" u="none" strike="noStrike" kern="1200" cap="none" spc="0" normalizeH="0" baseline="0" noProof="0" dirty="0">
              <a:ln w="3175">
                <a:solidFill>
                  <a:prstClr val="black"/>
                </a:solidFill>
              </a:ln>
              <a:solidFill>
                <a:srgbClr val="FF99FF"/>
              </a:solidFill>
              <a:effectLst/>
              <a:uLnTx/>
              <a:uFillTx/>
              <a:latin typeface="HG丸ｺﾞｼｯｸM-PRO" panose="020F0600000000000000" pitchFamily="50" charset="-128"/>
              <a:ea typeface="HG丸ｺﾞｼｯｸM-PRO" panose="020F0600000000000000" pitchFamily="50" charset="-128"/>
            </a:endParaRPr>
          </a:p>
        </p:txBody>
      </p:sp>
      <p:sp>
        <p:nvSpPr>
          <p:cNvPr id="9" name="円/楕円 1">
            <a:extLst>
              <a:ext uri="{FF2B5EF4-FFF2-40B4-BE49-F238E27FC236}">
                <a16:creationId xmlns:a16="http://schemas.microsoft.com/office/drawing/2014/main" xmlns="" id="{00000000-0008-0000-0100-000002000000}"/>
              </a:ext>
            </a:extLst>
          </p:cNvPr>
          <p:cNvSpPr>
            <a:spLocks noChangeAspect="1"/>
          </p:cNvSpPr>
          <p:nvPr/>
        </p:nvSpPr>
        <p:spPr>
          <a:xfrm>
            <a:off x="7448930" y="911589"/>
            <a:ext cx="1220400" cy="1220400"/>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0" name="円/楕円 1">
            <a:extLst>
              <a:ext uri="{FF2B5EF4-FFF2-40B4-BE49-F238E27FC236}">
                <a16:creationId xmlns:a16="http://schemas.microsoft.com/office/drawing/2014/main" xmlns="" id="{62585313-4B86-443A-AFC4-AA2C00BC37E4}"/>
              </a:ext>
            </a:extLst>
          </p:cNvPr>
          <p:cNvSpPr>
            <a:spLocks noChangeAspect="1"/>
          </p:cNvSpPr>
          <p:nvPr/>
        </p:nvSpPr>
        <p:spPr>
          <a:xfrm>
            <a:off x="6335610" y="1221736"/>
            <a:ext cx="985048" cy="985048"/>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1" name="円/楕円 1">
            <a:extLst>
              <a:ext uri="{FF2B5EF4-FFF2-40B4-BE49-F238E27FC236}">
                <a16:creationId xmlns:a16="http://schemas.microsoft.com/office/drawing/2014/main" xmlns="" id="{2ABACEDA-128C-4A34-8ED8-C6197BF2B022}"/>
              </a:ext>
            </a:extLst>
          </p:cNvPr>
          <p:cNvSpPr>
            <a:spLocks noChangeAspect="1"/>
          </p:cNvSpPr>
          <p:nvPr/>
        </p:nvSpPr>
        <p:spPr>
          <a:xfrm>
            <a:off x="5159613" y="1301486"/>
            <a:ext cx="816499" cy="816499"/>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2" name="円/楕円 1">
            <a:extLst>
              <a:ext uri="{FF2B5EF4-FFF2-40B4-BE49-F238E27FC236}">
                <a16:creationId xmlns:a16="http://schemas.microsoft.com/office/drawing/2014/main" xmlns="" id="{7016DE84-4006-4911-B1A4-AF47ABDC8A3F}"/>
              </a:ext>
            </a:extLst>
          </p:cNvPr>
          <p:cNvSpPr>
            <a:spLocks noChangeAspect="1"/>
          </p:cNvSpPr>
          <p:nvPr/>
        </p:nvSpPr>
        <p:spPr>
          <a:xfrm>
            <a:off x="3962591" y="2084638"/>
            <a:ext cx="679946" cy="679946"/>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3" name="円/楕円 1">
            <a:extLst>
              <a:ext uri="{FF2B5EF4-FFF2-40B4-BE49-F238E27FC236}">
                <a16:creationId xmlns:a16="http://schemas.microsoft.com/office/drawing/2014/main" xmlns="" id="{5EF6AE23-BB0F-47D4-B399-67DF75117D74}"/>
              </a:ext>
            </a:extLst>
          </p:cNvPr>
          <p:cNvSpPr>
            <a:spLocks noChangeAspect="1"/>
          </p:cNvSpPr>
          <p:nvPr/>
        </p:nvSpPr>
        <p:spPr>
          <a:xfrm>
            <a:off x="2781228" y="3212939"/>
            <a:ext cx="511398" cy="511398"/>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4" name="円/楕円 10">
            <a:extLst>
              <a:ext uri="{FF2B5EF4-FFF2-40B4-BE49-F238E27FC236}">
                <a16:creationId xmlns:a16="http://schemas.microsoft.com/office/drawing/2014/main" xmlns="" id="{00000000-0008-0000-0100-00000B000000}"/>
              </a:ext>
            </a:extLst>
          </p:cNvPr>
          <p:cNvSpPr>
            <a:spLocks noChangeAspect="1"/>
          </p:cNvSpPr>
          <p:nvPr/>
        </p:nvSpPr>
        <p:spPr>
          <a:xfrm>
            <a:off x="7541237" y="2134561"/>
            <a:ext cx="1037337" cy="1037337"/>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5" name="円/楕円 10">
            <a:extLst>
              <a:ext uri="{FF2B5EF4-FFF2-40B4-BE49-F238E27FC236}">
                <a16:creationId xmlns:a16="http://schemas.microsoft.com/office/drawing/2014/main" xmlns="" id="{758B9C84-AF05-4EF5-BBB7-BE9B950E1166}"/>
              </a:ext>
            </a:extLst>
          </p:cNvPr>
          <p:cNvSpPr>
            <a:spLocks noChangeAspect="1"/>
          </p:cNvSpPr>
          <p:nvPr/>
        </p:nvSpPr>
        <p:spPr>
          <a:xfrm>
            <a:off x="6336025" y="2208888"/>
            <a:ext cx="982124" cy="982124"/>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6" name="円/楕円 10">
            <a:extLst>
              <a:ext uri="{FF2B5EF4-FFF2-40B4-BE49-F238E27FC236}">
                <a16:creationId xmlns:a16="http://schemas.microsoft.com/office/drawing/2014/main" xmlns="" id="{A31E9A91-47C5-4013-851B-183D0B9E67CA}"/>
              </a:ext>
            </a:extLst>
          </p:cNvPr>
          <p:cNvSpPr>
            <a:spLocks noChangeAspect="1"/>
          </p:cNvSpPr>
          <p:nvPr/>
        </p:nvSpPr>
        <p:spPr>
          <a:xfrm>
            <a:off x="5128664" y="2119388"/>
            <a:ext cx="877524" cy="877524"/>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7" name="円/楕円 10">
            <a:extLst>
              <a:ext uri="{FF2B5EF4-FFF2-40B4-BE49-F238E27FC236}">
                <a16:creationId xmlns:a16="http://schemas.microsoft.com/office/drawing/2014/main" xmlns="" id="{C70095C1-EEC4-4DFF-85B5-6B245D42EAF1}"/>
              </a:ext>
            </a:extLst>
          </p:cNvPr>
          <p:cNvSpPr>
            <a:spLocks noChangeAspect="1"/>
          </p:cNvSpPr>
          <p:nvPr/>
        </p:nvSpPr>
        <p:spPr>
          <a:xfrm>
            <a:off x="3942553" y="2765874"/>
            <a:ext cx="720616" cy="720616"/>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8" name="円/楕円 10">
            <a:extLst>
              <a:ext uri="{FF2B5EF4-FFF2-40B4-BE49-F238E27FC236}">
                <a16:creationId xmlns:a16="http://schemas.microsoft.com/office/drawing/2014/main" xmlns="" id="{DD68441C-5666-4D3A-8DFF-0FE7EAE10EBA}"/>
              </a:ext>
            </a:extLst>
          </p:cNvPr>
          <p:cNvSpPr>
            <a:spLocks noChangeAspect="1"/>
          </p:cNvSpPr>
          <p:nvPr/>
        </p:nvSpPr>
        <p:spPr>
          <a:xfrm>
            <a:off x="2873093" y="3725990"/>
            <a:ext cx="328351" cy="328351"/>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9" name="円/楕円 16">
            <a:extLst>
              <a:ext uri="{FF2B5EF4-FFF2-40B4-BE49-F238E27FC236}">
                <a16:creationId xmlns:a16="http://schemas.microsoft.com/office/drawing/2014/main" xmlns="" id="{00000000-0008-0000-0100-000011000000}"/>
              </a:ext>
            </a:extLst>
          </p:cNvPr>
          <p:cNvSpPr>
            <a:spLocks noChangeAspect="1"/>
          </p:cNvSpPr>
          <p:nvPr/>
        </p:nvSpPr>
        <p:spPr>
          <a:xfrm>
            <a:off x="7637131" y="3170660"/>
            <a:ext cx="845550" cy="845550"/>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0" name="円/楕円 21">
            <a:extLst>
              <a:ext uri="{FF2B5EF4-FFF2-40B4-BE49-F238E27FC236}">
                <a16:creationId xmlns:a16="http://schemas.microsoft.com/office/drawing/2014/main" xmlns="" id="{00000000-0008-0000-0100-000016000000}"/>
              </a:ext>
            </a:extLst>
          </p:cNvPr>
          <p:cNvSpPr>
            <a:spLocks noChangeAspect="1"/>
          </p:cNvSpPr>
          <p:nvPr/>
        </p:nvSpPr>
        <p:spPr>
          <a:xfrm>
            <a:off x="7798389" y="4019250"/>
            <a:ext cx="523034" cy="523034"/>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1" name="円/楕円 26">
            <a:extLst>
              <a:ext uri="{FF2B5EF4-FFF2-40B4-BE49-F238E27FC236}">
                <a16:creationId xmlns:a16="http://schemas.microsoft.com/office/drawing/2014/main" xmlns="" id="{00000000-0008-0000-0100-00001B000000}"/>
              </a:ext>
            </a:extLst>
          </p:cNvPr>
          <p:cNvSpPr>
            <a:spLocks noChangeAspect="1"/>
          </p:cNvSpPr>
          <p:nvPr/>
        </p:nvSpPr>
        <p:spPr>
          <a:xfrm>
            <a:off x="7811464" y="4544152"/>
            <a:ext cx="496884" cy="496884"/>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2" name="円/楕円 31">
            <a:extLst>
              <a:ext uri="{FF2B5EF4-FFF2-40B4-BE49-F238E27FC236}">
                <a16:creationId xmlns:a16="http://schemas.microsoft.com/office/drawing/2014/main" xmlns="" id="{00000000-0008-0000-0100-000020000000}"/>
              </a:ext>
            </a:extLst>
          </p:cNvPr>
          <p:cNvSpPr>
            <a:spLocks noChangeAspect="1"/>
          </p:cNvSpPr>
          <p:nvPr/>
        </p:nvSpPr>
        <p:spPr>
          <a:xfrm>
            <a:off x="7816785" y="5043791"/>
            <a:ext cx="485250" cy="485250"/>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3" name="円/楕円 37">
            <a:extLst>
              <a:ext uri="{FF2B5EF4-FFF2-40B4-BE49-F238E27FC236}">
                <a16:creationId xmlns:a16="http://schemas.microsoft.com/office/drawing/2014/main" xmlns="" id="{00000000-0008-0000-0100-000026000000}"/>
              </a:ext>
            </a:extLst>
          </p:cNvPr>
          <p:cNvSpPr>
            <a:spLocks noChangeAspect="1"/>
          </p:cNvSpPr>
          <p:nvPr/>
        </p:nvSpPr>
        <p:spPr>
          <a:xfrm>
            <a:off x="7731560" y="5532058"/>
            <a:ext cx="656689" cy="656689"/>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4" name="円/楕円 16">
            <a:extLst>
              <a:ext uri="{FF2B5EF4-FFF2-40B4-BE49-F238E27FC236}">
                <a16:creationId xmlns:a16="http://schemas.microsoft.com/office/drawing/2014/main" xmlns="" id="{0E0DE8A6-CBC1-4188-94AB-420837B69CEA}"/>
              </a:ext>
            </a:extLst>
          </p:cNvPr>
          <p:cNvSpPr>
            <a:spLocks noChangeAspect="1"/>
          </p:cNvSpPr>
          <p:nvPr/>
        </p:nvSpPr>
        <p:spPr>
          <a:xfrm>
            <a:off x="6412431" y="3193116"/>
            <a:ext cx="828139" cy="828139"/>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5" name="円/楕円 21">
            <a:extLst>
              <a:ext uri="{FF2B5EF4-FFF2-40B4-BE49-F238E27FC236}">
                <a16:creationId xmlns:a16="http://schemas.microsoft.com/office/drawing/2014/main" xmlns="" id="{BB8CC245-BC9B-44B2-8391-07060ACE987F}"/>
              </a:ext>
            </a:extLst>
          </p:cNvPr>
          <p:cNvSpPr>
            <a:spLocks noChangeAspect="1"/>
          </p:cNvSpPr>
          <p:nvPr/>
        </p:nvSpPr>
        <p:spPr>
          <a:xfrm>
            <a:off x="6544647" y="4023487"/>
            <a:ext cx="563708" cy="563708"/>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6" name="円/楕円 26">
            <a:extLst>
              <a:ext uri="{FF2B5EF4-FFF2-40B4-BE49-F238E27FC236}">
                <a16:creationId xmlns:a16="http://schemas.microsoft.com/office/drawing/2014/main" xmlns="" id="{F3740EDA-BA02-4795-B7A0-513CD0720F8D}"/>
              </a:ext>
            </a:extLst>
          </p:cNvPr>
          <p:cNvSpPr>
            <a:spLocks noChangeAspect="1"/>
          </p:cNvSpPr>
          <p:nvPr/>
        </p:nvSpPr>
        <p:spPr>
          <a:xfrm>
            <a:off x="6580970" y="4589299"/>
            <a:ext cx="491063" cy="491063"/>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7" name="円/楕円 31">
            <a:extLst>
              <a:ext uri="{FF2B5EF4-FFF2-40B4-BE49-F238E27FC236}">
                <a16:creationId xmlns:a16="http://schemas.microsoft.com/office/drawing/2014/main" xmlns="" id="{DA066985-58BE-4D41-B5AB-02226A4618A6}"/>
              </a:ext>
            </a:extLst>
          </p:cNvPr>
          <p:cNvSpPr>
            <a:spLocks noChangeAspect="1"/>
          </p:cNvSpPr>
          <p:nvPr/>
        </p:nvSpPr>
        <p:spPr>
          <a:xfrm>
            <a:off x="6592590" y="5082466"/>
            <a:ext cx="467825" cy="467825"/>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8" name="円/楕円 37">
            <a:extLst>
              <a:ext uri="{FF2B5EF4-FFF2-40B4-BE49-F238E27FC236}">
                <a16:creationId xmlns:a16="http://schemas.microsoft.com/office/drawing/2014/main" xmlns="" id="{C217735B-690A-4D50-AC4F-3C78C9CD39E5}"/>
              </a:ext>
            </a:extLst>
          </p:cNvPr>
          <p:cNvSpPr>
            <a:spLocks noChangeAspect="1"/>
          </p:cNvSpPr>
          <p:nvPr/>
        </p:nvSpPr>
        <p:spPr>
          <a:xfrm>
            <a:off x="6508329" y="5552395"/>
            <a:ext cx="636352" cy="636352"/>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9" name="円/楕円 16">
            <a:extLst>
              <a:ext uri="{FF2B5EF4-FFF2-40B4-BE49-F238E27FC236}">
                <a16:creationId xmlns:a16="http://schemas.microsoft.com/office/drawing/2014/main" xmlns="" id="{73FBF0F3-F008-436D-AA1D-6401AFFA4769}"/>
              </a:ext>
            </a:extLst>
          </p:cNvPr>
          <p:cNvSpPr>
            <a:spLocks noChangeAspect="1"/>
          </p:cNvSpPr>
          <p:nvPr/>
        </p:nvSpPr>
        <p:spPr>
          <a:xfrm>
            <a:off x="5148441" y="2996393"/>
            <a:ext cx="842654" cy="842654"/>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0" name="円/楕円 21">
            <a:extLst>
              <a:ext uri="{FF2B5EF4-FFF2-40B4-BE49-F238E27FC236}">
                <a16:creationId xmlns:a16="http://schemas.microsoft.com/office/drawing/2014/main" xmlns="" id="{D1DDEDC5-C525-4E01-96FC-05A1F430799B}"/>
              </a:ext>
            </a:extLst>
          </p:cNvPr>
          <p:cNvSpPr>
            <a:spLocks noChangeAspect="1"/>
          </p:cNvSpPr>
          <p:nvPr/>
        </p:nvSpPr>
        <p:spPr>
          <a:xfrm>
            <a:off x="5234286" y="3842352"/>
            <a:ext cx="668309" cy="668309"/>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1" name="円/楕円 26">
            <a:extLst>
              <a:ext uri="{FF2B5EF4-FFF2-40B4-BE49-F238E27FC236}">
                <a16:creationId xmlns:a16="http://schemas.microsoft.com/office/drawing/2014/main" xmlns="" id="{387289B1-B62E-47C9-82EA-257E3957AE47}"/>
              </a:ext>
            </a:extLst>
          </p:cNvPr>
          <p:cNvSpPr>
            <a:spLocks noChangeAspect="1"/>
          </p:cNvSpPr>
          <p:nvPr/>
        </p:nvSpPr>
        <p:spPr>
          <a:xfrm>
            <a:off x="5297863" y="4511462"/>
            <a:ext cx="540450" cy="540450"/>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2" name="円/楕円 31">
            <a:extLst>
              <a:ext uri="{FF2B5EF4-FFF2-40B4-BE49-F238E27FC236}">
                <a16:creationId xmlns:a16="http://schemas.microsoft.com/office/drawing/2014/main" xmlns="" id="{743DB714-A398-437B-8A22-F39E39CCABA8}"/>
              </a:ext>
            </a:extLst>
          </p:cNvPr>
          <p:cNvSpPr>
            <a:spLocks noChangeAspect="1"/>
          </p:cNvSpPr>
          <p:nvPr/>
        </p:nvSpPr>
        <p:spPr>
          <a:xfrm>
            <a:off x="5329817" y="5051083"/>
            <a:ext cx="476543" cy="476543"/>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3" name="円/楕円 37">
            <a:extLst>
              <a:ext uri="{FF2B5EF4-FFF2-40B4-BE49-F238E27FC236}">
                <a16:creationId xmlns:a16="http://schemas.microsoft.com/office/drawing/2014/main" xmlns="" id="{75150813-66EB-486F-8AC4-765D0406926E}"/>
              </a:ext>
            </a:extLst>
          </p:cNvPr>
          <p:cNvSpPr>
            <a:spLocks noChangeAspect="1"/>
          </p:cNvSpPr>
          <p:nvPr/>
        </p:nvSpPr>
        <p:spPr>
          <a:xfrm>
            <a:off x="5239877" y="5530607"/>
            <a:ext cx="659589" cy="659589"/>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4" name="円/楕円 16">
            <a:extLst>
              <a:ext uri="{FF2B5EF4-FFF2-40B4-BE49-F238E27FC236}">
                <a16:creationId xmlns:a16="http://schemas.microsoft.com/office/drawing/2014/main" xmlns="" id="{52C2F432-4C25-491E-8C81-D1B3C1A06A9E}"/>
              </a:ext>
            </a:extLst>
          </p:cNvPr>
          <p:cNvSpPr>
            <a:spLocks noChangeAspect="1"/>
          </p:cNvSpPr>
          <p:nvPr/>
        </p:nvSpPr>
        <p:spPr>
          <a:xfrm>
            <a:off x="3957788" y="3490539"/>
            <a:ext cx="682844" cy="682844"/>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5" name="円/楕円 21">
            <a:extLst>
              <a:ext uri="{FF2B5EF4-FFF2-40B4-BE49-F238E27FC236}">
                <a16:creationId xmlns:a16="http://schemas.microsoft.com/office/drawing/2014/main" xmlns="" id="{2103E1A8-A687-44E0-8F96-B16B8EAAC117}"/>
              </a:ext>
            </a:extLst>
          </p:cNvPr>
          <p:cNvSpPr>
            <a:spLocks noChangeAspect="1"/>
          </p:cNvSpPr>
          <p:nvPr/>
        </p:nvSpPr>
        <p:spPr>
          <a:xfrm>
            <a:off x="4036168" y="4175210"/>
            <a:ext cx="528839" cy="528839"/>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6" name="円/楕円 26">
            <a:extLst>
              <a:ext uri="{FF2B5EF4-FFF2-40B4-BE49-F238E27FC236}">
                <a16:creationId xmlns:a16="http://schemas.microsoft.com/office/drawing/2014/main" xmlns="" id="{625B97AC-0466-4F9E-B17E-C514C89B40CC}"/>
              </a:ext>
            </a:extLst>
          </p:cNvPr>
          <p:cNvSpPr>
            <a:spLocks noChangeAspect="1"/>
          </p:cNvSpPr>
          <p:nvPr/>
        </p:nvSpPr>
        <p:spPr>
          <a:xfrm>
            <a:off x="4063847" y="4706630"/>
            <a:ext cx="470727" cy="470727"/>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7" name="円/楕円 31">
            <a:extLst>
              <a:ext uri="{FF2B5EF4-FFF2-40B4-BE49-F238E27FC236}">
                <a16:creationId xmlns:a16="http://schemas.microsoft.com/office/drawing/2014/main" xmlns="" id="{334C1BBA-8F0B-4149-9C8E-1DC5490D3E7B}"/>
              </a:ext>
            </a:extLst>
          </p:cNvPr>
          <p:cNvSpPr>
            <a:spLocks noChangeAspect="1"/>
          </p:cNvSpPr>
          <p:nvPr/>
        </p:nvSpPr>
        <p:spPr>
          <a:xfrm>
            <a:off x="4099685" y="5178564"/>
            <a:ext cx="400977" cy="400977"/>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8" name="円/楕円 37">
            <a:extLst>
              <a:ext uri="{FF2B5EF4-FFF2-40B4-BE49-F238E27FC236}">
                <a16:creationId xmlns:a16="http://schemas.microsoft.com/office/drawing/2014/main" xmlns="" id="{B04C55D5-B71D-4670-8E3B-696C85D8D3BA}"/>
              </a:ext>
            </a:extLst>
          </p:cNvPr>
          <p:cNvSpPr>
            <a:spLocks noChangeAspect="1"/>
          </p:cNvSpPr>
          <p:nvPr/>
        </p:nvSpPr>
        <p:spPr>
          <a:xfrm>
            <a:off x="3997111" y="5581446"/>
            <a:ext cx="607301" cy="607301"/>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9" name="円/楕円 16">
            <a:extLst>
              <a:ext uri="{FF2B5EF4-FFF2-40B4-BE49-F238E27FC236}">
                <a16:creationId xmlns:a16="http://schemas.microsoft.com/office/drawing/2014/main" xmlns="" id="{F8DB8778-2FED-4453-A22C-0E2D47B03911}"/>
              </a:ext>
            </a:extLst>
          </p:cNvPr>
          <p:cNvSpPr>
            <a:spLocks noChangeAspect="1"/>
          </p:cNvSpPr>
          <p:nvPr/>
        </p:nvSpPr>
        <p:spPr>
          <a:xfrm>
            <a:off x="2798972" y="4056887"/>
            <a:ext cx="476543" cy="476543"/>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0" name="円/楕円 21">
            <a:extLst>
              <a:ext uri="{FF2B5EF4-FFF2-40B4-BE49-F238E27FC236}">
                <a16:creationId xmlns:a16="http://schemas.microsoft.com/office/drawing/2014/main" xmlns="" id="{E9C8B7B0-1B05-401E-881E-D7C2A42EE6DF}"/>
              </a:ext>
            </a:extLst>
          </p:cNvPr>
          <p:cNvSpPr>
            <a:spLocks noChangeAspect="1"/>
          </p:cNvSpPr>
          <p:nvPr/>
        </p:nvSpPr>
        <p:spPr>
          <a:xfrm>
            <a:off x="2815690" y="4534984"/>
            <a:ext cx="441672" cy="441672"/>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1" name="円/楕円 26">
            <a:extLst>
              <a:ext uri="{FF2B5EF4-FFF2-40B4-BE49-F238E27FC236}">
                <a16:creationId xmlns:a16="http://schemas.microsoft.com/office/drawing/2014/main" xmlns="" id="{36687D71-B263-407E-84F5-80B680DB0D22}"/>
              </a:ext>
            </a:extLst>
          </p:cNvPr>
          <p:cNvSpPr>
            <a:spLocks noChangeAspect="1"/>
          </p:cNvSpPr>
          <p:nvPr/>
        </p:nvSpPr>
        <p:spPr>
          <a:xfrm>
            <a:off x="2840706" y="4979764"/>
            <a:ext cx="395185" cy="395185"/>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2" name="円/楕円 31">
            <a:extLst>
              <a:ext uri="{FF2B5EF4-FFF2-40B4-BE49-F238E27FC236}">
                <a16:creationId xmlns:a16="http://schemas.microsoft.com/office/drawing/2014/main" xmlns="" id="{5F9A5E00-5E3E-403F-9748-01F70E183DCE}"/>
              </a:ext>
            </a:extLst>
          </p:cNvPr>
          <p:cNvSpPr>
            <a:spLocks noChangeAspect="1"/>
          </p:cNvSpPr>
          <p:nvPr/>
        </p:nvSpPr>
        <p:spPr>
          <a:xfrm>
            <a:off x="2897667" y="5378057"/>
            <a:ext cx="278940" cy="278940"/>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3" name="円/楕円 37">
            <a:extLst>
              <a:ext uri="{FF2B5EF4-FFF2-40B4-BE49-F238E27FC236}">
                <a16:creationId xmlns:a16="http://schemas.microsoft.com/office/drawing/2014/main" xmlns="" id="{A8648184-2330-41B6-89C9-137BD896FDC0}"/>
              </a:ext>
            </a:extLst>
          </p:cNvPr>
          <p:cNvSpPr>
            <a:spLocks noChangeAspect="1"/>
          </p:cNvSpPr>
          <p:nvPr/>
        </p:nvSpPr>
        <p:spPr>
          <a:xfrm>
            <a:off x="2770651" y="5656997"/>
            <a:ext cx="531750" cy="531750"/>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cxnSp>
        <p:nvCxnSpPr>
          <p:cNvPr id="3" name="直線コネクタ 2">
            <a:extLst>
              <a:ext uri="{FF2B5EF4-FFF2-40B4-BE49-F238E27FC236}">
                <a16:creationId xmlns:a16="http://schemas.microsoft.com/office/drawing/2014/main" xmlns="" id="{33F52C5C-4EEB-4307-841B-9D0EE0B47987}"/>
              </a:ext>
            </a:extLst>
          </p:cNvPr>
          <p:cNvCxnSpPr>
            <a:cxnSpLocks/>
          </p:cNvCxnSpPr>
          <p:nvPr/>
        </p:nvCxnSpPr>
        <p:spPr>
          <a:xfrm>
            <a:off x="882636" y="6188747"/>
            <a:ext cx="7314521"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xmlns="" id="{0EC16199-182D-4034-9894-3861886CA502}"/>
              </a:ext>
            </a:extLst>
          </p:cNvPr>
          <p:cNvCxnSpPr>
            <a:cxnSpLocks/>
            <a:stCxn id="43" idx="0"/>
            <a:endCxn id="38" idx="0"/>
          </p:cNvCxnSpPr>
          <p:nvPr/>
        </p:nvCxnSpPr>
        <p:spPr>
          <a:xfrm flipV="1">
            <a:off x="3036526" y="5581446"/>
            <a:ext cx="1264236" cy="75551"/>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xmlns="" id="{51C74429-5335-4F1C-8FEC-5BFC78B8390D}"/>
              </a:ext>
            </a:extLst>
          </p:cNvPr>
          <p:cNvCxnSpPr>
            <a:cxnSpLocks/>
            <a:stCxn id="38" idx="0"/>
            <a:endCxn id="33" idx="0"/>
          </p:cNvCxnSpPr>
          <p:nvPr/>
        </p:nvCxnSpPr>
        <p:spPr>
          <a:xfrm flipV="1">
            <a:off x="4300762" y="5530607"/>
            <a:ext cx="1268910" cy="50839"/>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xmlns="" id="{2653E737-2211-42C7-BADA-EC1D8A3FC5F6}"/>
              </a:ext>
            </a:extLst>
          </p:cNvPr>
          <p:cNvSpPr txBox="1"/>
          <p:nvPr/>
        </p:nvSpPr>
        <p:spPr>
          <a:xfrm>
            <a:off x="654977" y="5844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DDDED3"/>
                </a:solidFill>
                <a:effectLst/>
                <a:uLnTx/>
                <a:uFillTx/>
                <a:latin typeface="HG丸ｺﾞｼｯｸM-PRO" panose="020F0600000000000000" pitchFamily="50" charset="-128"/>
                <a:ea typeface="HG丸ｺﾞｼｯｸM-PRO" panose="020F0600000000000000" pitchFamily="50" charset="-128"/>
              </a:rPr>
              <a:t>その他</a:t>
            </a:r>
            <a:endParaRPr kumimoji="0" lang="en-US" altLang="ja-JP" sz="1800" b="0" i="0" u="none" strike="noStrike" kern="1200" cap="none" spc="0" normalizeH="0" baseline="0" noProof="0" dirty="0">
              <a:ln w="3175">
                <a:solidFill>
                  <a:prstClr val="black"/>
                </a:solidFill>
              </a:ln>
              <a:solidFill>
                <a:srgbClr val="DDDED3"/>
              </a:solidFill>
              <a:effectLst/>
              <a:uLnTx/>
              <a:uFillTx/>
              <a:latin typeface="HG丸ｺﾞｼｯｸM-PRO" panose="020F0600000000000000" pitchFamily="50" charset="-128"/>
              <a:ea typeface="HG丸ｺﾞｼｯｸM-PRO" panose="020F0600000000000000" pitchFamily="50" charset="-128"/>
            </a:endParaRPr>
          </a:p>
        </p:txBody>
      </p:sp>
      <p:cxnSp>
        <p:nvCxnSpPr>
          <p:cNvPr id="55" name="直線コネクタ 54">
            <a:extLst>
              <a:ext uri="{FF2B5EF4-FFF2-40B4-BE49-F238E27FC236}">
                <a16:creationId xmlns:a16="http://schemas.microsoft.com/office/drawing/2014/main" xmlns="" id="{B51A46E9-C1DF-4148-A663-D3E4DB7AE0D9}"/>
              </a:ext>
            </a:extLst>
          </p:cNvPr>
          <p:cNvCxnSpPr>
            <a:cxnSpLocks/>
            <a:stCxn id="54" idx="0"/>
            <a:endCxn id="43" idx="0"/>
          </p:cNvCxnSpPr>
          <p:nvPr/>
        </p:nvCxnSpPr>
        <p:spPr>
          <a:xfrm flipV="1">
            <a:off x="654978" y="5656997"/>
            <a:ext cx="2381548" cy="18753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xmlns="" id="{84015ACC-C693-440B-9C5E-D3F6B86EAA31}"/>
              </a:ext>
            </a:extLst>
          </p:cNvPr>
          <p:cNvSpPr txBox="1"/>
          <p:nvPr/>
        </p:nvSpPr>
        <p:spPr>
          <a:xfrm>
            <a:off x="654977" y="5448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28AF0C"/>
                </a:solidFill>
                <a:effectLst/>
                <a:uLnTx/>
                <a:uFillTx/>
                <a:latin typeface="HG丸ｺﾞｼｯｸM-PRO" panose="020F0600000000000000" pitchFamily="50" charset="-128"/>
                <a:ea typeface="HG丸ｺﾞｼｯｸM-PRO" panose="020F0600000000000000" pitchFamily="50" charset="-128"/>
              </a:rPr>
              <a:t>防衛関係費</a:t>
            </a:r>
            <a:endParaRPr kumimoji="0" lang="en-US" altLang="ja-JP" sz="1800" b="0" i="0" u="none" strike="noStrike" kern="1200" cap="none" spc="0" normalizeH="0" baseline="0" noProof="0" dirty="0">
              <a:ln w="3175">
                <a:solidFill>
                  <a:prstClr val="black"/>
                </a:solidFill>
              </a:ln>
              <a:solidFill>
                <a:srgbClr val="28AF0C"/>
              </a:solidFill>
              <a:effectLst/>
              <a:uLnTx/>
              <a:uFillTx/>
              <a:latin typeface="HG丸ｺﾞｼｯｸM-PRO" panose="020F0600000000000000" pitchFamily="50" charset="-128"/>
              <a:ea typeface="HG丸ｺﾞｼｯｸM-PRO" panose="020F0600000000000000" pitchFamily="50" charset="-128"/>
            </a:endParaRPr>
          </a:p>
        </p:txBody>
      </p:sp>
      <p:cxnSp>
        <p:nvCxnSpPr>
          <p:cNvPr id="59" name="直線コネクタ 58">
            <a:extLst>
              <a:ext uri="{FF2B5EF4-FFF2-40B4-BE49-F238E27FC236}">
                <a16:creationId xmlns:a16="http://schemas.microsoft.com/office/drawing/2014/main" xmlns="" id="{AE827695-9E9C-41C6-8965-2B492542FC9C}"/>
              </a:ext>
            </a:extLst>
          </p:cNvPr>
          <p:cNvCxnSpPr>
            <a:cxnSpLocks/>
            <a:stCxn id="58" idx="0"/>
            <a:endCxn id="42" idx="0"/>
          </p:cNvCxnSpPr>
          <p:nvPr/>
        </p:nvCxnSpPr>
        <p:spPr>
          <a:xfrm flipV="1">
            <a:off x="654978" y="5378057"/>
            <a:ext cx="2382159" cy="7047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xmlns="" id="{94ED6588-5949-417E-9B0C-D40E749836B3}"/>
              </a:ext>
            </a:extLst>
          </p:cNvPr>
          <p:cNvSpPr txBox="1"/>
          <p:nvPr/>
        </p:nvSpPr>
        <p:spPr>
          <a:xfrm>
            <a:off x="654977" y="5052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F92500"/>
                </a:solidFill>
                <a:effectLst/>
                <a:uLnTx/>
                <a:uFillTx/>
                <a:latin typeface="HG丸ｺﾞｼｯｸM-PRO" panose="020F0600000000000000" pitchFamily="50" charset="-128"/>
                <a:ea typeface="HG丸ｺﾞｼｯｸM-PRO" panose="020F0600000000000000" pitchFamily="50" charset="-128"/>
              </a:rPr>
              <a:t>文教及び科学振興費</a:t>
            </a:r>
            <a:endParaRPr kumimoji="0" lang="en-US" altLang="ja-JP" sz="1800" b="0" i="0" u="none" strike="noStrike" kern="1200" cap="none" spc="0" normalizeH="0" baseline="0" noProof="0" dirty="0">
              <a:ln w="3175">
                <a:solidFill>
                  <a:prstClr val="black"/>
                </a:solidFill>
              </a:ln>
              <a:solidFill>
                <a:srgbClr val="F92500"/>
              </a:solidFill>
              <a:effectLst/>
              <a:uLnTx/>
              <a:uFillTx/>
              <a:latin typeface="HG丸ｺﾞｼｯｸM-PRO" panose="020F0600000000000000" pitchFamily="50" charset="-128"/>
              <a:ea typeface="HG丸ｺﾞｼｯｸM-PRO" panose="020F0600000000000000" pitchFamily="50" charset="-128"/>
            </a:endParaRPr>
          </a:p>
        </p:txBody>
      </p:sp>
      <p:sp>
        <p:nvSpPr>
          <p:cNvPr id="63" name="テキスト ボックス 62">
            <a:extLst>
              <a:ext uri="{FF2B5EF4-FFF2-40B4-BE49-F238E27FC236}">
                <a16:creationId xmlns:a16="http://schemas.microsoft.com/office/drawing/2014/main" xmlns="" id="{F11BAF1B-05DB-4BA7-9373-882D57DE8680}"/>
              </a:ext>
            </a:extLst>
          </p:cNvPr>
          <p:cNvSpPr txBox="1"/>
          <p:nvPr/>
        </p:nvSpPr>
        <p:spPr>
          <a:xfrm>
            <a:off x="654977" y="4656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1999E1"/>
                </a:solidFill>
                <a:effectLst/>
                <a:uLnTx/>
                <a:uFillTx/>
                <a:latin typeface="HG丸ｺﾞｼｯｸM-PRO" panose="020F0600000000000000" pitchFamily="50" charset="-128"/>
                <a:ea typeface="HG丸ｺﾞｼｯｸM-PRO" panose="020F0600000000000000" pitchFamily="50" charset="-128"/>
              </a:rPr>
              <a:t>公共事業関係費</a:t>
            </a:r>
            <a:endParaRPr kumimoji="0" lang="en-US" altLang="ja-JP" sz="1800" b="0" i="0" u="none" strike="noStrike" kern="1200" cap="none" spc="0" normalizeH="0" baseline="0" noProof="0" dirty="0">
              <a:ln w="3175">
                <a:solidFill>
                  <a:prstClr val="black"/>
                </a:solidFill>
              </a:ln>
              <a:solidFill>
                <a:srgbClr val="1999E1"/>
              </a:solidFill>
              <a:effectLst/>
              <a:uLnTx/>
              <a:uFillTx/>
              <a:latin typeface="HG丸ｺﾞｼｯｸM-PRO" panose="020F0600000000000000" pitchFamily="50" charset="-128"/>
              <a:ea typeface="HG丸ｺﾞｼｯｸM-PRO" panose="020F0600000000000000" pitchFamily="50" charset="-128"/>
            </a:endParaRPr>
          </a:p>
        </p:txBody>
      </p:sp>
      <p:sp>
        <p:nvSpPr>
          <p:cNvPr id="64" name="テキスト ボックス 63">
            <a:extLst>
              <a:ext uri="{FF2B5EF4-FFF2-40B4-BE49-F238E27FC236}">
                <a16:creationId xmlns:a16="http://schemas.microsoft.com/office/drawing/2014/main" xmlns="" id="{DAB39CBF-BFF3-47A8-98A0-7C3806E4A1AF}"/>
              </a:ext>
            </a:extLst>
          </p:cNvPr>
          <p:cNvSpPr txBox="1"/>
          <p:nvPr/>
        </p:nvSpPr>
        <p:spPr>
          <a:xfrm>
            <a:off x="654977" y="4260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FF8A4C"/>
                </a:solidFill>
                <a:effectLst/>
                <a:uLnTx/>
                <a:uFillTx/>
                <a:latin typeface="HG丸ｺﾞｼｯｸM-PRO" panose="020F0600000000000000" pitchFamily="50" charset="-128"/>
                <a:ea typeface="HG丸ｺﾞｼｯｸM-PRO" panose="020F0600000000000000" pitchFamily="50" charset="-128"/>
              </a:rPr>
              <a:t>地方交付税交付金</a:t>
            </a:r>
            <a:endParaRPr kumimoji="0" lang="en-US" altLang="ja-JP" sz="1800" b="0" i="0" u="none" strike="noStrike" kern="1200" cap="none" spc="0" normalizeH="0" baseline="0" noProof="0" dirty="0">
              <a:ln w="3175">
                <a:solidFill>
                  <a:prstClr val="black"/>
                </a:solidFill>
              </a:ln>
              <a:solidFill>
                <a:srgbClr val="FF8A4C"/>
              </a:solidFill>
              <a:effectLst/>
              <a:uLnTx/>
              <a:uFillTx/>
              <a:latin typeface="HG丸ｺﾞｼｯｸM-PRO" panose="020F0600000000000000" pitchFamily="50" charset="-128"/>
              <a:ea typeface="HG丸ｺﾞｼｯｸM-PRO" panose="020F0600000000000000" pitchFamily="50" charset="-128"/>
            </a:endParaRPr>
          </a:p>
        </p:txBody>
      </p:sp>
      <p:sp>
        <p:nvSpPr>
          <p:cNvPr id="65" name="テキスト ボックス 64">
            <a:extLst>
              <a:ext uri="{FF2B5EF4-FFF2-40B4-BE49-F238E27FC236}">
                <a16:creationId xmlns:a16="http://schemas.microsoft.com/office/drawing/2014/main" xmlns="" id="{B4CEC0F6-6D80-469A-B0E3-F41ECDD6AC8D}"/>
              </a:ext>
            </a:extLst>
          </p:cNvPr>
          <p:cNvSpPr txBox="1"/>
          <p:nvPr/>
        </p:nvSpPr>
        <p:spPr>
          <a:xfrm>
            <a:off x="654977" y="3864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67E47E"/>
                </a:solidFill>
                <a:effectLst/>
                <a:uLnTx/>
                <a:uFillTx/>
                <a:latin typeface="HG丸ｺﾞｼｯｸM-PRO" panose="020F0600000000000000" pitchFamily="50" charset="-128"/>
                <a:ea typeface="HG丸ｺﾞｼｯｸM-PRO" panose="020F0600000000000000" pitchFamily="50" charset="-128"/>
              </a:rPr>
              <a:t>国債費</a:t>
            </a:r>
            <a:endParaRPr kumimoji="0" lang="en-US" altLang="ja-JP" sz="1800" b="0" i="0" u="none" strike="noStrike" kern="1200" cap="none" spc="0" normalizeH="0" baseline="0" noProof="0" dirty="0">
              <a:ln w="3175">
                <a:solidFill>
                  <a:prstClr val="black"/>
                </a:solidFill>
              </a:ln>
              <a:solidFill>
                <a:srgbClr val="67E47E"/>
              </a:solidFill>
              <a:effectLst/>
              <a:uLnTx/>
              <a:uFillTx/>
              <a:latin typeface="HG丸ｺﾞｼｯｸM-PRO" panose="020F0600000000000000" pitchFamily="50" charset="-128"/>
              <a:ea typeface="HG丸ｺﾞｼｯｸM-PRO" panose="020F0600000000000000" pitchFamily="50" charset="-128"/>
            </a:endParaRPr>
          </a:p>
        </p:txBody>
      </p:sp>
      <p:cxnSp>
        <p:nvCxnSpPr>
          <p:cNvPr id="66" name="直線コネクタ 65">
            <a:extLst>
              <a:ext uri="{FF2B5EF4-FFF2-40B4-BE49-F238E27FC236}">
                <a16:creationId xmlns:a16="http://schemas.microsoft.com/office/drawing/2014/main" xmlns="" id="{A17C2FCB-7FD6-495A-8391-B3E9EB987818}"/>
              </a:ext>
            </a:extLst>
          </p:cNvPr>
          <p:cNvCxnSpPr>
            <a:cxnSpLocks/>
            <a:stCxn id="62" idx="0"/>
            <a:endCxn id="41" idx="0"/>
          </p:cNvCxnSpPr>
          <p:nvPr/>
        </p:nvCxnSpPr>
        <p:spPr>
          <a:xfrm flipV="1">
            <a:off x="654978" y="4979764"/>
            <a:ext cx="2383321" cy="7277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xmlns="" id="{9810D6FD-55A6-4750-8304-B30BAA7D372B}"/>
              </a:ext>
            </a:extLst>
          </p:cNvPr>
          <p:cNvCxnSpPr>
            <a:cxnSpLocks/>
            <a:stCxn id="63" idx="0"/>
            <a:endCxn id="40" idx="0"/>
          </p:cNvCxnSpPr>
          <p:nvPr/>
        </p:nvCxnSpPr>
        <p:spPr>
          <a:xfrm flipV="1">
            <a:off x="654978" y="4534984"/>
            <a:ext cx="2381548" cy="12155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xmlns="" id="{30A005DC-0FEB-4776-969D-321189F3E921}"/>
              </a:ext>
            </a:extLst>
          </p:cNvPr>
          <p:cNvCxnSpPr>
            <a:cxnSpLocks/>
            <a:stCxn id="64" idx="0"/>
            <a:endCxn id="39" idx="0"/>
          </p:cNvCxnSpPr>
          <p:nvPr/>
        </p:nvCxnSpPr>
        <p:spPr>
          <a:xfrm flipV="1">
            <a:off x="654978" y="4056887"/>
            <a:ext cx="2382266" cy="20364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xmlns="" id="{AC958322-9CC4-4DD0-B6E0-A7DA755F8DA5}"/>
              </a:ext>
            </a:extLst>
          </p:cNvPr>
          <p:cNvCxnSpPr>
            <a:cxnSpLocks/>
            <a:stCxn id="65" idx="0"/>
            <a:endCxn id="18" idx="0"/>
          </p:cNvCxnSpPr>
          <p:nvPr/>
        </p:nvCxnSpPr>
        <p:spPr>
          <a:xfrm flipV="1">
            <a:off x="654978" y="3725990"/>
            <a:ext cx="2382291" cy="138544"/>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xmlns="" id="{D420A037-FDAA-4861-B3F5-4626AB8A4CD1}"/>
              </a:ext>
            </a:extLst>
          </p:cNvPr>
          <p:cNvCxnSpPr>
            <a:cxnSpLocks/>
            <a:stCxn id="6" idx="0"/>
            <a:endCxn id="13" idx="0"/>
          </p:cNvCxnSpPr>
          <p:nvPr/>
        </p:nvCxnSpPr>
        <p:spPr>
          <a:xfrm flipV="1">
            <a:off x="654978" y="3212939"/>
            <a:ext cx="2381949" cy="255595"/>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xmlns="" id="{F6293677-67CD-4CEA-8C60-744E380C8C80}"/>
              </a:ext>
            </a:extLst>
          </p:cNvPr>
          <p:cNvCxnSpPr>
            <a:cxnSpLocks/>
            <a:stCxn id="33" idx="0"/>
            <a:endCxn id="28" idx="0"/>
          </p:cNvCxnSpPr>
          <p:nvPr/>
        </p:nvCxnSpPr>
        <p:spPr>
          <a:xfrm>
            <a:off x="5569672" y="5530607"/>
            <a:ext cx="1256833" cy="2178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xmlns="" id="{385BB577-4086-4814-A85E-82749F456598}"/>
              </a:ext>
            </a:extLst>
          </p:cNvPr>
          <p:cNvCxnSpPr>
            <a:cxnSpLocks/>
            <a:stCxn id="28" idx="0"/>
            <a:endCxn id="23" idx="0"/>
          </p:cNvCxnSpPr>
          <p:nvPr/>
        </p:nvCxnSpPr>
        <p:spPr>
          <a:xfrm flipV="1">
            <a:off x="6826505" y="5532058"/>
            <a:ext cx="1233400" cy="2033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xmlns="" id="{E9AAE0E5-E7C6-4A5E-90D8-357818A677F4}"/>
              </a:ext>
            </a:extLst>
          </p:cNvPr>
          <p:cNvCxnSpPr>
            <a:cxnSpLocks/>
            <a:stCxn id="42" idx="0"/>
            <a:endCxn id="37" idx="0"/>
          </p:cNvCxnSpPr>
          <p:nvPr/>
        </p:nvCxnSpPr>
        <p:spPr>
          <a:xfrm flipV="1">
            <a:off x="3037137" y="5178564"/>
            <a:ext cx="1263037" cy="199493"/>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xmlns="" id="{E29F837E-1FEE-4F3E-B650-67E947BCA294}"/>
              </a:ext>
            </a:extLst>
          </p:cNvPr>
          <p:cNvCxnSpPr>
            <a:cxnSpLocks/>
            <a:stCxn id="37" idx="0"/>
            <a:endCxn id="32" idx="0"/>
          </p:cNvCxnSpPr>
          <p:nvPr/>
        </p:nvCxnSpPr>
        <p:spPr>
          <a:xfrm flipV="1">
            <a:off x="4300174" y="5051083"/>
            <a:ext cx="1267915" cy="127481"/>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xmlns="" id="{65307BE9-329C-4DBC-ACCB-877BE039950E}"/>
              </a:ext>
            </a:extLst>
          </p:cNvPr>
          <p:cNvCxnSpPr>
            <a:cxnSpLocks/>
            <a:stCxn id="12" idx="0"/>
            <a:endCxn id="11" idx="0"/>
          </p:cNvCxnSpPr>
          <p:nvPr/>
        </p:nvCxnSpPr>
        <p:spPr>
          <a:xfrm flipV="1">
            <a:off x="4302564" y="1301486"/>
            <a:ext cx="1265299" cy="783152"/>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xmlns="" id="{15B52E3D-3453-48B2-8794-2316A09322C3}"/>
              </a:ext>
            </a:extLst>
          </p:cNvPr>
          <p:cNvCxnSpPr>
            <a:cxnSpLocks/>
            <a:stCxn id="32" idx="0"/>
            <a:endCxn id="27" idx="0"/>
          </p:cNvCxnSpPr>
          <p:nvPr/>
        </p:nvCxnSpPr>
        <p:spPr>
          <a:xfrm>
            <a:off x="5568089" y="5051083"/>
            <a:ext cx="1258414" cy="31383"/>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xmlns="" id="{7DAFBCE2-49B4-4B6A-A198-91B7E1F6BAFA}"/>
              </a:ext>
            </a:extLst>
          </p:cNvPr>
          <p:cNvCxnSpPr>
            <a:cxnSpLocks/>
            <a:stCxn id="27" idx="0"/>
            <a:endCxn id="22" idx="0"/>
          </p:cNvCxnSpPr>
          <p:nvPr/>
        </p:nvCxnSpPr>
        <p:spPr>
          <a:xfrm flipV="1">
            <a:off x="6826503" y="5043791"/>
            <a:ext cx="1232907" cy="38675"/>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xmlns="" id="{A445CA15-E71B-490B-89C2-E9159037C30A}"/>
              </a:ext>
            </a:extLst>
          </p:cNvPr>
          <p:cNvCxnSpPr>
            <a:cxnSpLocks/>
            <a:stCxn id="41" idx="0"/>
            <a:endCxn id="36" idx="0"/>
          </p:cNvCxnSpPr>
          <p:nvPr/>
        </p:nvCxnSpPr>
        <p:spPr>
          <a:xfrm flipV="1">
            <a:off x="3038299" y="4706630"/>
            <a:ext cx="1260912" cy="273134"/>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xmlns="" id="{D25B8E03-C8FE-4139-97B1-35FBC2242673}"/>
              </a:ext>
            </a:extLst>
          </p:cNvPr>
          <p:cNvCxnSpPr>
            <a:cxnSpLocks/>
            <a:stCxn id="36" idx="0"/>
            <a:endCxn id="31" idx="0"/>
          </p:cNvCxnSpPr>
          <p:nvPr/>
        </p:nvCxnSpPr>
        <p:spPr>
          <a:xfrm flipV="1">
            <a:off x="4299211" y="4511462"/>
            <a:ext cx="1268877" cy="19516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xmlns="" id="{1D35EB42-803A-46CE-8FE9-3C9A4ED5092B}"/>
              </a:ext>
            </a:extLst>
          </p:cNvPr>
          <p:cNvCxnSpPr>
            <a:cxnSpLocks/>
            <a:stCxn id="31" idx="0"/>
            <a:endCxn id="26" idx="0"/>
          </p:cNvCxnSpPr>
          <p:nvPr/>
        </p:nvCxnSpPr>
        <p:spPr>
          <a:xfrm>
            <a:off x="5568088" y="4511462"/>
            <a:ext cx="1258414" cy="7783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xmlns="" id="{71B07E0B-85B2-47F4-8B51-CA73C4D9290D}"/>
              </a:ext>
            </a:extLst>
          </p:cNvPr>
          <p:cNvCxnSpPr>
            <a:cxnSpLocks/>
            <a:stCxn id="26" idx="0"/>
            <a:endCxn id="21" idx="0"/>
          </p:cNvCxnSpPr>
          <p:nvPr/>
        </p:nvCxnSpPr>
        <p:spPr>
          <a:xfrm flipV="1">
            <a:off x="6826502" y="4544152"/>
            <a:ext cx="1233404" cy="4514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xmlns="" id="{1F75536B-9682-4444-BADA-78DED3C5FC40}"/>
              </a:ext>
            </a:extLst>
          </p:cNvPr>
          <p:cNvCxnSpPr>
            <a:cxnSpLocks/>
            <a:stCxn id="40" idx="0"/>
            <a:endCxn id="35" idx="0"/>
          </p:cNvCxnSpPr>
          <p:nvPr/>
        </p:nvCxnSpPr>
        <p:spPr>
          <a:xfrm flipV="1">
            <a:off x="3036526" y="4175210"/>
            <a:ext cx="1264062" cy="359774"/>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xmlns="" id="{F6F540D6-5A2E-4B4C-9CC9-82B83F636915}"/>
              </a:ext>
            </a:extLst>
          </p:cNvPr>
          <p:cNvCxnSpPr>
            <a:cxnSpLocks/>
            <a:stCxn id="35" idx="0"/>
            <a:endCxn id="30" idx="0"/>
          </p:cNvCxnSpPr>
          <p:nvPr/>
        </p:nvCxnSpPr>
        <p:spPr>
          <a:xfrm flipV="1">
            <a:off x="4300588" y="3842352"/>
            <a:ext cx="1267853" cy="33285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xmlns="" id="{978E5EEA-0913-45D2-9A08-C92924738EEA}"/>
              </a:ext>
            </a:extLst>
          </p:cNvPr>
          <p:cNvCxnSpPr>
            <a:cxnSpLocks/>
            <a:stCxn id="30" idx="0"/>
            <a:endCxn id="25" idx="0"/>
          </p:cNvCxnSpPr>
          <p:nvPr/>
        </p:nvCxnSpPr>
        <p:spPr>
          <a:xfrm>
            <a:off x="5568441" y="3842352"/>
            <a:ext cx="1258060" cy="181135"/>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xmlns="" id="{3AA650F7-A238-48E6-917C-A882F6F5AC35}"/>
              </a:ext>
            </a:extLst>
          </p:cNvPr>
          <p:cNvCxnSpPr>
            <a:cxnSpLocks/>
            <a:stCxn id="25" idx="0"/>
            <a:endCxn id="20" idx="0"/>
          </p:cNvCxnSpPr>
          <p:nvPr/>
        </p:nvCxnSpPr>
        <p:spPr>
          <a:xfrm flipV="1">
            <a:off x="6826501" y="4019250"/>
            <a:ext cx="1233405" cy="423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xmlns="" id="{5CDE6AFD-6416-408E-8CCC-1640E062455B}"/>
              </a:ext>
            </a:extLst>
          </p:cNvPr>
          <p:cNvCxnSpPr>
            <a:cxnSpLocks/>
            <a:stCxn id="39" idx="0"/>
            <a:endCxn id="34" idx="0"/>
          </p:cNvCxnSpPr>
          <p:nvPr/>
        </p:nvCxnSpPr>
        <p:spPr>
          <a:xfrm flipV="1">
            <a:off x="3037244" y="3490539"/>
            <a:ext cx="1261966" cy="56634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xmlns="" id="{5EA62CFB-8D5B-416B-8095-473D8642AABC}"/>
              </a:ext>
            </a:extLst>
          </p:cNvPr>
          <p:cNvCxnSpPr>
            <a:cxnSpLocks/>
            <a:stCxn id="18" idx="0"/>
            <a:endCxn id="17" idx="0"/>
          </p:cNvCxnSpPr>
          <p:nvPr/>
        </p:nvCxnSpPr>
        <p:spPr>
          <a:xfrm flipV="1">
            <a:off x="3037269" y="2765874"/>
            <a:ext cx="1265592" cy="960116"/>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xmlns="" id="{9760E121-5A0A-4B38-AEC9-08633AD364B4}"/>
              </a:ext>
            </a:extLst>
          </p:cNvPr>
          <p:cNvCxnSpPr>
            <a:cxnSpLocks/>
            <a:stCxn id="13" idx="0"/>
            <a:endCxn id="12" idx="0"/>
          </p:cNvCxnSpPr>
          <p:nvPr/>
        </p:nvCxnSpPr>
        <p:spPr>
          <a:xfrm flipV="1">
            <a:off x="3036927" y="2084638"/>
            <a:ext cx="1265637" cy="1128301"/>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xmlns="" id="{CB420D95-EE19-484F-9CC8-C7BB0B797234}"/>
              </a:ext>
            </a:extLst>
          </p:cNvPr>
          <p:cNvCxnSpPr>
            <a:cxnSpLocks/>
            <a:stCxn id="34" idx="0"/>
            <a:endCxn id="29" idx="0"/>
          </p:cNvCxnSpPr>
          <p:nvPr/>
        </p:nvCxnSpPr>
        <p:spPr>
          <a:xfrm flipV="1">
            <a:off x="4299210" y="2996393"/>
            <a:ext cx="1270558" cy="494146"/>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xmlns="" id="{D9B8FAB9-336D-40C7-9B30-E4A38C6695AA}"/>
              </a:ext>
            </a:extLst>
          </p:cNvPr>
          <p:cNvCxnSpPr>
            <a:cxnSpLocks/>
            <a:stCxn id="29" idx="0"/>
            <a:endCxn id="24" idx="0"/>
          </p:cNvCxnSpPr>
          <p:nvPr/>
        </p:nvCxnSpPr>
        <p:spPr>
          <a:xfrm>
            <a:off x="5569768" y="2996393"/>
            <a:ext cx="1256733" cy="196723"/>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xmlns="" id="{DBD4F282-7488-4999-8F70-EA5D000031B8}"/>
              </a:ext>
            </a:extLst>
          </p:cNvPr>
          <p:cNvCxnSpPr>
            <a:cxnSpLocks/>
            <a:stCxn id="24" idx="0"/>
            <a:endCxn id="19" idx="0"/>
          </p:cNvCxnSpPr>
          <p:nvPr/>
        </p:nvCxnSpPr>
        <p:spPr>
          <a:xfrm flipV="1">
            <a:off x="6826501" y="3170660"/>
            <a:ext cx="1233405" cy="22456"/>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xmlns="" id="{09EAACB6-0AC7-45CE-B57B-2D3163CB759D}"/>
              </a:ext>
            </a:extLst>
          </p:cNvPr>
          <p:cNvCxnSpPr>
            <a:cxnSpLocks/>
            <a:stCxn id="17" idx="0"/>
            <a:endCxn id="16" idx="0"/>
          </p:cNvCxnSpPr>
          <p:nvPr/>
        </p:nvCxnSpPr>
        <p:spPr>
          <a:xfrm flipV="1">
            <a:off x="4302861" y="2119388"/>
            <a:ext cx="1264565" cy="646486"/>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xmlns="" id="{84CBAA18-595C-439C-9954-54C974A34630}"/>
              </a:ext>
            </a:extLst>
          </p:cNvPr>
          <p:cNvCxnSpPr>
            <a:cxnSpLocks/>
            <a:stCxn id="16" idx="0"/>
            <a:endCxn id="15" idx="0"/>
          </p:cNvCxnSpPr>
          <p:nvPr/>
        </p:nvCxnSpPr>
        <p:spPr>
          <a:xfrm>
            <a:off x="5567426" y="2119388"/>
            <a:ext cx="1259661" cy="895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xmlns="" id="{D4963E63-391F-4118-ACD8-BD6B12669CED}"/>
              </a:ext>
            </a:extLst>
          </p:cNvPr>
          <p:cNvCxnSpPr>
            <a:cxnSpLocks/>
            <a:stCxn id="15" idx="0"/>
            <a:endCxn id="14" idx="0"/>
          </p:cNvCxnSpPr>
          <p:nvPr/>
        </p:nvCxnSpPr>
        <p:spPr>
          <a:xfrm flipV="1">
            <a:off x="6827087" y="2134561"/>
            <a:ext cx="1232819" cy="74327"/>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xmlns="" id="{2944174B-1FE5-4D13-AF39-1B9AEA5949AC}"/>
              </a:ext>
            </a:extLst>
          </p:cNvPr>
          <p:cNvCxnSpPr>
            <a:cxnSpLocks/>
            <a:stCxn id="11" idx="0"/>
            <a:endCxn id="10" idx="0"/>
          </p:cNvCxnSpPr>
          <p:nvPr/>
        </p:nvCxnSpPr>
        <p:spPr>
          <a:xfrm flipV="1">
            <a:off x="5567863" y="1221736"/>
            <a:ext cx="1260271" cy="7975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81" name="直線コネクタ 180">
            <a:extLst>
              <a:ext uri="{FF2B5EF4-FFF2-40B4-BE49-F238E27FC236}">
                <a16:creationId xmlns:a16="http://schemas.microsoft.com/office/drawing/2014/main" xmlns="" id="{307D080F-B51E-4A6A-8E50-9926B0771534}"/>
              </a:ext>
            </a:extLst>
          </p:cNvPr>
          <p:cNvCxnSpPr>
            <a:cxnSpLocks/>
            <a:stCxn id="10" idx="0"/>
            <a:endCxn id="9" idx="0"/>
          </p:cNvCxnSpPr>
          <p:nvPr/>
        </p:nvCxnSpPr>
        <p:spPr>
          <a:xfrm flipV="1">
            <a:off x="6828134" y="911589"/>
            <a:ext cx="1230996" cy="310147"/>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1" name="テキスト ボックス 63">
            <a:extLst>
              <a:ext uri="{FF2B5EF4-FFF2-40B4-BE49-F238E27FC236}">
                <a16:creationId xmlns:a16="http://schemas.microsoft.com/office/drawing/2014/main" xmlns="" id="{00000000-0008-0000-0100-000040000000}"/>
              </a:ext>
            </a:extLst>
          </p:cNvPr>
          <p:cNvSpPr txBox="1"/>
          <p:nvPr/>
        </p:nvSpPr>
        <p:spPr>
          <a:xfrm>
            <a:off x="7567183" y="1321980"/>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32</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4735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33.3</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82" name="テキスト ボックス 63">
            <a:extLst>
              <a:ext uri="{FF2B5EF4-FFF2-40B4-BE49-F238E27FC236}">
                <a16:creationId xmlns:a16="http://schemas.microsoft.com/office/drawing/2014/main" xmlns="" id="{03162DD3-DC62-40DF-AD79-5EE84C62B75D}"/>
              </a:ext>
            </a:extLst>
          </p:cNvPr>
          <p:cNvSpPr txBox="1"/>
          <p:nvPr/>
        </p:nvSpPr>
        <p:spPr>
          <a:xfrm>
            <a:off x="2526656" y="3266413"/>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6919</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20.0</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84" name="テキスト ボックス 63">
            <a:extLst>
              <a:ext uri="{FF2B5EF4-FFF2-40B4-BE49-F238E27FC236}">
                <a16:creationId xmlns:a16="http://schemas.microsoft.com/office/drawing/2014/main" xmlns="" id="{D9365FED-1D48-4E9D-BF2D-DCD3EA818426}"/>
              </a:ext>
            </a:extLst>
          </p:cNvPr>
          <p:cNvSpPr txBox="1"/>
          <p:nvPr/>
        </p:nvSpPr>
        <p:spPr>
          <a:xfrm>
            <a:off x="6342179" y="1488932"/>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21</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1409</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25.5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85" name="テキスト ボックス 63">
            <a:extLst>
              <a:ext uri="{FF2B5EF4-FFF2-40B4-BE49-F238E27FC236}">
                <a16:creationId xmlns:a16="http://schemas.microsoft.com/office/drawing/2014/main" xmlns="" id="{F740DF58-09E5-40D4-90D9-24D2B7B15A8A}"/>
              </a:ext>
            </a:extLst>
          </p:cNvPr>
          <p:cNvSpPr txBox="1"/>
          <p:nvPr/>
        </p:nvSpPr>
        <p:spPr>
          <a:xfrm>
            <a:off x="5072242" y="1489128"/>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14</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5501</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18.8</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86" name="テキスト ボックス 63">
            <a:extLst>
              <a:ext uri="{FF2B5EF4-FFF2-40B4-BE49-F238E27FC236}">
                <a16:creationId xmlns:a16="http://schemas.microsoft.com/office/drawing/2014/main" xmlns="" id="{C76DAD97-820A-4BEB-A8E0-BB9BE69AF4DA}"/>
              </a:ext>
            </a:extLst>
          </p:cNvPr>
          <p:cNvSpPr txBox="1"/>
          <p:nvPr/>
        </p:nvSpPr>
        <p:spPr>
          <a:xfrm>
            <a:off x="3778266" y="2219444"/>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896</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18.6</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94" name="テキスト ボックス 50">
            <a:extLst>
              <a:ext uri="{FF2B5EF4-FFF2-40B4-BE49-F238E27FC236}">
                <a16:creationId xmlns:a16="http://schemas.microsoft.com/office/drawing/2014/main" xmlns="" id="{00000000-0008-0000-0100-000033000000}"/>
              </a:ext>
            </a:extLst>
          </p:cNvPr>
          <p:cNvSpPr txBox="1"/>
          <p:nvPr/>
        </p:nvSpPr>
        <p:spPr>
          <a:xfrm rot="20904634">
            <a:off x="2296626"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1977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S52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８兆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5143</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p:txBody>
      </p:sp>
      <p:sp>
        <p:nvSpPr>
          <p:cNvPr id="95" name="テキスト ボックス 50">
            <a:extLst>
              <a:ext uri="{FF2B5EF4-FFF2-40B4-BE49-F238E27FC236}">
                <a16:creationId xmlns:a16="http://schemas.microsoft.com/office/drawing/2014/main" xmlns="" id="{F37BE1CC-9CBC-4535-AB86-D3C244CC9BED}"/>
              </a:ext>
            </a:extLst>
          </p:cNvPr>
          <p:cNvSpPr txBox="1"/>
          <p:nvPr/>
        </p:nvSpPr>
        <p:spPr>
          <a:xfrm rot="20904634">
            <a:off x="3556626"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1987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S62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54</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1010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p:txBody>
      </p:sp>
      <p:sp>
        <p:nvSpPr>
          <p:cNvPr id="96" name="テキスト ボックス 50">
            <a:extLst>
              <a:ext uri="{FF2B5EF4-FFF2-40B4-BE49-F238E27FC236}">
                <a16:creationId xmlns:a16="http://schemas.microsoft.com/office/drawing/2014/main" xmlns="" id="{C30E953D-99BF-4CD3-90A4-27C2B09B80C8}"/>
              </a:ext>
            </a:extLst>
          </p:cNvPr>
          <p:cNvSpPr txBox="1"/>
          <p:nvPr/>
        </p:nvSpPr>
        <p:spPr>
          <a:xfrm rot="20904634">
            <a:off x="4816626"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1997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H9</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77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3900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p:txBody>
      </p:sp>
      <p:sp>
        <p:nvSpPr>
          <p:cNvPr id="97" name="テキスト ボックス 50">
            <a:extLst>
              <a:ext uri="{FF2B5EF4-FFF2-40B4-BE49-F238E27FC236}">
                <a16:creationId xmlns:a16="http://schemas.microsoft.com/office/drawing/2014/main" xmlns="" id="{1900E928-FD37-486E-A598-B8ABFE5EC75E}"/>
              </a:ext>
            </a:extLst>
          </p:cNvPr>
          <p:cNvSpPr txBox="1"/>
          <p:nvPr/>
        </p:nvSpPr>
        <p:spPr>
          <a:xfrm rot="20904634">
            <a:off x="6076626"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2007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H19</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82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9088</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p:txBody>
      </p:sp>
      <p:sp>
        <p:nvSpPr>
          <p:cNvPr id="98" name="テキスト ボックス 50">
            <a:extLst>
              <a:ext uri="{FF2B5EF4-FFF2-40B4-BE49-F238E27FC236}">
                <a16:creationId xmlns:a16="http://schemas.microsoft.com/office/drawing/2014/main" xmlns="" id="{DEDFDD6D-24F5-4294-8128-3ED506CCE81E}"/>
              </a:ext>
            </a:extLst>
          </p:cNvPr>
          <p:cNvSpPr txBox="1"/>
          <p:nvPr/>
        </p:nvSpPr>
        <p:spPr>
          <a:xfrm rot="20904634">
            <a:off x="7336626"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2017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H29</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97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4547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p:txBody>
      </p:sp>
      <p:sp>
        <p:nvSpPr>
          <p:cNvPr id="106" name="テキスト ボックス 105">
            <a:extLst>
              <a:ext uri="{FF2B5EF4-FFF2-40B4-BE49-F238E27FC236}">
                <a16:creationId xmlns:a16="http://schemas.microsoft.com/office/drawing/2014/main" xmlns="" id="{7D3D7CDE-B7D3-4805-BBD3-279D104E26E9}"/>
              </a:ext>
            </a:extLst>
          </p:cNvPr>
          <p:cNvSpPr txBox="1"/>
          <p:nvPr/>
        </p:nvSpPr>
        <p:spPr>
          <a:xfrm>
            <a:off x="436570" y="429964"/>
            <a:ext cx="6930428"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・社会保障関係費は</a:t>
            </a:r>
            <a:r>
              <a:rPr kumimoji="0"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40</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年間で</a:t>
            </a:r>
            <a:r>
              <a:rPr kumimoji="0"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26.</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８兆円増加、</a:t>
            </a:r>
            <a:r>
              <a:rPr kumimoji="0"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5.7</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倍</a:t>
            </a:r>
            <a:endParaRPr kumimoji="0"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76991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解析の方法③</a:t>
            </a:r>
          </a:p>
        </p:txBody>
      </p:sp>
      <p:sp>
        <p:nvSpPr>
          <p:cNvPr id="16" name="テキスト ボックス 15">
            <a:extLst>
              <a:ext uri="{FF2B5EF4-FFF2-40B4-BE49-F238E27FC236}">
                <a16:creationId xmlns:a16="http://schemas.microsoft.com/office/drawing/2014/main" xmlns="" id="{E6F3B475-B625-4467-82E1-8A3D477E7B74}"/>
              </a:ext>
            </a:extLst>
          </p:cNvPr>
          <p:cNvSpPr txBox="1"/>
          <p:nvPr/>
        </p:nvSpPr>
        <p:spPr>
          <a:xfrm>
            <a:off x="436568" y="429964"/>
            <a:ext cx="27181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・仮想自治体の設定①</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9" name="表 8">
            <a:extLst>
              <a:ext uri="{FF2B5EF4-FFF2-40B4-BE49-F238E27FC236}">
                <a16:creationId xmlns:a16="http://schemas.microsoft.com/office/drawing/2014/main" xmlns="" id="{78318F37-CFE3-422A-B096-F97641CD1B88}"/>
              </a:ext>
            </a:extLst>
          </p:cNvPr>
          <p:cNvGraphicFramePr>
            <a:graphicFrameLocks noGrp="1"/>
          </p:cNvGraphicFramePr>
          <p:nvPr>
            <p:extLst>
              <p:ext uri="{D42A27DB-BD31-4B8C-83A1-F6EECF244321}">
                <p14:modId xmlns:p14="http://schemas.microsoft.com/office/powerpoint/2010/main" val="3332867327"/>
              </p:ext>
            </p:extLst>
          </p:nvPr>
        </p:nvGraphicFramePr>
        <p:xfrm>
          <a:off x="244380" y="1500425"/>
          <a:ext cx="4250271" cy="3009900"/>
        </p:xfrm>
        <a:graphic>
          <a:graphicData uri="http://schemas.openxmlformats.org/drawingml/2006/table">
            <a:tbl>
              <a:tblPr/>
              <a:tblGrid>
                <a:gridCol w="1084660">
                  <a:extLst>
                    <a:ext uri="{9D8B030D-6E8A-4147-A177-3AD203B41FA5}">
                      <a16:colId xmlns:a16="http://schemas.microsoft.com/office/drawing/2014/main" xmlns="" val="2879645598"/>
                    </a:ext>
                  </a:extLst>
                </a:gridCol>
                <a:gridCol w="689956">
                  <a:extLst>
                    <a:ext uri="{9D8B030D-6E8A-4147-A177-3AD203B41FA5}">
                      <a16:colId xmlns:a16="http://schemas.microsoft.com/office/drawing/2014/main" xmlns="" val="1158039417"/>
                    </a:ext>
                  </a:extLst>
                </a:gridCol>
                <a:gridCol w="847899">
                  <a:extLst>
                    <a:ext uri="{9D8B030D-6E8A-4147-A177-3AD203B41FA5}">
                      <a16:colId xmlns:a16="http://schemas.microsoft.com/office/drawing/2014/main" xmlns="" val="1706649001"/>
                    </a:ext>
                  </a:extLst>
                </a:gridCol>
                <a:gridCol w="937799">
                  <a:extLst>
                    <a:ext uri="{9D8B030D-6E8A-4147-A177-3AD203B41FA5}">
                      <a16:colId xmlns:a16="http://schemas.microsoft.com/office/drawing/2014/main" xmlns="" val="3330300018"/>
                    </a:ext>
                  </a:extLst>
                </a:gridCol>
                <a:gridCol w="689957">
                  <a:extLst>
                    <a:ext uri="{9D8B030D-6E8A-4147-A177-3AD203B41FA5}">
                      <a16:colId xmlns:a16="http://schemas.microsoft.com/office/drawing/2014/main" xmlns="" val="4180079832"/>
                    </a:ext>
                  </a:extLst>
                </a:gridCol>
              </a:tblGrid>
              <a:tr h="487680">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市町村</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受診率</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血圧</a:t>
                      </a:r>
                      <a: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t>Ⅱ</a:t>
                      </a: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度</a:t>
                      </a:r>
                      <a: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t/>
                      </a:r>
                      <a:b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b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以上割合</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健診</a:t>
                      </a:r>
                      <a:b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対象者数</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医療費</a:t>
                      </a:r>
                      <a:b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指数</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047229596"/>
                  </a:ext>
                </a:extLst>
              </a:tr>
              <a:tr h="243840">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（人）</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80156031"/>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増毛町</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53.3</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16.5</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854</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1.115</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677442290"/>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幌加内町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56.8</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14.3</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324</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1.081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89359081"/>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上川町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54.0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12.9</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721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1.069</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977140500"/>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初山別村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42.7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12.4</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241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1.831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4251260989"/>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赤平市</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42.3</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12.4</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2,066</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1.445</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174900944"/>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占冠村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47.1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12.0</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189</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1.148</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894959159"/>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壮瞥町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49.9</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10.9</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575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1.355</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3957723084"/>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北竜町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50.5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9.8</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533</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1.120</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3693107158"/>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鷹栖町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42.3</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9.6</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1,413</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0.969</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763998915"/>
                  </a:ext>
                </a:extLst>
              </a:tr>
            </a:tbl>
          </a:graphicData>
        </a:graphic>
      </p:graphicFrame>
      <p:sp>
        <p:nvSpPr>
          <p:cNvPr id="10" name="テキスト ボックス 9">
            <a:extLst>
              <a:ext uri="{FF2B5EF4-FFF2-40B4-BE49-F238E27FC236}">
                <a16:creationId xmlns:a16="http://schemas.microsoft.com/office/drawing/2014/main" xmlns="" id="{4179C8AE-66CD-4F9C-B7EF-CA782480DAB8}"/>
              </a:ext>
            </a:extLst>
          </p:cNvPr>
          <p:cNvSpPr txBox="1"/>
          <p:nvPr/>
        </p:nvSpPr>
        <p:spPr>
          <a:xfrm>
            <a:off x="244380" y="4508355"/>
            <a:ext cx="4251600" cy="323165"/>
          </a:xfrm>
          <a:prstGeom prst="rect">
            <a:avLst/>
          </a:prstGeom>
          <a:solidFill>
            <a:srgbClr val="FFFFFF"/>
          </a:solidFill>
        </p:spPr>
        <p:txBody>
          <a:bodyPr vert="eaVert" wrap="none" rtlCol="0" anchor="ctr">
            <a:spAutoFit/>
          </a:bodyPr>
          <a:lstStyle/>
          <a:p>
            <a:pPr algn="ctr"/>
            <a:r>
              <a:rPr kumimoji="1" lang="en-US" altLang="ja-JP" dirty="0"/>
              <a:t>…</a:t>
            </a:r>
            <a:endParaRPr kumimoji="1" lang="ja-JP" altLang="en-US" dirty="0"/>
          </a:p>
        </p:txBody>
      </p:sp>
      <p:graphicFrame>
        <p:nvGraphicFramePr>
          <p:cNvPr id="11" name="表 10">
            <a:extLst>
              <a:ext uri="{FF2B5EF4-FFF2-40B4-BE49-F238E27FC236}">
                <a16:creationId xmlns:a16="http://schemas.microsoft.com/office/drawing/2014/main" xmlns="" id="{4F212140-444C-4079-9E16-DCEC93AA07D1}"/>
              </a:ext>
            </a:extLst>
          </p:cNvPr>
          <p:cNvGraphicFramePr>
            <a:graphicFrameLocks noGrp="1"/>
          </p:cNvGraphicFramePr>
          <p:nvPr>
            <p:extLst>
              <p:ext uri="{D42A27DB-BD31-4B8C-83A1-F6EECF244321}">
                <p14:modId xmlns:p14="http://schemas.microsoft.com/office/powerpoint/2010/main" val="3324520142"/>
              </p:ext>
            </p:extLst>
          </p:nvPr>
        </p:nvGraphicFramePr>
        <p:xfrm>
          <a:off x="244380" y="4829446"/>
          <a:ext cx="4249515" cy="1257300"/>
        </p:xfrm>
        <a:graphic>
          <a:graphicData uri="http://schemas.openxmlformats.org/drawingml/2006/table">
            <a:tbl>
              <a:tblPr/>
              <a:tblGrid>
                <a:gridCol w="1083405">
                  <a:extLst>
                    <a:ext uri="{9D8B030D-6E8A-4147-A177-3AD203B41FA5}">
                      <a16:colId xmlns:a16="http://schemas.microsoft.com/office/drawing/2014/main" xmlns="" val="3947368585"/>
                    </a:ext>
                  </a:extLst>
                </a:gridCol>
                <a:gridCol w="689610">
                  <a:extLst>
                    <a:ext uri="{9D8B030D-6E8A-4147-A177-3AD203B41FA5}">
                      <a16:colId xmlns:a16="http://schemas.microsoft.com/office/drawing/2014/main" xmlns="" val="3365657655"/>
                    </a:ext>
                  </a:extLst>
                </a:gridCol>
                <a:gridCol w="849630">
                  <a:extLst>
                    <a:ext uri="{9D8B030D-6E8A-4147-A177-3AD203B41FA5}">
                      <a16:colId xmlns:a16="http://schemas.microsoft.com/office/drawing/2014/main" xmlns="" val="610970309"/>
                    </a:ext>
                  </a:extLst>
                </a:gridCol>
                <a:gridCol w="940678">
                  <a:extLst>
                    <a:ext uri="{9D8B030D-6E8A-4147-A177-3AD203B41FA5}">
                      <a16:colId xmlns:a16="http://schemas.microsoft.com/office/drawing/2014/main" xmlns="" val="2953384875"/>
                    </a:ext>
                  </a:extLst>
                </a:gridCol>
                <a:gridCol w="686192">
                  <a:extLst>
                    <a:ext uri="{9D8B030D-6E8A-4147-A177-3AD203B41FA5}">
                      <a16:colId xmlns:a16="http://schemas.microsoft.com/office/drawing/2014/main" xmlns="" val="326515512"/>
                    </a:ext>
                  </a:extLst>
                </a:gridCol>
              </a:tblGrid>
              <a:tr h="243840">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訓子府町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42.5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1,345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0.953</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566557359"/>
                  </a:ext>
                </a:extLst>
              </a:tr>
              <a:tr h="243840">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士幌町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49</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1,452</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0.916</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629170094"/>
                  </a:ext>
                </a:extLst>
              </a:tr>
              <a:tr h="243840">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中札内村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42.7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780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0.931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491066855"/>
                  </a:ext>
                </a:extLst>
              </a:tr>
              <a:tr h="243840">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更別村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760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0.829</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27332394"/>
                  </a:ext>
                </a:extLst>
              </a:tr>
              <a:tr h="251460">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南富良野町</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52.8</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441</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1.029</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13421778"/>
                  </a:ext>
                </a:extLst>
              </a:tr>
            </a:tbl>
          </a:graphicData>
        </a:graphic>
      </p:graphicFrame>
      <p:sp>
        <p:nvSpPr>
          <p:cNvPr id="25" name="テキスト ボックス 24">
            <a:extLst>
              <a:ext uri="{FF2B5EF4-FFF2-40B4-BE49-F238E27FC236}">
                <a16:creationId xmlns:a16="http://schemas.microsoft.com/office/drawing/2014/main" xmlns="" id="{D168E91A-9C65-44A1-9F14-94A8EC7450F8}"/>
              </a:ext>
            </a:extLst>
          </p:cNvPr>
          <p:cNvSpPr txBox="1"/>
          <p:nvPr/>
        </p:nvSpPr>
        <p:spPr>
          <a:xfrm>
            <a:off x="227055" y="862324"/>
            <a:ext cx="4251600" cy="646331"/>
          </a:xfrm>
          <a:prstGeom prst="rect">
            <a:avLst/>
          </a:prstGeom>
          <a:noFill/>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受診率</a:t>
            </a:r>
            <a:r>
              <a:rPr lang="en-US" altLang="ja-JP" dirty="0">
                <a:latin typeface="ＭＳ ゴシック" panose="020B0609070205080204" pitchFamily="49" charset="-128"/>
                <a:ea typeface="ＭＳ ゴシック" panose="020B0609070205080204" pitchFamily="49" charset="-128"/>
              </a:rPr>
              <a:t>40</a:t>
            </a:r>
            <a:r>
              <a:rPr lang="ja-JP" altLang="en-US" dirty="0">
                <a:latin typeface="ＭＳ ゴシック" panose="020B0609070205080204" pitchFamily="49" charset="-128"/>
                <a:ea typeface="ＭＳ ゴシック" panose="020B0609070205080204" pitchFamily="49" charset="-128"/>
              </a:rPr>
              <a:t>％以上の自治体の血圧と</a:t>
            </a:r>
            <a:endParaRPr lang="en-US" altLang="ja-JP" dirty="0">
              <a:latin typeface="ＭＳ ゴシック" panose="020B0609070205080204" pitchFamily="49" charset="-128"/>
              <a:ea typeface="ＭＳ ゴシック" panose="020B0609070205080204" pitchFamily="49" charset="-128"/>
            </a:endParaRPr>
          </a:p>
          <a:p>
            <a:pPr algn="ctr"/>
            <a:r>
              <a:rPr lang="ja-JP" altLang="en-US" dirty="0">
                <a:latin typeface="ＭＳ ゴシック" panose="020B0609070205080204" pitchFamily="49" charset="-128"/>
                <a:ea typeface="ＭＳ ゴシック" panose="020B0609070205080204" pitchFamily="49" charset="-128"/>
              </a:rPr>
              <a:t>医療費指数</a:t>
            </a:r>
            <a:r>
              <a:rPr lang="en-US" altLang="ja-JP" sz="1600" dirty="0">
                <a:latin typeface="ＭＳ ゴシック" panose="020B0609070205080204" pitchFamily="49" charset="-128"/>
                <a:ea typeface="ＭＳ ゴシック" panose="020B0609070205080204" pitchFamily="49" charset="-128"/>
              </a:rPr>
              <a:t>〈H27</a:t>
            </a:r>
            <a:r>
              <a:rPr lang="ja-JP" altLang="en-US" sz="1600" dirty="0">
                <a:latin typeface="ＭＳ ゴシック" panose="020B0609070205080204" pitchFamily="49" charset="-128"/>
                <a:ea typeface="ＭＳ ゴシック" panose="020B0609070205080204" pitchFamily="49" charset="-128"/>
              </a:rPr>
              <a:t>北海道国保</a:t>
            </a:r>
            <a:r>
              <a:rPr lang="en-US" altLang="ja-JP" sz="1600" dirty="0">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88209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解析の方法③</a:t>
            </a:r>
          </a:p>
        </p:txBody>
      </p:sp>
      <p:sp>
        <p:nvSpPr>
          <p:cNvPr id="16" name="テキスト ボックス 15">
            <a:extLst>
              <a:ext uri="{FF2B5EF4-FFF2-40B4-BE49-F238E27FC236}">
                <a16:creationId xmlns:a16="http://schemas.microsoft.com/office/drawing/2014/main" xmlns="" id="{E6F3B475-B625-4467-82E1-8A3D477E7B74}"/>
              </a:ext>
            </a:extLst>
          </p:cNvPr>
          <p:cNvSpPr txBox="1"/>
          <p:nvPr/>
        </p:nvSpPr>
        <p:spPr>
          <a:xfrm>
            <a:off x="436568" y="429964"/>
            <a:ext cx="27181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・仮想自治体の設定①</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 name="図 3">
            <a:extLst>
              <a:ext uri="{FF2B5EF4-FFF2-40B4-BE49-F238E27FC236}">
                <a16:creationId xmlns:a16="http://schemas.microsoft.com/office/drawing/2014/main" xmlns="" id="{FE540070-F143-4AB7-8781-39872F4C76CE}"/>
              </a:ext>
            </a:extLst>
          </p:cNvPr>
          <p:cNvPicPr>
            <a:picLocks noChangeAspect="1"/>
          </p:cNvPicPr>
          <p:nvPr/>
        </p:nvPicPr>
        <p:blipFill>
          <a:blip r:embed="rId2"/>
          <a:stretch>
            <a:fillRect/>
          </a:stretch>
        </p:blipFill>
        <p:spPr>
          <a:xfrm>
            <a:off x="4676575" y="3278279"/>
            <a:ext cx="4260121" cy="2783316"/>
          </a:xfrm>
          <a:prstGeom prst="rect">
            <a:avLst/>
          </a:prstGeom>
        </p:spPr>
      </p:pic>
      <p:graphicFrame>
        <p:nvGraphicFramePr>
          <p:cNvPr id="9" name="表 8">
            <a:extLst>
              <a:ext uri="{FF2B5EF4-FFF2-40B4-BE49-F238E27FC236}">
                <a16:creationId xmlns:a16="http://schemas.microsoft.com/office/drawing/2014/main" xmlns="" id="{78318F37-CFE3-422A-B096-F97641CD1B88}"/>
              </a:ext>
            </a:extLst>
          </p:cNvPr>
          <p:cNvGraphicFramePr>
            <a:graphicFrameLocks noGrp="1"/>
          </p:cNvGraphicFramePr>
          <p:nvPr/>
        </p:nvGraphicFramePr>
        <p:xfrm>
          <a:off x="244380" y="1500425"/>
          <a:ext cx="4250271" cy="3009900"/>
        </p:xfrm>
        <a:graphic>
          <a:graphicData uri="http://schemas.openxmlformats.org/drawingml/2006/table">
            <a:tbl>
              <a:tblPr/>
              <a:tblGrid>
                <a:gridCol w="1084660">
                  <a:extLst>
                    <a:ext uri="{9D8B030D-6E8A-4147-A177-3AD203B41FA5}">
                      <a16:colId xmlns:a16="http://schemas.microsoft.com/office/drawing/2014/main" xmlns="" val="2879645598"/>
                    </a:ext>
                  </a:extLst>
                </a:gridCol>
                <a:gridCol w="689956">
                  <a:extLst>
                    <a:ext uri="{9D8B030D-6E8A-4147-A177-3AD203B41FA5}">
                      <a16:colId xmlns:a16="http://schemas.microsoft.com/office/drawing/2014/main" xmlns="" val="1158039417"/>
                    </a:ext>
                  </a:extLst>
                </a:gridCol>
                <a:gridCol w="847899">
                  <a:extLst>
                    <a:ext uri="{9D8B030D-6E8A-4147-A177-3AD203B41FA5}">
                      <a16:colId xmlns:a16="http://schemas.microsoft.com/office/drawing/2014/main" xmlns="" val="1706649001"/>
                    </a:ext>
                  </a:extLst>
                </a:gridCol>
                <a:gridCol w="937799">
                  <a:extLst>
                    <a:ext uri="{9D8B030D-6E8A-4147-A177-3AD203B41FA5}">
                      <a16:colId xmlns:a16="http://schemas.microsoft.com/office/drawing/2014/main" xmlns="" val="3330300018"/>
                    </a:ext>
                  </a:extLst>
                </a:gridCol>
                <a:gridCol w="689957">
                  <a:extLst>
                    <a:ext uri="{9D8B030D-6E8A-4147-A177-3AD203B41FA5}">
                      <a16:colId xmlns:a16="http://schemas.microsoft.com/office/drawing/2014/main" xmlns="" val="4180079832"/>
                    </a:ext>
                  </a:extLst>
                </a:gridCol>
              </a:tblGrid>
              <a:tr h="487680">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市町村</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受診率</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血圧</a:t>
                      </a:r>
                      <a: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t>Ⅱ</a:t>
                      </a: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度</a:t>
                      </a:r>
                      <a: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t/>
                      </a:r>
                      <a:b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b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以上割合</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健診</a:t>
                      </a:r>
                      <a:b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対象者数</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医療費</a:t>
                      </a:r>
                      <a:b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指数</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047229596"/>
                  </a:ext>
                </a:extLst>
              </a:tr>
              <a:tr h="243840">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（人）</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80156031"/>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増毛町</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53.3</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16.5</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854</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1.115</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677442290"/>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幌加内町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56.8</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14.3</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324</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1.081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89359081"/>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上川町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54.0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12.9</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721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1.069</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977140500"/>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初山別村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42.7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12.4</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241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1.831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4251260989"/>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赤平市</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42.3</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12.4</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2,066</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1.445</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174900944"/>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占冠村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47.1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12.0</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189</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1.148</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894959159"/>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壮瞥町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49.9</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10.9</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575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1.355</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3957723084"/>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北竜町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50.5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9.8</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533</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1.120</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3693107158"/>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鷹栖町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42.3</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9.6</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1,413</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0.969</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763998915"/>
                  </a:ext>
                </a:extLst>
              </a:tr>
            </a:tbl>
          </a:graphicData>
        </a:graphic>
      </p:graphicFrame>
      <p:sp>
        <p:nvSpPr>
          <p:cNvPr id="10" name="テキスト ボックス 9">
            <a:extLst>
              <a:ext uri="{FF2B5EF4-FFF2-40B4-BE49-F238E27FC236}">
                <a16:creationId xmlns:a16="http://schemas.microsoft.com/office/drawing/2014/main" xmlns="" id="{4179C8AE-66CD-4F9C-B7EF-CA782480DAB8}"/>
              </a:ext>
            </a:extLst>
          </p:cNvPr>
          <p:cNvSpPr txBox="1"/>
          <p:nvPr/>
        </p:nvSpPr>
        <p:spPr>
          <a:xfrm>
            <a:off x="244380" y="4508355"/>
            <a:ext cx="4251600" cy="323165"/>
          </a:xfrm>
          <a:prstGeom prst="rect">
            <a:avLst/>
          </a:prstGeom>
          <a:solidFill>
            <a:srgbClr val="FFFFFF"/>
          </a:solidFill>
        </p:spPr>
        <p:txBody>
          <a:bodyPr vert="eaVert" wrap="none" rtlCol="0" anchor="ctr">
            <a:spAutoFit/>
          </a:bodyPr>
          <a:lstStyle/>
          <a:p>
            <a:pPr algn="ctr"/>
            <a:r>
              <a:rPr kumimoji="1" lang="en-US" altLang="ja-JP" dirty="0"/>
              <a:t>…</a:t>
            </a:r>
            <a:endParaRPr kumimoji="1" lang="ja-JP" altLang="en-US" dirty="0"/>
          </a:p>
        </p:txBody>
      </p:sp>
      <p:graphicFrame>
        <p:nvGraphicFramePr>
          <p:cNvPr id="11" name="表 10">
            <a:extLst>
              <a:ext uri="{FF2B5EF4-FFF2-40B4-BE49-F238E27FC236}">
                <a16:creationId xmlns:a16="http://schemas.microsoft.com/office/drawing/2014/main" xmlns="" id="{4F212140-444C-4079-9E16-DCEC93AA07D1}"/>
              </a:ext>
            </a:extLst>
          </p:cNvPr>
          <p:cNvGraphicFramePr>
            <a:graphicFrameLocks noGrp="1"/>
          </p:cNvGraphicFramePr>
          <p:nvPr/>
        </p:nvGraphicFramePr>
        <p:xfrm>
          <a:off x="244380" y="4829446"/>
          <a:ext cx="4249515" cy="1257300"/>
        </p:xfrm>
        <a:graphic>
          <a:graphicData uri="http://schemas.openxmlformats.org/drawingml/2006/table">
            <a:tbl>
              <a:tblPr/>
              <a:tblGrid>
                <a:gridCol w="1083405">
                  <a:extLst>
                    <a:ext uri="{9D8B030D-6E8A-4147-A177-3AD203B41FA5}">
                      <a16:colId xmlns:a16="http://schemas.microsoft.com/office/drawing/2014/main" xmlns="" val="3947368585"/>
                    </a:ext>
                  </a:extLst>
                </a:gridCol>
                <a:gridCol w="689610">
                  <a:extLst>
                    <a:ext uri="{9D8B030D-6E8A-4147-A177-3AD203B41FA5}">
                      <a16:colId xmlns:a16="http://schemas.microsoft.com/office/drawing/2014/main" xmlns="" val="3365657655"/>
                    </a:ext>
                  </a:extLst>
                </a:gridCol>
                <a:gridCol w="849630">
                  <a:extLst>
                    <a:ext uri="{9D8B030D-6E8A-4147-A177-3AD203B41FA5}">
                      <a16:colId xmlns:a16="http://schemas.microsoft.com/office/drawing/2014/main" xmlns="" val="610970309"/>
                    </a:ext>
                  </a:extLst>
                </a:gridCol>
                <a:gridCol w="940678">
                  <a:extLst>
                    <a:ext uri="{9D8B030D-6E8A-4147-A177-3AD203B41FA5}">
                      <a16:colId xmlns:a16="http://schemas.microsoft.com/office/drawing/2014/main" xmlns="" val="2953384875"/>
                    </a:ext>
                  </a:extLst>
                </a:gridCol>
                <a:gridCol w="686192">
                  <a:extLst>
                    <a:ext uri="{9D8B030D-6E8A-4147-A177-3AD203B41FA5}">
                      <a16:colId xmlns:a16="http://schemas.microsoft.com/office/drawing/2014/main" xmlns="" val="326515512"/>
                    </a:ext>
                  </a:extLst>
                </a:gridCol>
              </a:tblGrid>
              <a:tr h="243840">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訓子府町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42.5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1,345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0.953</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566557359"/>
                  </a:ext>
                </a:extLst>
              </a:tr>
              <a:tr h="243840">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士幌町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49</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1,452</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0.916</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629170094"/>
                  </a:ext>
                </a:extLst>
              </a:tr>
              <a:tr h="243840">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中札内村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42.7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780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0.931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491066855"/>
                  </a:ext>
                </a:extLst>
              </a:tr>
              <a:tr h="243840">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更別村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760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0.829</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27332394"/>
                  </a:ext>
                </a:extLst>
              </a:tr>
              <a:tr h="251460">
                <a:tc>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南富良野町</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52.8</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441</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1.029</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13421778"/>
                  </a:ext>
                </a:extLst>
              </a:tr>
            </a:tbl>
          </a:graphicData>
        </a:graphic>
      </p:graphicFrame>
      <p:sp>
        <p:nvSpPr>
          <p:cNvPr id="25" name="テキスト ボックス 24">
            <a:extLst>
              <a:ext uri="{FF2B5EF4-FFF2-40B4-BE49-F238E27FC236}">
                <a16:creationId xmlns:a16="http://schemas.microsoft.com/office/drawing/2014/main" xmlns="" id="{D168E91A-9C65-44A1-9F14-94A8EC7450F8}"/>
              </a:ext>
            </a:extLst>
          </p:cNvPr>
          <p:cNvSpPr txBox="1"/>
          <p:nvPr/>
        </p:nvSpPr>
        <p:spPr>
          <a:xfrm>
            <a:off x="227055" y="862324"/>
            <a:ext cx="4251600" cy="646331"/>
          </a:xfrm>
          <a:prstGeom prst="rect">
            <a:avLst/>
          </a:prstGeom>
          <a:noFill/>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受診率</a:t>
            </a:r>
            <a:r>
              <a:rPr lang="en-US" altLang="ja-JP" dirty="0">
                <a:latin typeface="ＭＳ ゴシック" panose="020B0609070205080204" pitchFamily="49" charset="-128"/>
                <a:ea typeface="ＭＳ ゴシック" panose="020B0609070205080204" pitchFamily="49" charset="-128"/>
              </a:rPr>
              <a:t>40</a:t>
            </a:r>
            <a:r>
              <a:rPr lang="ja-JP" altLang="en-US" dirty="0">
                <a:latin typeface="ＭＳ ゴシック" panose="020B0609070205080204" pitchFamily="49" charset="-128"/>
                <a:ea typeface="ＭＳ ゴシック" panose="020B0609070205080204" pitchFamily="49" charset="-128"/>
              </a:rPr>
              <a:t>％以上の自治体の血圧と</a:t>
            </a:r>
            <a:endParaRPr lang="en-US" altLang="ja-JP" dirty="0">
              <a:latin typeface="ＭＳ ゴシック" panose="020B0609070205080204" pitchFamily="49" charset="-128"/>
              <a:ea typeface="ＭＳ ゴシック" panose="020B0609070205080204" pitchFamily="49" charset="-128"/>
            </a:endParaRPr>
          </a:p>
          <a:p>
            <a:pPr algn="ctr"/>
            <a:r>
              <a:rPr lang="ja-JP" altLang="en-US" dirty="0">
                <a:latin typeface="ＭＳ ゴシック" panose="020B0609070205080204" pitchFamily="49" charset="-128"/>
                <a:ea typeface="ＭＳ ゴシック" panose="020B0609070205080204" pitchFamily="49" charset="-128"/>
              </a:rPr>
              <a:t>医療費指数</a:t>
            </a:r>
            <a:r>
              <a:rPr lang="en-US" altLang="ja-JP" sz="1600" dirty="0">
                <a:latin typeface="ＭＳ ゴシック" panose="020B0609070205080204" pitchFamily="49" charset="-128"/>
                <a:ea typeface="ＭＳ ゴシック" panose="020B0609070205080204" pitchFamily="49" charset="-128"/>
              </a:rPr>
              <a:t>〈H27</a:t>
            </a:r>
            <a:r>
              <a:rPr lang="ja-JP" altLang="en-US" sz="1600" dirty="0">
                <a:latin typeface="ＭＳ ゴシック" panose="020B0609070205080204" pitchFamily="49" charset="-128"/>
                <a:ea typeface="ＭＳ ゴシック" panose="020B0609070205080204" pitchFamily="49" charset="-128"/>
              </a:rPr>
              <a:t>北海道国保</a:t>
            </a:r>
            <a:r>
              <a:rPr lang="en-US" altLang="ja-JP" sz="1600" dirty="0">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p:txBody>
      </p:sp>
      <p:sp>
        <p:nvSpPr>
          <p:cNvPr id="26" name="矢印: ストライプ 25">
            <a:extLst>
              <a:ext uri="{FF2B5EF4-FFF2-40B4-BE49-F238E27FC236}">
                <a16:creationId xmlns:a16="http://schemas.microsoft.com/office/drawing/2014/main" xmlns="" id="{0C91BA94-8D1D-4041-8698-EE7EE1BB7E37}"/>
              </a:ext>
            </a:extLst>
          </p:cNvPr>
          <p:cNvSpPr/>
          <p:nvPr/>
        </p:nvSpPr>
        <p:spPr>
          <a:xfrm rot="1359915">
            <a:off x="4604516" y="2691687"/>
            <a:ext cx="818172" cy="255595"/>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テキスト ボックス 26">
            <a:extLst>
              <a:ext uri="{FF2B5EF4-FFF2-40B4-BE49-F238E27FC236}">
                <a16:creationId xmlns:a16="http://schemas.microsoft.com/office/drawing/2014/main" xmlns="" id="{1611C753-C3FD-4C21-90F8-3B203577439E}"/>
              </a:ext>
            </a:extLst>
          </p:cNvPr>
          <p:cNvSpPr txBox="1"/>
          <p:nvPr/>
        </p:nvSpPr>
        <p:spPr>
          <a:xfrm>
            <a:off x="4874913" y="1807448"/>
            <a:ext cx="3863444" cy="400110"/>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横軸：</a:t>
            </a:r>
            <a:r>
              <a:rPr lang="en-US" altLang="ja-JP" sz="2000" dirty="0">
                <a:latin typeface="ＭＳ ゴシック" panose="020B0609070205080204" pitchFamily="49" charset="-128"/>
                <a:ea typeface="ＭＳ ゴシック" panose="020B0609070205080204" pitchFamily="49" charset="-128"/>
              </a:rPr>
              <a:t>Ⅱ</a:t>
            </a:r>
            <a:r>
              <a:rPr lang="ja-JP" altLang="en-US" sz="2000" dirty="0">
                <a:latin typeface="ＭＳ ゴシック" panose="020B0609070205080204" pitchFamily="49" charset="-128"/>
                <a:ea typeface="ＭＳ ゴシック" panose="020B0609070205080204" pitchFamily="49" charset="-128"/>
              </a:rPr>
              <a:t>度以上高血圧者の割合</a:t>
            </a:r>
            <a:endParaRPr lang="en-US" altLang="ja-JP" sz="2000" dirty="0">
              <a:latin typeface="ＭＳ ゴシック" panose="020B0609070205080204" pitchFamily="49" charset="-128"/>
              <a:ea typeface="ＭＳ ゴシック" panose="020B0609070205080204" pitchFamily="49" charset="-128"/>
            </a:endParaRPr>
          </a:p>
        </p:txBody>
      </p:sp>
      <p:sp>
        <p:nvSpPr>
          <p:cNvPr id="28" name="テキスト ボックス 27">
            <a:extLst>
              <a:ext uri="{FF2B5EF4-FFF2-40B4-BE49-F238E27FC236}">
                <a16:creationId xmlns:a16="http://schemas.microsoft.com/office/drawing/2014/main" xmlns="" id="{842C331E-AEED-45C6-B028-BE8DD82D48E0}"/>
              </a:ext>
            </a:extLst>
          </p:cNvPr>
          <p:cNvSpPr txBox="1"/>
          <p:nvPr/>
        </p:nvSpPr>
        <p:spPr>
          <a:xfrm>
            <a:off x="4874913" y="2207558"/>
            <a:ext cx="3490065" cy="400110"/>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縦軸：医療費の地域差指数</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sp>
        <p:nvSpPr>
          <p:cNvPr id="29" name="テキスト ボックス 28">
            <a:extLst>
              <a:ext uri="{FF2B5EF4-FFF2-40B4-BE49-F238E27FC236}">
                <a16:creationId xmlns:a16="http://schemas.microsoft.com/office/drawing/2014/main" xmlns="" id="{ED4E703B-DF35-46D2-B2D8-A0C581688916}"/>
              </a:ext>
            </a:extLst>
          </p:cNvPr>
          <p:cNvSpPr txBox="1"/>
          <p:nvPr/>
        </p:nvSpPr>
        <p:spPr>
          <a:xfrm>
            <a:off x="5344763" y="2853646"/>
            <a:ext cx="3276938" cy="400110"/>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市町村単独の散布図を作成</a:t>
            </a:r>
            <a:endParaRPr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92460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解析の方法</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④</a:t>
            </a:r>
            <a:endPar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テキスト ボックス 15">
            <a:extLst>
              <a:ext uri="{FF2B5EF4-FFF2-40B4-BE49-F238E27FC236}">
                <a16:creationId xmlns:a16="http://schemas.microsoft.com/office/drawing/2014/main" xmlns="" id="{E6F3B475-B625-4467-82E1-8A3D477E7B74}"/>
              </a:ext>
            </a:extLst>
          </p:cNvPr>
          <p:cNvSpPr txBox="1"/>
          <p:nvPr/>
        </p:nvSpPr>
        <p:spPr>
          <a:xfrm>
            <a:off x="436568" y="429964"/>
            <a:ext cx="27181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・仮想自治体の設定②</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9" name="表 8">
            <a:extLst>
              <a:ext uri="{FF2B5EF4-FFF2-40B4-BE49-F238E27FC236}">
                <a16:creationId xmlns:a16="http://schemas.microsoft.com/office/drawing/2014/main" xmlns="" id="{78318F37-CFE3-422A-B096-F97641CD1B88}"/>
              </a:ext>
            </a:extLst>
          </p:cNvPr>
          <p:cNvGraphicFramePr>
            <a:graphicFrameLocks noGrp="1"/>
          </p:cNvGraphicFramePr>
          <p:nvPr>
            <p:extLst>
              <p:ext uri="{D42A27DB-BD31-4B8C-83A1-F6EECF244321}">
                <p14:modId xmlns:p14="http://schemas.microsoft.com/office/powerpoint/2010/main" val="3507528852"/>
              </p:ext>
            </p:extLst>
          </p:nvPr>
        </p:nvGraphicFramePr>
        <p:xfrm>
          <a:off x="244380" y="1500425"/>
          <a:ext cx="4250271" cy="2506980"/>
        </p:xfrm>
        <a:graphic>
          <a:graphicData uri="http://schemas.openxmlformats.org/drawingml/2006/table">
            <a:tbl>
              <a:tblPr/>
              <a:tblGrid>
                <a:gridCol w="1084660">
                  <a:extLst>
                    <a:ext uri="{9D8B030D-6E8A-4147-A177-3AD203B41FA5}">
                      <a16:colId xmlns:a16="http://schemas.microsoft.com/office/drawing/2014/main" xmlns="" val="2879645598"/>
                    </a:ext>
                  </a:extLst>
                </a:gridCol>
                <a:gridCol w="689956">
                  <a:extLst>
                    <a:ext uri="{9D8B030D-6E8A-4147-A177-3AD203B41FA5}">
                      <a16:colId xmlns:a16="http://schemas.microsoft.com/office/drawing/2014/main" xmlns="" val="1158039417"/>
                    </a:ext>
                  </a:extLst>
                </a:gridCol>
                <a:gridCol w="847899">
                  <a:extLst>
                    <a:ext uri="{9D8B030D-6E8A-4147-A177-3AD203B41FA5}">
                      <a16:colId xmlns:a16="http://schemas.microsoft.com/office/drawing/2014/main" xmlns="" val="1706649001"/>
                    </a:ext>
                  </a:extLst>
                </a:gridCol>
                <a:gridCol w="937799">
                  <a:extLst>
                    <a:ext uri="{9D8B030D-6E8A-4147-A177-3AD203B41FA5}">
                      <a16:colId xmlns:a16="http://schemas.microsoft.com/office/drawing/2014/main" xmlns="" val="3330300018"/>
                    </a:ext>
                  </a:extLst>
                </a:gridCol>
                <a:gridCol w="689957">
                  <a:extLst>
                    <a:ext uri="{9D8B030D-6E8A-4147-A177-3AD203B41FA5}">
                      <a16:colId xmlns:a16="http://schemas.microsoft.com/office/drawing/2014/main" xmlns="" val="4180079832"/>
                    </a:ext>
                  </a:extLst>
                </a:gridCol>
              </a:tblGrid>
              <a:tr h="487680">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市町村</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受診率</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血圧</a:t>
                      </a:r>
                      <a: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t>Ⅱ</a:t>
                      </a: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度</a:t>
                      </a:r>
                      <a: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t/>
                      </a:r>
                      <a:b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b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以上割合</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健診</a:t>
                      </a:r>
                      <a:b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対象者数</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医療費</a:t>
                      </a:r>
                      <a:b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指数</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047229596"/>
                  </a:ext>
                </a:extLst>
              </a:tr>
              <a:tr h="243840">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（人）</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80156031"/>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増毛町</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53.3</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16.5</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854</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1.115</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677442290"/>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幌加内町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56.8</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14.3</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324</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1.081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89359081"/>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上川町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54.0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12.9</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721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1.069</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977140500"/>
                  </a:ext>
                </a:extLst>
              </a:tr>
              <a:tr h="243840">
                <a:tc>
                  <a:txBody>
                    <a:bodyPr/>
                    <a:lstStyle/>
                    <a:p>
                      <a:pPr algn="l" fontAlgn="ctr"/>
                      <a:r>
                        <a:rPr lang="ja-JP" altLang="en-US" sz="1400" b="0" i="0" u="none" strike="noStrike" dirty="0">
                          <a:solidFill>
                            <a:srgbClr val="FF0000"/>
                          </a:solidFill>
                          <a:effectLst/>
                          <a:latin typeface="ＭＳ ゴシック" panose="020B0609070205080204" pitchFamily="49" charset="-128"/>
                          <a:ea typeface="ＭＳ ゴシック" panose="020B0609070205080204" pitchFamily="49" charset="-128"/>
                        </a:rPr>
                        <a:t>仮想自治体Ａ</a:t>
                      </a:r>
                      <a:endPar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a:noFill/>
                    </a:lnB>
                    <a:solidFill>
                      <a:srgbClr val="FFFF00"/>
                    </a:solidFill>
                  </a:tcPr>
                </a:tc>
                <a:tc>
                  <a:txBody>
                    <a:bodyPr/>
                    <a:lstStyle/>
                    <a:p>
                      <a:pPr algn="r" fontAlgn="ct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14.7</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1,899</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1.092</a:t>
                      </a:r>
                    </a:p>
                  </a:txBody>
                  <a:tcPr marL="7620" marR="114300" marT="7620" marB="0" anchor="ctr">
                    <a:lnL>
                      <a:noFill/>
                    </a:lnL>
                    <a:lnR>
                      <a:noFill/>
                    </a:lnR>
                    <a:lnT>
                      <a:noFill/>
                    </a:lnT>
                    <a:lnB>
                      <a:noFill/>
                    </a:lnB>
                    <a:solidFill>
                      <a:srgbClr val="FFFF00"/>
                    </a:solidFill>
                  </a:tcPr>
                </a:tc>
                <a:extLst>
                  <a:ext uri="{0D108BD9-81ED-4DB2-BD59-A6C34878D82A}">
                    <a16:rowId xmlns:a16="http://schemas.microsoft.com/office/drawing/2014/main" xmlns="" val="309064287"/>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初山別村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42.7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12.4</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241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1.831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4251260989"/>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赤平市</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42.3</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12.4</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2,066</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1.445</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174900944"/>
                  </a:ext>
                </a:extLst>
              </a:tr>
              <a:tr h="243840">
                <a:tc>
                  <a:txBody>
                    <a:bodyPr/>
                    <a:lstStyle/>
                    <a:p>
                      <a:pPr algn="l" fontAlgn="ctr"/>
                      <a:r>
                        <a:rPr lang="ja-JP" altLang="en-US" sz="1400" b="0" i="0" u="none" strike="noStrike" dirty="0">
                          <a:solidFill>
                            <a:srgbClr val="FF0000"/>
                          </a:solidFill>
                          <a:effectLst/>
                          <a:latin typeface="ＭＳ ゴシック" panose="020B0609070205080204" pitchFamily="49" charset="-128"/>
                          <a:ea typeface="ＭＳ ゴシック" panose="020B0609070205080204" pitchFamily="49" charset="-128"/>
                        </a:rPr>
                        <a:t>仮想自治体Ｂ</a:t>
                      </a:r>
                      <a:endPar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a:noFill/>
                    </a:lnB>
                    <a:solidFill>
                      <a:srgbClr val="FFFF00"/>
                    </a:solidFill>
                  </a:tcPr>
                </a:tc>
                <a:tc>
                  <a:txBody>
                    <a:bodyPr/>
                    <a:lstStyle/>
                    <a:p>
                      <a:pPr algn="r" fontAlgn="ct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12.4</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2,307</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1.500</a:t>
                      </a:r>
                    </a:p>
                  </a:txBody>
                  <a:tcPr marL="7620" marR="114300" marT="7620" marB="0" anchor="ctr">
                    <a:lnL>
                      <a:noFill/>
                    </a:lnL>
                    <a:lnR>
                      <a:noFill/>
                    </a:lnR>
                    <a:lnT>
                      <a:noFill/>
                    </a:lnT>
                    <a:lnB>
                      <a:noFill/>
                    </a:lnB>
                    <a:solidFill>
                      <a:srgbClr val="FFFF00"/>
                    </a:solidFill>
                  </a:tcPr>
                </a:tc>
                <a:extLst>
                  <a:ext uri="{0D108BD9-81ED-4DB2-BD59-A6C34878D82A}">
                    <a16:rowId xmlns:a16="http://schemas.microsoft.com/office/drawing/2014/main" xmlns="" val="2625170286"/>
                  </a:ext>
                </a:extLst>
              </a:tr>
            </a:tbl>
          </a:graphicData>
        </a:graphic>
      </p:graphicFrame>
      <p:sp>
        <p:nvSpPr>
          <p:cNvPr id="10" name="テキスト ボックス 9">
            <a:extLst>
              <a:ext uri="{FF2B5EF4-FFF2-40B4-BE49-F238E27FC236}">
                <a16:creationId xmlns:a16="http://schemas.microsoft.com/office/drawing/2014/main" xmlns="" id="{4179C8AE-66CD-4F9C-B7EF-CA782480DAB8}"/>
              </a:ext>
            </a:extLst>
          </p:cNvPr>
          <p:cNvSpPr txBox="1"/>
          <p:nvPr/>
        </p:nvSpPr>
        <p:spPr>
          <a:xfrm>
            <a:off x="244380" y="4007405"/>
            <a:ext cx="4251600" cy="323165"/>
          </a:xfrm>
          <a:prstGeom prst="rect">
            <a:avLst/>
          </a:prstGeom>
          <a:solidFill>
            <a:srgbClr val="FFFFFF"/>
          </a:solidFill>
        </p:spPr>
        <p:txBody>
          <a:bodyPr vert="eaVert" wrap="none" rtlCol="0" anchor="ctr">
            <a:spAutoFit/>
          </a:bodyPr>
          <a:lstStyle/>
          <a:p>
            <a:pPr algn="ctr"/>
            <a:r>
              <a:rPr kumimoji="1" lang="en-US" altLang="ja-JP" dirty="0"/>
              <a:t>…</a:t>
            </a:r>
            <a:endParaRPr kumimoji="1" lang="ja-JP" altLang="en-US" dirty="0"/>
          </a:p>
        </p:txBody>
      </p:sp>
      <p:graphicFrame>
        <p:nvGraphicFramePr>
          <p:cNvPr id="11" name="表 10">
            <a:extLst>
              <a:ext uri="{FF2B5EF4-FFF2-40B4-BE49-F238E27FC236}">
                <a16:creationId xmlns:a16="http://schemas.microsoft.com/office/drawing/2014/main" xmlns="" id="{4F212140-444C-4079-9E16-DCEC93AA07D1}"/>
              </a:ext>
            </a:extLst>
          </p:cNvPr>
          <p:cNvGraphicFramePr>
            <a:graphicFrameLocks noGrp="1"/>
          </p:cNvGraphicFramePr>
          <p:nvPr>
            <p:extLst>
              <p:ext uri="{D42A27DB-BD31-4B8C-83A1-F6EECF244321}">
                <p14:modId xmlns:p14="http://schemas.microsoft.com/office/powerpoint/2010/main" val="3358310099"/>
              </p:ext>
            </p:extLst>
          </p:nvPr>
        </p:nvGraphicFramePr>
        <p:xfrm>
          <a:off x="244380" y="4311286"/>
          <a:ext cx="4249515" cy="2011680"/>
        </p:xfrm>
        <a:graphic>
          <a:graphicData uri="http://schemas.openxmlformats.org/drawingml/2006/table">
            <a:tbl>
              <a:tblPr/>
              <a:tblGrid>
                <a:gridCol w="1083405">
                  <a:extLst>
                    <a:ext uri="{9D8B030D-6E8A-4147-A177-3AD203B41FA5}">
                      <a16:colId xmlns:a16="http://schemas.microsoft.com/office/drawing/2014/main" xmlns="" val="3947368585"/>
                    </a:ext>
                  </a:extLst>
                </a:gridCol>
                <a:gridCol w="689610">
                  <a:extLst>
                    <a:ext uri="{9D8B030D-6E8A-4147-A177-3AD203B41FA5}">
                      <a16:colId xmlns:a16="http://schemas.microsoft.com/office/drawing/2014/main" xmlns="" val="3365657655"/>
                    </a:ext>
                  </a:extLst>
                </a:gridCol>
                <a:gridCol w="849630">
                  <a:extLst>
                    <a:ext uri="{9D8B030D-6E8A-4147-A177-3AD203B41FA5}">
                      <a16:colId xmlns:a16="http://schemas.microsoft.com/office/drawing/2014/main" xmlns="" val="610970309"/>
                    </a:ext>
                  </a:extLst>
                </a:gridCol>
                <a:gridCol w="940678">
                  <a:extLst>
                    <a:ext uri="{9D8B030D-6E8A-4147-A177-3AD203B41FA5}">
                      <a16:colId xmlns:a16="http://schemas.microsoft.com/office/drawing/2014/main" xmlns="" val="2953384875"/>
                    </a:ext>
                  </a:extLst>
                </a:gridCol>
                <a:gridCol w="686192">
                  <a:extLst>
                    <a:ext uri="{9D8B030D-6E8A-4147-A177-3AD203B41FA5}">
                      <a16:colId xmlns:a16="http://schemas.microsoft.com/office/drawing/2014/main" xmlns="" val="326515512"/>
                    </a:ext>
                  </a:extLst>
                </a:gridCol>
              </a:tblGrid>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新篠津村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46.1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2.3</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855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1.050</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494862277"/>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訓子府町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42.5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2.2</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1,345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0.953</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566557359"/>
                  </a:ext>
                </a:extLst>
              </a:tr>
              <a:tr h="243840">
                <a:tc>
                  <a:txBody>
                    <a:bodyPr/>
                    <a:lstStyle/>
                    <a:p>
                      <a:pPr algn="l" fontAlgn="ctr"/>
                      <a:r>
                        <a:rPr lang="ja-JP" altLang="en-US" sz="1400" b="0" i="0" u="none" strike="noStrike" dirty="0">
                          <a:solidFill>
                            <a:srgbClr val="FF0000"/>
                          </a:solidFill>
                          <a:effectLst/>
                          <a:latin typeface="ＭＳ ゴシック" panose="020B0609070205080204" pitchFamily="49" charset="-128"/>
                          <a:ea typeface="ＭＳ ゴシック" panose="020B0609070205080204" pitchFamily="49" charset="-128"/>
                        </a:rPr>
                        <a:t>仮想自治体Ｗ</a:t>
                      </a:r>
                      <a:endPar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a:noFill/>
                    </a:lnB>
                    <a:solidFill>
                      <a:srgbClr val="FFFF00"/>
                    </a:solidFill>
                  </a:tcPr>
                </a:tc>
                <a:tc>
                  <a:txBody>
                    <a:bodyPr/>
                    <a:lstStyle/>
                    <a:p>
                      <a:pPr algn="r" fontAlgn="ct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2.2</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2,200</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0.992</a:t>
                      </a:r>
                    </a:p>
                  </a:txBody>
                  <a:tcPr marL="7620" marR="114300" marT="7620" marB="0" anchor="ctr">
                    <a:lnL>
                      <a:noFill/>
                    </a:lnL>
                    <a:lnR>
                      <a:noFill/>
                    </a:lnR>
                    <a:lnT>
                      <a:noFill/>
                    </a:lnT>
                    <a:lnB>
                      <a:noFill/>
                    </a:lnB>
                    <a:solidFill>
                      <a:srgbClr val="FFFF00"/>
                    </a:solidFill>
                  </a:tcPr>
                </a:tc>
                <a:extLst>
                  <a:ext uri="{0D108BD9-81ED-4DB2-BD59-A6C34878D82A}">
                    <a16:rowId xmlns:a16="http://schemas.microsoft.com/office/drawing/2014/main" xmlns="" val="4151339419"/>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士幌町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49.0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2.1</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1,452</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0.916</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629170094"/>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中札内村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42.7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2.1</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780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0.931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491066855"/>
                  </a:ext>
                </a:extLst>
              </a:tr>
              <a:tr h="243840">
                <a:tc>
                  <a:txBody>
                    <a:bodyPr/>
                    <a:lstStyle/>
                    <a:p>
                      <a:pPr algn="l" fontAlgn="ctr"/>
                      <a:r>
                        <a:rPr lang="ja-JP" altLang="en-US" sz="1400" b="0" i="0" u="none" strike="noStrike" dirty="0">
                          <a:solidFill>
                            <a:srgbClr val="FF0000"/>
                          </a:solidFill>
                          <a:effectLst/>
                          <a:latin typeface="ＭＳ ゴシック" panose="020B0609070205080204" pitchFamily="49" charset="-128"/>
                          <a:ea typeface="ＭＳ ゴシック" panose="020B0609070205080204" pitchFamily="49" charset="-128"/>
                        </a:rPr>
                        <a:t>仮想自治体Ｚ</a:t>
                      </a:r>
                      <a:endPar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a:noFill/>
                    </a:lnB>
                    <a:solidFill>
                      <a:srgbClr val="FFFF00"/>
                    </a:solidFill>
                  </a:tcPr>
                </a:tc>
                <a:tc>
                  <a:txBody>
                    <a:bodyPr/>
                    <a:lstStyle/>
                    <a:p>
                      <a:pPr algn="r" fontAlgn="ct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2.1</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2,232</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0.920</a:t>
                      </a:r>
                    </a:p>
                  </a:txBody>
                  <a:tcPr marL="7620" marR="114300" marT="7620" marB="0" anchor="ctr">
                    <a:lnL>
                      <a:noFill/>
                    </a:lnL>
                    <a:lnR>
                      <a:noFill/>
                    </a:lnR>
                    <a:lnT>
                      <a:noFill/>
                    </a:lnT>
                    <a:lnB>
                      <a:noFill/>
                    </a:lnB>
                    <a:solidFill>
                      <a:srgbClr val="FFFF00"/>
                    </a:solidFill>
                  </a:tcPr>
                </a:tc>
                <a:extLst>
                  <a:ext uri="{0D108BD9-81ED-4DB2-BD59-A6C34878D82A}">
                    <a16:rowId xmlns:a16="http://schemas.microsoft.com/office/drawing/2014/main" xmlns="" val="808671715"/>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更別村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67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1.9</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760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0.829</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27332394"/>
                  </a:ext>
                </a:extLst>
              </a:tr>
              <a:tr h="25146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南富良野町</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52.8</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1.7</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441</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1.029</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13421778"/>
                  </a:ext>
                </a:extLst>
              </a:tr>
            </a:tbl>
          </a:graphicData>
        </a:graphic>
      </p:graphicFrame>
      <p:sp>
        <p:nvSpPr>
          <p:cNvPr id="25" name="テキスト ボックス 24">
            <a:extLst>
              <a:ext uri="{FF2B5EF4-FFF2-40B4-BE49-F238E27FC236}">
                <a16:creationId xmlns:a16="http://schemas.microsoft.com/office/drawing/2014/main" xmlns="" id="{D168E91A-9C65-44A1-9F14-94A8EC7450F8}"/>
              </a:ext>
            </a:extLst>
          </p:cNvPr>
          <p:cNvSpPr txBox="1"/>
          <p:nvPr/>
        </p:nvSpPr>
        <p:spPr>
          <a:xfrm>
            <a:off x="227055" y="862324"/>
            <a:ext cx="4251600" cy="646331"/>
          </a:xfrm>
          <a:prstGeom prst="rect">
            <a:avLst/>
          </a:prstGeom>
          <a:noFill/>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受診率</a:t>
            </a:r>
            <a:r>
              <a:rPr lang="en-US" altLang="ja-JP" dirty="0">
                <a:latin typeface="ＭＳ ゴシック" panose="020B0609070205080204" pitchFamily="49" charset="-128"/>
                <a:ea typeface="ＭＳ ゴシック" panose="020B0609070205080204" pitchFamily="49" charset="-128"/>
              </a:rPr>
              <a:t>40</a:t>
            </a:r>
            <a:r>
              <a:rPr lang="ja-JP" altLang="en-US" dirty="0">
                <a:latin typeface="ＭＳ ゴシック" panose="020B0609070205080204" pitchFamily="49" charset="-128"/>
                <a:ea typeface="ＭＳ ゴシック" panose="020B0609070205080204" pitchFamily="49" charset="-128"/>
              </a:rPr>
              <a:t>％以上の自治体の血圧と</a:t>
            </a:r>
            <a:endParaRPr lang="en-US" altLang="ja-JP" dirty="0">
              <a:latin typeface="ＭＳ ゴシック" panose="020B0609070205080204" pitchFamily="49" charset="-128"/>
              <a:ea typeface="ＭＳ ゴシック" panose="020B0609070205080204" pitchFamily="49" charset="-128"/>
            </a:endParaRPr>
          </a:p>
          <a:p>
            <a:pPr algn="ctr"/>
            <a:r>
              <a:rPr lang="ja-JP" altLang="en-US" dirty="0">
                <a:latin typeface="ＭＳ ゴシック" panose="020B0609070205080204" pitchFamily="49" charset="-128"/>
                <a:ea typeface="ＭＳ ゴシック" panose="020B0609070205080204" pitchFamily="49" charset="-128"/>
              </a:rPr>
              <a:t>医療費指数</a:t>
            </a:r>
            <a:r>
              <a:rPr lang="en-US" altLang="ja-JP" sz="1600" dirty="0">
                <a:latin typeface="ＭＳ ゴシック" panose="020B0609070205080204" pitchFamily="49" charset="-128"/>
                <a:ea typeface="ＭＳ ゴシック" panose="020B0609070205080204" pitchFamily="49" charset="-128"/>
              </a:rPr>
              <a:t>〈H27</a:t>
            </a:r>
            <a:r>
              <a:rPr lang="ja-JP" altLang="en-US" sz="1600" dirty="0">
                <a:latin typeface="ＭＳ ゴシック" panose="020B0609070205080204" pitchFamily="49" charset="-128"/>
                <a:ea typeface="ＭＳ ゴシック" panose="020B0609070205080204" pitchFamily="49" charset="-128"/>
              </a:rPr>
              <a:t>北海道国保</a:t>
            </a:r>
            <a:r>
              <a:rPr lang="en-US" altLang="ja-JP" sz="1600" dirty="0">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44114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解析の方法④</a:t>
            </a:r>
          </a:p>
        </p:txBody>
      </p:sp>
      <p:sp>
        <p:nvSpPr>
          <p:cNvPr id="16" name="テキスト ボックス 15">
            <a:extLst>
              <a:ext uri="{FF2B5EF4-FFF2-40B4-BE49-F238E27FC236}">
                <a16:creationId xmlns:a16="http://schemas.microsoft.com/office/drawing/2014/main" xmlns="" id="{E6F3B475-B625-4467-82E1-8A3D477E7B74}"/>
              </a:ext>
            </a:extLst>
          </p:cNvPr>
          <p:cNvSpPr txBox="1"/>
          <p:nvPr/>
        </p:nvSpPr>
        <p:spPr>
          <a:xfrm>
            <a:off x="436568" y="429964"/>
            <a:ext cx="27181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・仮想自治体の設定②</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9" name="表 8">
            <a:extLst>
              <a:ext uri="{FF2B5EF4-FFF2-40B4-BE49-F238E27FC236}">
                <a16:creationId xmlns:a16="http://schemas.microsoft.com/office/drawing/2014/main" xmlns="" id="{78318F37-CFE3-422A-B096-F97641CD1B88}"/>
              </a:ext>
            </a:extLst>
          </p:cNvPr>
          <p:cNvGraphicFramePr>
            <a:graphicFrameLocks noGrp="1"/>
          </p:cNvGraphicFramePr>
          <p:nvPr>
            <p:extLst>
              <p:ext uri="{D42A27DB-BD31-4B8C-83A1-F6EECF244321}">
                <p14:modId xmlns:p14="http://schemas.microsoft.com/office/powerpoint/2010/main" val="3934534228"/>
              </p:ext>
            </p:extLst>
          </p:nvPr>
        </p:nvGraphicFramePr>
        <p:xfrm>
          <a:off x="244380" y="1500425"/>
          <a:ext cx="4250271" cy="2506980"/>
        </p:xfrm>
        <a:graphic>
          <a:graphicData uri="http://schemas.openxmlformats.org/drawingml/2006/table">
            <a:tbl>
              <a:tblPr/>
              <a:tblGrid>
                <a:gridCol w="1084660">
                  <a:extLst>
                    <a:ext uri="{9D8B030D-6E8A-4147-A177-3AD203B41FA5}">
                      <a16:colId xmlns:a16="http://schemas.microsoft.com/office/drawing/2014/main" xmlns="" val="2879645598"/>
                    </a:ext>
                  </a:extLst>
                </a:gridCol>
                <a:gridCol w="689956">
                  <a:extLst>
                    <a:ext uri="{9D8B030D-6E8A-4147-A177-3AD203B41FA5}">
                      <a16:colId xmlns:a16="http://schemas.microsoft.com/office/drawing/2014/main" xmlns="" val="1158039417"/>
                    </a:ext>
                  </a:extLst>
                </a:gridCol>
                <a:gridCol w="847899">
                  <a:extLst>
                    <a:ext uri="{9D8B030D-6E8A-4147-A177-3AD203B41FA5}">
                      <a16:colId xmlns:a16="http://schemas.microsoft.com/office/drawing/2014/main" xmlns="" val="1706649001"/>
                    </a:ext>
                  </a:extLst>
                </a:gridCol>
                <a:gridCol w="937799">
                  <a:extLst>
                    <a:ext uri="{9D8B030D-6E8A-4147-A177-3AD203B41FA5}">
                      <a16:colId xmlns:a16="http://schemas.microsoft.com/office/drawing/2014/main" xmlns="" val="3330300018"/>
                    </a:ext>
                  </a:extLst>
                </a:gridCol>
                <a:gridCol w="689957">
                  <a:extLst>
                    <a:ext uri="{9D8B030D-6E8A-4147-A177-3AD203B41FA5}">
                      <a16:colId xmlns:a16="http://schemas.microsoft.com/office/drawing/2014/main" xmlns="" val="4180079832"/>
                    </a:ext>
                  </a:extLst>
                </a:gridCol>
              </a:tblGrid>
              <a:tr h="487680">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市町村</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受診率</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血圧</a:t>
                      </a:r>
                      <a: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t>Ⅱ</a:t>
                      </a: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度</a:t>
                      </a:r>
                      <a: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t/>
                      </a:r>
                      <a:b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b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以上割合</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健診</a:t>
                      </a:r>
                      <a:b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対象者数</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医療費</a:t>
                      </a:r>
                      <a:b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指数</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047229596"/>
                  </a:ext>
                </a:extLst>
              </a:tr>
              <a:tr h="243840">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（人）</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80156031"/>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増毛町</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53.3</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16.5</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854</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1.115</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677442290"/>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幌加内町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56.8</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14.3</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324</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1.081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89359081"/>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上川町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54.0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12.9</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721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1.069</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977140500"/>
                  </a:ext>
                </a:extLst>
              </a:tr>
              <a:tr h="243840">
                <a:tc>
                  <a:txBody>
                    <a:bodyPr/>
                    <a:lstStyle/>
                    <a:p>
                      <a:pPr algn="l" fontAlgn="ctr"/>
                      <a:r>
                        <a:rPr lang="ja-JP" altLang="en-US" sz="1400" b="1" i="0" u="none" strike="noStrike" dirty="0">
                          <a:solidFill>
                            <a:srgbClr val="FF0000"/>
                          </a:solidFill>
                          <a:effectLst/>
                          <a:latin typeface="ＭＳ ゴシック" panose="020B0609070205080204" pitchFamily="49" charset="-128"/>
                          <a:ea typeface="ＭＳ ゴシック" panose="020B0609070205080204" pitchFamily="49" charset="-128"/>
                        </a:rPr>
                        <a:t>仮想自治体Ａ</a:t>
                      </a:r>
                      <a:endParaRPr lang="ja-JP" altLang="en-US" sz="1600" b="1"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a:noFill/>
                    </a:lnB>
                    <a:solidFill>
                      <a:srgbClr val="FFFF00"/>
                    </a:solidFill>
                  </a:tcPr>
                </a:tc>
                <a:tc>
                  <a:txBody>
                    <a:bodyPr/>
                    <a:lstStyle/>
                    <a:p>
                      <a:pPr algn="r" fontAlgn="ct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14.7</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1,899</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1.092</a:t>
                      </a:r>
                    </a:p>
                  </a:txBody>
                  <a:tcPr marL="7620" marR="114300" marT="7620" marB="0" anchor="ctr">
                    <a:lnL>
                      <a:noFill/>
                    </a:lnL>
                    <a:lnR>
                      <a:noFill/>
                    </a:lnR>
                    <a:lnT>
                      <a:noFill/>
                    </a:lnT>
                    <a:lnB>
                      <a:noFill/>
                    </a:lnB>
                    <a:solidFill>
                      <a:srgbClr val="FFFF00"/>
                    </a:solidFill>
                  </a:tcPr>
                </a:tc>
                <a:extLst>
                  <a:ext uri="{0D108BD9-81ED-4DB2-BD59-A6C34878D82A}">
                    <a16:rowId xmlns:a16="http://schemas.microsoft.com/office/drawing/2014/main" xmlns="" val="309064287"/>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初山別村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42.7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12.4</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241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1.831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4251260989"/>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赤平市</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42.3</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12.4</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2,066</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1.445</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174900944"/>
                  </a:ext>
                </a:extLst>
              </a:tr>
              <a:tr h="243840">
                <a:tc>
                  <a:txBody>
                    <a:bodyPr/>
                    <a:lstStyle/>
                    <a:p>
                      <a:pPr algn="l" fontAlgn="ctr"/>
                      <a:r>
                        <a:rPr lang="ja-JP" altLang="en-US" sz="1400" b="1" i="0" u="none" strike="noStrike" dirty="0">
                          <a:solidFill>
                            <a:srgbClr val="FF0000"/>
                          </a:solidFill>
                          <a:effectLst/>
                          <a:latin typeface="ＭＳ ゴシック" panose="020B0609070205080204" pitchFamily="49" charset="-128"/>
                          <a:ea typeface="ＭＳ ゴシック" panose="020B0609070205080204" pitchFamily="49" charset="-128"/>
                        </a:rPr>
                        <a:t>仮想自治体Ｂ</a:t>
                      </a:r>
                      <a:endParaRPr lang="ja-JP" altLang="en-US" sz="1600" b="1"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a:noFill/>
                    </a:lnB>
                    <a:solidFill>
                      <a:srgbClr val="FFFF00"/>
                    </a:solidFill>
                  </a:tcPr>
                </a:tc>
                <a:tc>
                  <a:txBody>
                    <a:bodyPr/>
                    <a:lstStyle/>
                    <a:p>
                      <a:pPr algn="r" fontAlgn="ct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12.4</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2,307</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1.500</a:t>
                      </a:r>
                    </a:p>
                  </a:txBody>
                  <a:tcPr marL="7620" marR="114300" marT="7620" marB="0" anchor="ctr">
                    <a:lnL>
                      <a:noFill/>
                    </a:lnL>
                    <a:lnR>
                      <a:noFill/>
                    </a:lnR>
                    <a:lnT>
                      <a:noFill/>
                    </a:lnT>
                    <a:lnB>
                      <a:noFill/>
                    </a:lnB>
                    <a:solidFill>
                      <a:srgbClr val="FFFF00"/>
                    </a:solidFill>
                  </a:tcPr>
                </a:tc>
                <a:extLst>
                  <a:ext uri="{0D108BD9-81ED-4DB2-BD59-A6C34878D82A}">
                    <a16:rowId xmlns:a16="http://schemas.microsoft.com/office/drawing/2014/main" xmlns="" val="2625170286"/>
                  </a:ext>
                </a:extLst>
              </a:tr>
            </a:tbl>
          </a:graphicData>
        </a:graphic>
      </p:graphicFrame>
      <p:sp>
        <p:nvSpPr>
          <p:cNvPr id="10" name="テキスト ボックス 9">
            <a:extLst>
              <a:ext uri="{FF2B5EF4-FFF2-40B4-BE49-F238E27FC236}">
                <a16:creationId xmlns:a16="http://schemas.microsoft.com/office/drawing/2014/main" xmlns="" id="{4179C8AE-66CD-4F9C-B7EF-CA782480DAB8}"/>
              </a:ext>
            </a:extLst>
          </p:cNvPr>
          <p:cNvSpPr txBox="1"/>
          <p:nvPr/>
        </p:nvSpPr>
        <p:spPr>
          <a:xfrm>
            <a:off x="244380" y="4007405"/>
            <a:ext cx="4251600" cy="323165"/>
          </a:xfrm>
          <a:prstGeom prst="rect">
            <a:avLst/>
          </a:prstGeom>
          <a:solidFill>
            <a:srgbClr val="FFFFFF"/>
          </a:solidFill>
        </p:spPr>
        <p:txBody>
          <a:bodyPr vert="eaVert" wrap="none" rtlCol="0" anchor="ctr">
            <a:spAutoFit/>
          </a:bodyPr>
          <a:lstStyle/>
          <a:p>
            <a:pPr algn="ctr"/>
            <a:r>
              <a:rPr kumimoji="1" lang="en-US" altLang="ja-JP" dirty="0"/>
              <a:t>…</a:t>
            </a:r>
            <a:endParaRPr kumimoji="1" lang="ja-JP" altLang="en-US" dirty="0"/>
          </a:p>
        </p:txBody>
      </p:sp>
      <p:graphicFrame>
        <p:nvGraphicFramePr>
          <p:cNvPr id="11" name="表 10">
            <a:extLst>
              <a:ext uri="{FF2B5EF4-FFF2-40B4-BE49-F238E27FC236}">
                <a16:creationId xmlns:a16="http://schemas.microsoft.com/office/drawing/2014/main" xmlns="" id="{4F212140-444C-4079-9E16-DCEC93AA07D1}"/>
              </a:ext>
            </a:extLst>
          </p:cNvPr>
          <p:cNvGraphicFramePr>
            <a:graphicFrameLocks noGrp="1"/>
          </p:cNvGraphicFramePr>
          <p:nvPr>
            <p:extLst>
              <p:ext uri="{D42A27DB-BD31-4B8C-83A1-F6EECF244321}">
                <p14:modId xmlns:p14="http://schemas.microsoft.com/office/powerpoint/2010/main" val="4022625632"/>
              </p:ext>
            </p:extLst>
          </p:nvPr>
        </p:nvGraphicFramePr>
        <p:xfrm>
          <a:off x="244380" y="4311286"/>
          <a:ext cx="4249515" cy="2011680"/>
        </p:xfrm>
        <a:graphic>
          <a:graphicData uri="http://schemas.openxmlformats.org/drawingml/2006/table">
            <a:tbl>
              <a:tblPr/>
              <a:tblGrid>
                <a:gridCol w="1083405">
                  <a:extLst>
                    <a:ext uri="{9D8B030D-6E8A-4147-A177-3AD203B41FA5}">
                      <a16:colId xmlns:a16="http://schemas.microsoft.com/office/drawing/2014/main" xmlns="" val="3947368585"/>
                    </a:ext>
                  </a:extLst>
                </a:gridCol>
                <a:gridCol w="689610">
                  <a:extLst>
                    <a:ext uri="{9D8B030D-6E8A-4147-A177-3AD203B41FA5}">
                      <a16:colId xmlns:a16="http://schemas.microsoft.com/office/drawing/2014/main" xmlns="" val="3365657655"/>
                    </a:ext>
                  </a:extLst>
                </a:gridCol>
                <a:gridCol w="849630">
                  <a:extLst>
                    <a:ext uri="{9D8B030D-6E8A-4147-A177-3AD203B41FA5}">
                      <a16:colId xmlns:a16="http://schemas.microsoft.com/office/drawing/2014/main" xmlns="" val="610970309"/>
                    </a:ext>
                  </a:extLst>
                </a:gridCol>
                <a:gridCol w="940678">
                  <a:extLst>
                    <a:ext uri="{9D8B030D-6E8A-4147-A177-3AD203B41FA5}">
                      <a16:colId xmlns:a16="http://schemas.microsoft.com/office/drawing/2014/main" xmlns="" val="2953384875"/>
                    </a:ext>
                  </a:extLst>
                </a:gridCol>
                <a:gridCol w="686192">
                  <a:extLst>
                    <a:ext uri="{9D8B030D-6E8A-4147-A177-3AD203B41FA5}">
                      <a16:colId xmlns:a16="http://schemas.microsoft.com/office/drawing/2014/main" xmlns="" val="326515512"/>
                    </a:ext>
                  </a:extLst>
                </a:gridCol>
              </a:tblGrid>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新篠津村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46.1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2.3</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855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1.050</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494862277"/>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訓子府町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42.5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2.2</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1,345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0.953</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566557359"/>
                  </a:ext>
                </a:extLst>
              </a:tr>
              <a:tr h="243840">
                <a:tc>
                  <a:txBody>
                    <a:bodyPr/>
                    <a:lstStyle/>
                    <a:p>
                      <a:pPr algn="l" fontAlgn="ctr"/>
                      <a:r>
                        <a:rPr lang="ja-JP" altLang="en-US" sz="1400" b="1" i="0" u="none" strike="noStrike" dirty="0">
                          <a:solidFill>
                            <a:srgbClr val="FF0000"/>
                          </a:solidFill>
                          <a:effectLst/>
                          <a:latin typeface="ＭＳ ゴシック" panose="020B0609070205080204" pitchFamily="49" charset="-128"/>
                          <a:ea typeface="ＭＳ ゴシック" panose="020B0609070205080204" pitchFamily="49" charset="-128"/>
                        </a:rPr>
                        <a:t>仮想自治体Ｗ</a:t>
                      </a:r>
                      <a:endParaRPr lang="ja-JP" altLang="en-US" sz="1600" b="1"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a:noFill/>
                    </a:lnB>
                    <a:solidFill>
                      <a:srgbClr val="FFFF00"/>
                    </a:solidFill>
                  </a:tcPr>
                </a:tc>
                <a:tc>
                  <a:txBody>
                    <a:bodyPr/>
                    <a:lstStyle/>
                    <a:p>
                      <a:pPr algn="r" fontAlgn="ct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2.2</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2,200</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0.992</a:t>
                      </a:r>
                    </a:p>
                  </a:txBody>
                  <a:tcPr marL="7620" marR="114300" marT="7620" marB="0" anchor="ctr">
                    <a:lnL>
                      <a:noFill/>
                    </a:lnL>
                    <a:lnR>
                      <a:noFill/>
                    </a:lnR>
                    <a:lnT>
                      <a:noFill/>
                    </a:lnT>
                    <a:lnB>
                      <a:noFill/>
                    </a:lnB>
                    <a:solidFill>
                      <a:srgbClr val="FFFF00"/>
                    </a:solidFill>
                  </a:tcPr>
                </a:tc>
                <a:extLst>
                  <a:ext uri="{0D108BD9-81ED-4DB2-BD59-A6C34878D82A}">
                    <a16:rowId xmlns:a16="http://schemas.microsoft.com/office/drawing/2014/main" xmlns="" val="4151339419"/>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士幌町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49.0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2.1</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1,452</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0.916</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629170094"/>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中札内村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42.7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2.1</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780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0.931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491066855"/>
                  </a:ext>
                </a:extLst>
              </a:tr>
              <a:tr h="243840">
                <a:tc>
                  <a:txBody>
                    <a:bodyPr/>
                    <a:lstStyle/>
                    <a:p>
                      <a:pPr algn="l" fontAlgn="ctr"/>
                      <a:r>
                        <a:rPr lang="ja-JP" altLang="en-US" sz="1400" b="1" i="0" u="none" strike="noStrike" dirty="0">
                          <a:solidFill>
                            <a:srgbClr val="FF0000"/>
                          </a:solidFill>
                          <a:effectLst/>
                          <a:latin typeface="ＭＳ ゴシック" panose="020B0609070205080204" pitchFamily="49" charset="-128"/>
                          <a:ea typeface="ＭＳ ゴシック" panose="020B0609070205080204" pitchFamily="49" charset="-128"/>
                        </a:rPr>
                        <a:t>仮想自治体Ｚ</a:t>
                      </a:r>
                      <a:endParaRPr lang="ja-JP" altLang="en-US" sz="1600" b="1"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a:noFill/>
                    </a:lnB>
                    <a:solidFill>
                      <a:srgbClr val="FFFF00"/>
                    </a:solidFill>
                  </a:tcPr>
                </a:tc>
                <a:tc>
                  <a:txBody>
                    <a:bodyPr/>
                    <a:lstStyle/>
                    <a:p>
                      <a:pPr algn="r" fontAlgn="ct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2.1</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2,232</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0.920</a:t>
                      </a:r>
                    </a:p>
                  </a:txBody>
                  <a:tcPr marL="7620" marR="114300" marT="7620" marB="0" anchor="ctr">
                    <a:lnL>
                      <a:noFill/>
                    </a:lnL>
                    <a:lnR>
                      <a:noFill/>
                    </a:lnR>
                    <a:lnT>
                      <a:noFill/>
                    </a:lnT>
                    <a:lnB>
                      <a:noFill/>
                    </a:lnB>
                    <a:solidFill>
                      <a:srgbClr val="FFFF00"/>
                    </a:solidFill>
                  </a:tcPr>
                </a:tc>
                <a:extLst>
                  <a:ext uri="{0D108BD9-81ED-4DB2-BD59-A6C34878D82A}">
                    <a16:rowId xmlns:a16="http://schemas.microsoft.com/office/drawing/2014/main" xmlns="" val="808671715"/>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更別村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67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1.9</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760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0.829</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27332394"/>
                  </a:ext>
                </a:extLst>
              </a:tr>
              <a:tr h="25146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南富良野町</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52.8</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1.7</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441</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1.029</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13421778"/>
                  </a:ext>
                </a:extLst>
              </a:tr>
            </a:tbl>
          </a:graphicData>
        </a:graphic>
      </p:graphicFrame>
      <p:sp>
        <p:nvSpPr>
          <p:cNvPr id="25" name="テキスト ボックス 24">
            <a:extLst>
              <a:ext uri="{FF2B5EF4-FFF2-40B4-BE49-F238E27FC236}">
                <a16:creationId xmlns:a16="http://schemas.microsoft.com/office/drawing/2014/main" xmlns="" id="{D168E91A-9C65-44A1-9F14-94A8EC7450F8}"/>
              </a:ext>
            </a:extLst>
          </p:cNvPr>
          <p:cNvSpPr txBox="1"/>
          <p:nvPr/>
        </p:nvSpPr>
        <p:spPr>
          <a:xfrm>
            <a:off x="227055" y="862324"/>
            <a:ext cx="4251600" cy="646331"/>
          </a:xfrm>
          <a:prstGeom prst="rect">
            <a:avLst/>
          </a:prstGeom>
          <a:noFill/>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受診率</a:t>
            </a:r>
            <a:r>
              <a:rPr lang="en-US" altLang="ja-JP" dirty="0">
                <a:latin typeface="ＭＳ ゴシック" panose="020B0609070205080204" pitchFamily="49" charset="-128"/>
                <a:ea typeface="ＭＳ ゴシック" panose="020B0609070205080204" pitchFamily="49" charset="-128"/>
              </a:rPr>
              <a:t>40</a:t>
            </a:r>
            <a:r>
              <a:rPr lang="ja-JP" altLang="en-US" dirty="0">
                <a:latin typeface="ＭＳ ゴシック" panose="020B0609070205080204" pitchFamily="49" charset="-128"/>
                <a:ea typeface="ＭＳ ゴシック" panose="020B0609070205080204" pitchFamily="49" charset="-128"/>
              </a:rPr>
              <a:t>％以上の自治体の血圧と</a:t>
            </a:r>
            <a:endParaRPr lang="en-US" altLang="ja-JP" dirty="0">
              <a:latin typeface="ＭＳ ゴシック" panose="020B0609070205080204" pitchFamily="49" charset="-128"/>
              <a:ea typeface="ＭＳ ゴシック" panose="020B0609070205080204" pitchFamily="49" charset="-128"/>
            </a:endParaRPr>
          </a:p>
          <a:p>
            <a:pPr algn="ctr"/>
            <a:r>
              <a:rPr lang="ja-JP" altLang="en-US" dirty="0">
                <a:latin typeface="ＭＳ ゴシック" panose="020B0609070205080204" pitchFamily="49" charset="-128"/>
                <a:ea typeface="ＭＳ ゴシック" panose="020B0609070205080204" pitchFamily="49" charset="-128"/>
              </a:rPr>
              <a:t>医療費指数</a:t>
            </a:r>
            <a:r>
              <a:rPr lang="en-US" altLang="ja-JP" sz="1600" dirty="0">
                <a:latin typeface="ＭＳ ゴシック" panose="020B0609070205080204" pitchFamily="49" charset="-128"/>
                <a:ea typeface="ＭＳ ゴシック" panose="020B0609070205080204" pitchFamily="49" charset="-128"/>
              </a:rPr>
              <a:t>〈H27</a:t>
            </a:r>
            <a:r>
              <a:rPr lang="ja-JP" altLang="en-US" sz="1600" dirty="0">
                <a:latin typeface="ＭＳ ゴシック" panose="020B0609070205080204" pitchFamily="49" charset="-128"/>
                <a:ea typeface="ＭＳ ゴシック" panose="020B0609070205080204" pitchFamily="49" charset="-128"/>
              </a:rPr>
              <a:t>北海道国保</a:t>
            </a:r>
            <a:r>
              <a:rPr lang="en-US" altLang="ja-JP" sz="1600" dirty="0">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p:txBody>
      </p:sp>
      <p:sp>
        <p:nvSpPr>
          <p:cNvPr id="13" name="左中かっこ 12">
            <a:extLst>
              <a:ext uri="{FF2B5EF4-FFF2-40B4-BE49-F238E27FC236}">
                <a16:creationId xmlns:a16="http://schemas.microsoft.com/office/drawing/2014/main" xmlns="" id="{ABF02823-06D0-45EF-8BF6-914982DE656C}"/>
              </a:ext>
            </a:extLst>
          </p:cNvPr>
          <p:cNvSpPr/>
          <p:nvPr/>
        </p:nvSpPr>
        <p:spPr>
          <a:xfrm rot="10800000">
            <a:off x="4526277" y="2245980"/>
            <a:ext cx="190502" cy="741060"/>
          </a:xfrm>
          <a:prstGeom prst="leftBrace">
            <a:avLst>
              <a:gd name="adj1" fmla="val 30529"/>
              <a:gd name="adj2" fmla="val 4929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xmlns="" id="{74E6E109-B4C1-487E-B606-AF718211A714}"/>
              </a:ext>
            </a:extLst>
          </p:cNvPr>
          <p:cNvSpPr txBox="1"/>
          <p:nvPr/>
        </p:nvSpPr>
        <p:spPr>
          <a:xfrm>
            <a:off x="4748405" y="2218953"/>
            <a:ext cx="4065938" cy="707886"/>
          </a:xfrm>
          <a:prstGeom prst="rect">
            <a:avLst/>
          </a:prstGeom>
          <a:noFill/>
        </p:spPr>
        <p:txBody>
          <a:bodyPr wrap="square" rtlCol="0">
            <a:spAutoFit/>
          </a:bodyPr>
          <a:lstStyle/>
          <a:p>
            <a:r>
              <a:rPr lang="ja-JP" altLang="en-US" sz="2000" dirty="0">
                <a:solidFill>
                  <a:srgbClr val="FF0000"/>
                </a:solidFill>
                <a:latin typeface="ＭＳ ゴシック" panose="020B0609070205080204" pitchFamily="49" charset="-128"/>
                <a:ea typeface="ＭＳ ゴシック" panose="020B0609070205080204" pitchFamily="49" charset="-128"/>
              </a:rPr>
              <a:t>人口</a:t>
            </a:r>
            <a:r>
              <a:rPr lang="en-US" altLang="ja-JP" sz="2000" dirty="0">
                <a:solidFill>
                  <a:srgbClr val="FF0000"/>
                </a:solidFill>
                <a:latin typeface="ＭＳ ゴシック" panose="020B0609070205080204" pitchFamily="49" charset="-128"/>
                <a:ea typeface="ＭＳ ゴシック" panose="020B0609070205080204" pitchFamily="49" charset="-128"/>
              </a:rPr>
              <a:t>1</a:t>
            </a:r>
            <a:r>
              <a:rPr lang="ja-JP" altLang="en-US" sz="2000" dirty="0">
                <a:solidFill>
                  <a:srgbClr val="FF0000"/>
                </a:solidFill>
                <a:latin typeface="ＭＳ ゴシック" panose="020B0609070205080204" pitchFamily="49" charset="-128"/>
                <a:ea typeface="ＭＳ ゴシック" panose="020B0609070205080204" pitchFamily="49" charset="-128"/>
              </a:rPr>
              <a:t>万人</a:t>
            </a:r>
            <a:r>
              <a:rPr lang="ja-JP" altLang="en-US" sz="2000" dirty="0">
                <a:latin typeface="ＭＳ ゴシック" panose="020B0609070205080204" pitchFamily="49" charset="-128"/>
                <a:ea typeface="ＭＳ ゴシック" panose="020B0609070205080204" pitchFamily="49" charset="-128"/>
              </a:rPr>
              <a:t>（健診対象者</a:t>
            </a:r>
            <a:r>
              <a:rPr lang="en-US" altLang="ja-JP" sz="2000" dirty="0">
                <a:latin typeface="ＭＳ ゴシック" panose="020B0609070205080204" pitchFamily="49" charset="-128"/>
                <a:ea typeface="ＭＳ ゴシック" panose="020B0609070205080204" pitchFamily="49" charset="-128"/>
              </a:rPr>
              <a:t>1,685</a:t>
            </a:r>
            <a:r>
              <a:rPr lang="ja-JP" altLang="en-US" sz="2000" dirty="0">
                <a:latin typeface="ＭＳ ゴシック" panose="020B0609070205080204" pitchFamily="49" charset="-128"/>
                <a:ea typeface="ＭＳ ゴシック" panose="020B0609070205080204" pitchFamily="49" charset="-128"/>
              </a:rPr>
              <a:t>人）</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の</a:t>
            </a:r>
            <a:r>
              <a:rPr lang="ja-JP" altLang="en-US" sz="2000" dirty="0">
                <a:solidFill>
                  <a:srgbClr val="FF0000"/>
                </a:solidFill>
                <a:latin typeface="ＭＳ ゴシック" panose="020B0609070205080204" pitchFamily="49" charset="-128"/>
                <a:ea typeface="ＭＳ ゴシック" panose="020B0609070205080204" pitchFamily="49" charset="-128"/>
              </a:rPr>
              <a:t>仮想自治体Ａ</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xmlns="" id="{E4500567-D109-41B9-A82C-2E4DD2689363}"/>
              </a:ext>
            </a:extLst>
          </p:cNvPr>
          <p:cNvSpPr txBox="1"/>
          <p:nvPr/>
        </p:nvSpPr>
        <p:spPr>
          <a:xfrm>
            <a:off x="5887064" y="1146482"/>
            <a:ext cx="2764568" cy="707886"/>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北海道の人口と国保</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健診対象者数より算出</a:t>
            </a:r>
            <a:endParaRPr lang="en-US" altLang="ja-JP" sz="2000" dirty="0">
              <a:latin typeface="ＭＳ ゴシック" panose="020B0609070205080204" pitchFamily="49" charset="-128"/>
              <a:ea typeface="ＭＳ ゴシック" panose="020B0609070205080204" pitchFamily="49" charset="-128"/>
            </a:endParaRPr>
          </a:p>
        </p:txBody>
      </p:sp>
      <p:cxnSp>
        <p:nvCxnSpPr>
          <p:cNvPr id="3" name="直線矢印コネクタ 2">
            <a:extLst>
              <a:ext uri="{FF2B5EF4-FFF2-40B4-BE49-F238E27FC236}">
                <a16:creationId xmlns:a16="http://schemas.microsoft.com/office/drawing/2014/main" xmlns="" id="{C86F004D-3C1A-4109-8CA3-5C53214076F4}"/>
              </a:ext>
            </a:extLst>
          </p:cNvPr>
          <p:cNvCxnSpPr>
            <a:cxnSpLocks/>
            <a:stCxn id="12" idx="2"/>
            <a:endCxn id="14" idx="0"/>
          </p:cNvCxnSpPr>
          <p:nvPr/>
        </p:nvCxnSpPr>
        <p:spPr>
          <a:xfrm flipH="1">
            <a:off x="6781374" y="1854368"/>
            <a:ext cx="487974" cy="36458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364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解析の方法③</a:t>
            </a:r>
          </a:p>
        </p:txBody>
      </p:sp>
      <p:sp>
        <p:nvSpPr>
          <p:cNvPr id="16" name="テキスト ボックス 15">
            <a:extLst>
              <a:ext uri="{FF2B5EF4-FFF2-40B4-BE49-F238E27FC236}">
                <a16:creationId xmlns:a16="http://schemas.microsoft.com/office/drawing/2014/main" xmlns="" id="{E6F3B475-B625-4467-82E1-8A3D477E7B74}"/>
              </a:ext>
            </a:extLst>
          </p:cNvPr>
          <p:cNvSpPr txBox="1"/>
          <p:nvPr/>
        </p:nvSpPr>
        <p:spPr>
          <a:xfrm>
            <a:off x="436568" y="429964"/>
            <a:ext cx="27181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・仮想自治体の設定②</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9" name="表 8">
            <a:extLst>
              <a:ext uri="{FF2B5EF4-FFF2-40B4-BE49-F238E27FC236}">
                <a16:creationId xmlns:a16="http://schemas.microsoft.com/office/drawing/2014/main" xmlns="" id="{78318F37-CFE3-422A-B096-F97641CD1B88}"/>
              </a:ext>
            </a:extLst>
          </p:cNvPr>
          <p:cNvGraphicFramePr>
            <a:graphicFrameLocks noGrp="1"/>
          </p:cNvGraphicFramePr>
          <p:nvPr/>
        </p:nvGraphicFramePr>
        <p:xfrm>
          <a:off x="244380" y="1500425"/>
          <a:ext cx="4250271" cy="2506980"/>
        </p:xfrm>
        <a:graphic>
          <a:graphicData uri="http://schemas.openxmlformats.org/drawingml/2006/table">
            <a:tbl>
              <a:tblPr/>
              <a:tblGrid>
                <a:gridCol w="1084660">
                  <a:extLst>
                    <a:ext uri="{9D8B030D-6E8A-4147-A177-3AD203B41FA5}">
                      <a16:colId xmlns:a16="http://schemas.microsoft.com/office/drawing/2014/main" xmlns="" val="2879645598"/>
                    </a:ext>
                  </a:extLst>
                </a:gridCol>
                <a:gridCol w="689956">
                  <a:extLst>
                    <a:ext uri="{9D8B030D-6E8A-4147-A177-3AD203B41FA5}">
                      <a16:colId xmlns:a16="http://schemas.microsoft.com/office/drawing/2014/main" xmlns="" val="1158039417"/>
                    </a:ext>
                  </a:extLst>
                </a:gridCol>
                <a:gridCol w="847899">
                  <a:extLst>
                    <a:ext uri="{9D8B030D-6E8A-4147-A177-3AD203B41FA5}">
                      <a16:colId xmlns:a16="http://schemas.microsoft.com/office/drawing/2014/main" xmlns="" val="1706649001"/>
                    </a:ext>
                  </a:extLst>
                </a:gridCol>
                <a:gridCol w="937799">
                  <a:extLst>
                    <a:ext uri="{9D8B030D-6E8A-4147-A177-3AD203B41FA5}">
                      <a16:colId xmlns:a16="http://schemas.microsoft.com/office/drawing/2014/main" xmlns="" val="3330300018"/>
                    </a:ext>
                  </a:extLst>
                </a:gridCol>
                <a:gridCol w="689957">
                  <a:extLst>
                    <a:ext uri="{9D8B030D-6E8A-4147-A177-3AD203B41FA5}">
                      <a16:colId xmlns:a16="http://schemas.microsoft.com/office/drawing/2014/main" xmlns="" val="4180079832"/>
                    </a:ext>
                  </a:extLst>
                </a:gridCol>
              </a:tblGrid>
              <a:tr h="487680">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市町村</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受診率</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血圧</a:t>
                      </a:r>
                      <a: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t>Ⅱ</a:t>
                      </a: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度</a:t>
                      </a:r>
                      <a: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t/>
                      </a:r>
                      <a:br>
                        <a:rPr lang="en-US" altLang="ja-JP" sz="1600" b="0" i="0" u="none" strike="noStrike" dirty="0">
                          <a:solidFill>
                            <a:srgbClr val="FF0000"/>
                          </a:solidFill>
                          <a:effectLst/>
                          <a:latin typeface="ＭＳ ゴシック" panose="020B0609070205080204" pitchFamily="49" charset="-128"/>
                          <a:ea typeface="ＭＳ ゴシック" panose="020B0609070205080204" pitchFamily="49" charset="-128"/>
                        </a:rPr>
                      </a:br>
                      <a:r>
                        <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rPr>
                        <a:t>以上割合</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健診</a:t>
                      </a:r>
                      <a:b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対象者数</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医療費</a:t>
                      </a:r>
                      <a:b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指数</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047229596"/>
                  </a:ext>
                </a:extLst>
              </a:tr>
              <a:tr h="243840">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（人）</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80156031"/>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増毛町</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53.3</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16.5</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854</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1.115</a:t>
                      </a:r>
                    </a:p>
                  </a:txBody>
                  <a:tcPr marL="7620" marR="11430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677442290"/>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幌加内町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56.8</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14.3</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324</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1.081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89359081"/>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上川町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54.0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12.9</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721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1.069</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977140500"/>
                  </a:ext>
                </a:extLst>
              </a:tr>
              <a:tr h="243840">
                <a:tc>
                  <a:txBody>
                    <a:bodyPr/>
                    <a:lstStyle/>
                    <a:p>
                      <a:pPr algn="l" fontAlgn="ctr"/>
                      <a:r>
                        <a:rPr lang="ja-JP" altLang="en-US" sz="1400" b="0" i="0" u="none" strike="noStrike" dirty="0">
                          <a:solidFill>
                            <a:srgbClr val="FF0000"/>
                          </a:solidFill>
                          <a:effectLst/>
                          <a:latin typeface="ＭＳ ゴシック" panose="020B0609070205080204" pitchFamily="49" charset="-128"/>
                          <a:ea typeface="ＭＳ ゴシック" panose="020B0609070205080204" pitchFamily="49" charset="-128"/>
                        </a:rPr>
                        <a:t>仮想自治体Ａ</a:t>
                      </a:r>
                      <a:endPar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a:noFill/>
                    </a:lnB>
                    <a:solidFill>
                      <a:srgbClr val="FFFF00"/>
                    </a:solidFill>
                  </a:tcPr>
                </a:tc>
                <a:tc>
                  <a:txBody>
                    <a:bodyPr/>
                    <a:lstStyle/>
                    <a:p>
                      <a:pPr algn="r" fontAlgn="ct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14.7</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1,899</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1.092</a:t>
                      </a:r>
                    </a:p>
                  </a:txBody>
                  <a:tcPr marL="7620" marR="114300" marT="7620" marB="0" anchor="ctr">
                    <a:lnL>
                      <a:noFill/>
                    </a:lnL>
                    <a:lnR>
                      <a:noFill/>
                    </a:lnR>
                    <a:lnT>
                      <a:noFill/>
                    </a:lnT>
                    <a:lnB>
                      <a:noFill/>
                    </a:lnB>
                    <a:solidFill>
                      <a:srgbClr val="FFFF00"/>
                    </a:solidFill>
                  </a:tcPr>
                </a:tc>
                <a:extLst>
                  <a:ext uri="{0D108BD9-81ED-4DB2-BD59-A6C34878D82A}">
                    <a16:rowId xmlns:a16="http://schemas.microsoft.com/office/drawing/2014/main" xmlns="" val="309064287"/>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初山別村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42.7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12.4</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241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1.831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4251260989"/>
                  </a:ext>
                </a:extLst>
              </a:tr>
              <a:tr h="243840">
                <a:tc>
                  <a:txBody>
                    <a:bodyPr/>
                    <a:lstStyle/>
                    <a:p>
                      <a:pPr algn="l" fontAlgn="ctr"/>
                      <a:r>
                        <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rPr>
                        <a:t>赤平市</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42.3</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12.4</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2,066</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1.445</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174900944"/>
                  </a:ext>
                </a:extLst>
              </a:tr>
              <a:tr h="243840">
                <a:tc>
                  <a:txBody>
                    <a:bodyPr/>
                    <a:lstStyle/>
                    <a:p>
                      <a:pPr algn="l" fontAlgn="ctr"/>
                      <a:r>
                        <a:rPr lang="ja-JP" altLang="en-US" sz="1400" b="0" i="0" u="none" strike="noStrike" dirty="0">
                          <a:solidFill>
                            <a:srgbClr val="FF0000"/>
                          </a:solidFill>
                          <a:effectLst/>
                          <a:latin typeface="ＭＳ ゴシック" panose="020B0609070205080204" pitchFamily="49" charset="-128"/>
                          <a:ea typeface="ＭＳ ゴシック" panose="020B0609070205080204" pitchFamily="49" charset="-128"/>
                        </a:rPr>
                        <a:t>仮想自治体Ｂ</a:t>
                      </a:r>
                      <a:endPar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a:noFill/>
                    </a:lnB>
                    <a:solidFill>
                      <a:srgbClr val="FFFF00"/>
                    </a:solidFill>
                  </a:tcPr>
                </a:tc>
                <a:tc>
                  <a:txBody>
                    <a:bodyPr/>
                    <a:lstStyle/>
                    <a:p>
                      <a:pPr algn="r" fontAlgn="ct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12.4</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2,307</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1.500</a:t>
                      </a:r>
                    </a:p>
                  </a:txBody>
                  <a:tcPr marL="7620" marR="114300" marT="7620" marB="0" anchor="ctr">
                    <a:lnL>
                      <a:noFill/>
                    </a:lnL>
                    <a:lnR>
                      <a:noFill/>
                    </a:lnR>
                    <a:lnT>
                      <a:noFill/>
                    </a:lnT>
                    <a:lnB>
                      <a:noFill/>
                    </a:lnB>
                    <a:solidFill>
                      <a:srgbClr val="FFFF00"/>
                    </a:solidFill>
                  </a:tcPr>
                </a:tc>
                <a:extLst>
                  <a:ext uri="{0D108BD9-81ED-4DB2-BD59-A6C34878D82A}">
                    <a16:rowId xmlns:a16="http://schemas.microsoft.com/office/drawing/2014/main" xmlns="" val="2625170286"/>
                  </a:ext>
                </a:extLst>
              </a:tr>
            </a:tbl>
          </a:graphicData>
        </a:graphic>
      </p:graphicFrame>
      <p:sp>
        <p:nvSpPr>
          <p:cNvPr id="10" name="テキスト ボックス 9">
            <a:extLst>
              <a:ext uri="{FF2B5EF4-FFF2-40B4-BE49-F238E27FC236}">
                <a16:creationId xmlns:a16="http://schemas.microsoft.com/office/drawing/2014/main" xmlns="" id="{4179C8AE-66CD-4F9C-B7EF-CA782480DAB8}"/>
              </a:ext>
            </a:extLst>
          </p:cNvPr>
          <p:cNvSpPr txBox="1"/>
          <p:nvPr/>
        </p:nvSpPr>
        <p:spPr>
          <a:xfrm>
            <a:off x="244380" y="4007405"/>
            <a:ext cx="4251600" cy="323165"/>
          </a:xfrm>
          <a:prstGeom prst="rect">
            <a:avLst/>
          </a:prstGeom>
          <a:solidFill>
            <a:srgbClr val="FFFFFF"/>
          </a:solidFill>
        </p:spPr>
        <p:txBody>
          <a:bodyPr vert="eaVert" wrap="none" rtlCol="0" anchor="ctr">
            <a:spAutoFit/>
          </a:bodyPr>
          <a:lstStyle/>
          <a:p>
            <a:pPr algn="ctr"/>
            <a:r>
              <a:rPr kumimoji="1" lang="en-US" altLang="ja-JP" dirty="0"/>
              <a:t>…</a:t>
            </a:r>
            <a:endParaRPr kumimoji="1" lang="ja-JP" altLang="en-US" dirty="0"/>
          </a:p>
        </p:txBody>
      </p:sp>
      <p:graphicFrame>
        <p:nvGraphicFramePr>
          <p:cNvPr id="11" name="表 10">
            <a:extLst>
              <a:ext uri="{FF2B5EF4-FFF2-40B4-BE49-F238E27FC236}">
                <a16:creationId xmlns:a16="http://schemas.microsoft.com/office/drawing/2014/main" xmlns="" id="{4F212140-444C-4079-9E16-DCEC93AA07D1}"/>
              </a:ext>
            </a:extLst>
          </p:cNvPr>
          <p:cNvGraphicFramePr>
            <a:graphicFrameLocks noGrp="1"/>
          </p:cNvGraphicFramePr>
          <p:nvPr/>
        </p:nvGraphicFramePr>
        <p:xfrm>
          <a:off x="244380" y="4311286"/>
          <a:ext cx="4249515" cy="2011680"/>
        </p:xfrm>
        <a:graphic>
          <a:graphicData uri="http://schemas.openxmlformats.org/drawingml/2006/table">
            <a:tbl>
              <a:tblPr/>
              <a:tblGrid>
                <a:gridCol w="1083405">
                  <a:extLst>
                    <a:ext uri="{9D8B030D-6E8A-4147-A177-3AD203B41FA5}">
                      <a16:colId xmlns:a16="http://schemas.microsoft.com/office/drawing/2014/main" xmlns="" val="3947368585"/>
                    </a:ext>
                  </a:extLst>
                </a:gridCol>
                <a:gridCol w="689610">
                  <a:extLst>
                    <a:ext uri="{9D8B030D-6E8A-4147-A177-3AD203B41FA5}">
                      <a16:colId xmlns:a16="http://schemas.microsoft.com/office/drawing/2014/main" xmlns="" val="3365657655"/>
                    </a:ext>
                  </a:extLst>
                </a:gridCol>
                <a:gridCol w="849630">
                  <a:extLst>
                    <a:ext uri="{9D8B030D-6E8A-4147-A177-3AD203B41FA5}">
                      <a16:colId xmlns:a16="http://schemas.microsoft.com/office/drawing/2014/main" xmlns="" val="610970309"/>
                    </a:ext>
                  </a:extLst>
                </a:gridCol>
                <a:gridCol w="940678">
                  <a:extLst>
                    <a:ext uri="{9D8B030D-6E8A-4147-A177-3AD203B41FA5}">
                      <a16:colId xmlns:a16="http://schemas.microsoft.com/office/drawing/2014/main" xmlns="" val="2953384875"/>
                    </a:ext>
                  </a:extLst>
                </a:gridCol>
                <a:gridCol w="686192">
                  <a:extLst>
                    <a:ext uri="{9D8B030D-6E8A-4147-A177-3AD203B41FA5}">
                      <a16:colId xmlns:a16="http://schemas.microsoft.com/office/drawing/2014/main" xmlns="" val="326515512"/>
                    </a:ext>
                  </a:extLst>
                </a:gridCol>
              </a:tblGrid>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新篠津村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46.1</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2.3</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855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1.050</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494862277"/>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訓子府町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42.5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2.2</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1,345</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0.953</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566557359"/>
                  </a:ext>
                </a:extLst>
              </a:tr>
              <a:tr h="243840">
                <a:tc>
                  <a:txBody>
                    <a:bodyPr/>
                    <a:lstStyle/>
                    <a:p>
                      <a:pPr algn="l" fontAlgn="ctr"/>
                      <a:r>
                        <a:rPr lang="ja-JP" altLang="en-US" sz="1400" b="0" i="0" u="none" strike="noStrike" dirty="0">
                          <a:solidFill>
                            <a:srgbClr val="FF0000"/>
                          </a:solidFill>
                          <a:effectLst/>
                          <a:latin typeface="ＭＳ ゴシック" panose="020B0609070205080204" pitchFamily="49" charset="-128"/>
                          <a:ea typeface="ＭＳ ゴシック" panose="020B0609070205080204" pitchFamily="49" charset="-128"/>
                        </a:rPr>
                        <a:t>仮想自治体Ｗ</a:t>
                      </a:r>
                      <a:endPar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a:noFill/>
                    </a:lnB>
                    <a:solidFill>
                      <a:srgbClr val="FFFF00"/>
                    </a:solidFill>
                  </a:tcPr>
                </a:tc>
                <a:tc>
                  <a:txBody>
                    <a:bodyPr/>
                    <a:lstStyle/>
                    <a:p>
                      <a:pPr algn="r" fontAlgn="ct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2.2</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2,200</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0.992</a:t>
                      </a:r>
                    </a:p>
                  </a:txBody>
                  <a:tcPr marL="7620" marR="114300" marT="7620" marB="0" anchor="ctr">
                    <a:lnL>
                      <a:noFill/>
                    </a:lnL>
                    <a:lnR>
                      <a:noFill/>
                    </a:lnR>
                    <a:lnT>
                      <a:noFill/>
                    </a:lnT>
                    <a:lnB>
                      <a:noFill/>
                    </a:lnB>
                    <a:solidFill>
                      <a:srgbClr val="FFFF00"/>
                    </a:solidFill>
                  </a:tcPr>
                </a:tc>
                <a:extLst>
                  <a:ext uri="{0D108BD9-81ED-4DB2-BD59-A6C34878D82A}">
                    <a16:rowId xmlns:a16="http://schemas.microsoft.com/office/drawing/2014/main" xmlns="" val="4151339419"/>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士幌町</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49.0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2.1</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1,452</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0.916</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1629170094"/>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中札内村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42.7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2.1</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rPr>
                        <a:t>780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0.931</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491066855"/>
                  </a:ext>
                </a:extLst>
              </a:tr>
              <a:tr h="243840">
                <a:tc>
                  <a:txBody>
                    <a:bodyPr/>
                    <a:lstStyle/>
                    <a:p>
                      <a:pPr algn="l" fontAlgn="ctr"/>
                      <a:r>
                        <a:rPr lang="ja-JP" altLang="en-US" sz="1400" b="0" i="0" u="none" strike="noStrike" dirty="0">
                          <a:solidFill>
                            <a:srgbClr val="FF0000"/>
                          </a:solidFill>
                          <a:effectLst/>
                          <a:latin typeface="ＭＳ ゴシック" panose="020B0609070205080204" pitchFamily="49" charset="-128"/>
                          <a:ea typeface="ＭＳ ゴシック" panose="020B0609070205080204" pitchFamily="49" charset="-128"/>
                        </a:rPr>
                        <a:t>仮想自治体Ｚ</a:t>
                      </a:r>
                      <a:endParaRPr lang="ja-JP" altLang="en-US" sz="16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a:noFill/>
                    </a:lnB>
                    <a:solidFill>
                      <a:srgbClr val="FFFF00"/>
                    </a:solidFill>
                  </a:tcPr>
                </a:tc>
                <a:tc>
                  <a:txBody>
                    <a:bodyPr/>
                    <a:lstStyle/>
                    <a:p>
                      <a:pPr algn="r" fontAlgn="ct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2.1</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2,232</a:t>
                      </a:r>
                    </a:p>
                  </a:txBody>
                  <a:tcPr marL="7620" marR="114300" marT="7620" marB="0" anchor="ctr">
                    <a:lnL>
                      <a:noFill/>
                    </a:lnL>
                    <a:lnR>
                      <a:noFill/>
                    </a:lnR>
                    <a:lnT>
                      <a:noFill/>
                    </a:lnT>
                    <a:lnB>
                      <a:noFill/>
                    </a:lnB>
                    <a:solidFill>
                      <a:srgbClr val="FFFF00"/>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0.920</a:t>
                      </a:r>
                    </a:p>
                  </a:txBody>
                  <a:tcPr marL="7620" marR="114300" marT="7620" marB="0" anchor="ctr">
                    <a:lnL>
                      <a:noFill/>
                    </a:lnL>
                    <a:lnR>
                      <a:noFill/>
                    </a:lnR>
                    <a:lnT>
                      <a:noFill/>
                    </a:lnT>
                    <a:lnB>
                      <a:noFill/>
                    </a:lnB>
                    <a:solidFill>
                      <a:srgbClr val="FFFF00"/>
                    </a:solidFill>
                  </a:tcPr>
                </a:tc>
                <a:extLst>
                  <a:ext uri="{0D108BD9-81ED-4DB2-BD59-A6C34878D82A}">
                    <a16:rowId xmlns:a16="http://schemas.microsoft.com/office/drawing/2014/main" xmlns="" val="808671715"/>
                  </a:ext>
                </a:extLst>
              </a:tr>
              <a:tr h="24384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更別村</a:t>
                      </a:r>
                    </a:p>
                  </a:txBody>
                  <a:tcPr marL="7620" marR="762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67</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1.9</a:t>
                      </a:r>
                    </a:p>
                  </a:txBody>
                  <a:tcPr marL="7620" marR="114300" marT="7620" marB="0" anchor="ctr">
                    <a:lnL>
                      <a:noFill/>
                    </a:lnL>
                    <a:lnR>
                      <a:noFill/>
                    </a:lnR>
                    <a:lnT>
                      <a:noFill/>
                    </a:lnT>
                    <a:lnB>
                      <a:noFill/>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760</a:t>
                      </a:r>
                    </a:p>
                  </a:txBody>
                  <a:tcPr marL="7620" marR="114300" marT="7620" marB="0" anchor="ctr">
                    <a:lnL>
                      <a:noFill/>
                    </a:lnL>
                    <a:lnR>
                      <a:noFill/>
                    </a:lnR>
                    <a:lnT>
                      <a:noFill/>
                    </a:lnT>
                    <a:lnB>
                      <a:noFill/>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0.829</a:t>
                      </a:r>
                    </a:p>
                  </a:txBody>
                  <a:tcPr marL="7620" marR="114300" marT="7620" marB="0" anchor="ctr">
                    <a:lnL>
                      <a:noFill/>
                    </a:lnL>
                    <a:lnR>
                      <a:noFill/>
                    </a:lnR>
                    <a:lnT>
                      <a:noFill/>
                    </a:lnT>
                    <a:lnB>
                      <a:noFill/>
                    </a:lnB>
                    <a:solidFill>
                      <a:srgbClr val="FFFFFF"/>
                    </a:solidFill>
                  </a:tcPr>
                </a:tc>
                <a:extLst>
                  <a:ext uri="{0D108BD9-81ED-4DB2-BD59-A6C34878D82A}">
                    <a16:rowId xmlns:a16="http://schemas.microsoft.com/office/drawing/2014/main" xmlns="" val="227332394"/>
                  </a:ext>
                </a:extLst>
              </a:tr>
              <a:tr h="251460">
                <a:tc>
                  <a:txBody>
                    <a:bodyPr/>
                    <a:lstStyle/>
                    <a:p>
                      <a:pPr algn="l" fontAlgn="ct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南富良野町</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52.8</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1.7</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441</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1.029</a:t>
                      </a:r>
                    </a:p>
                  </a:txBody>
                  <a:tcPr marL="7620" marR="11430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13421778"/>
                  </a:ext>
                </a:extLst>
              </a:tr>
            </a:tbl>
          </a:graphicData>
        </a:graphic>
      </p:graphicFrame>
      <p:sp>
        <p:nvSpPr>
          <p:cNvPr id="25" name="テキスト ボックス 24">
            <a:extLst>
              <a:ext uri="{FF2B5EF4-FFF2-40B4-BE49-F238E27FC236}">
                <a16:creationId xmlns:a16="http://schemas.microsoft.com/office/drawing/2014/main" xmlns="" id="{D168E91A-9C65-44A1-9F14-94A8EC7450F8}"/>
              </a:ext>
            </a:extLst>
          </p:cNvPr>
          <p:cNvSpPr txBox="1"/>
          <p:nvPr/>
        </p:nvSpPr>
        <p:spPr>
          <a:xfrm>
            <a:off x="227055" y="862324"/>
            <a:ext cx="4251600" cy="646331"/>
          </a:xfrm>
          <a:prstGeom prst="rect">
            <a:avLst/>
          </a:prstGeom>
          <a:noFill/>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受診率</a:t>
            </a:r>
            <a:r>
              <a:rPr lang="en-US" altLang="ja-JP" dirty="0">
                <a:latin typeface="ＭＳ ゴシック" panose="020B0609070205080204" pitchFamily="49" charset="-128"/>
                <a:ea typeface="ＭＳ ゴシック" panose="020B0609070205080204" pitchFamily="49" charset="-128"/>
              </a:rPr>
              <a:t>40</a:t>
            </a:r>
            <a:r>
              <a:rPr lang="ja-JP" altLang="en-US" dirty="0">
                <a:latin typeface="ＭＳ ゴシック" panose="020B0609070205080204" pitchFamily="49" charset="-128"/>
                <a:ea typeface="ＭＳ ゴシック" panose="020B0609070205080204" pitchFamily="49" charset="-128"/>
              </a:rPr>
              <a:t>％以上の自治体の血圧と</a:t>
            </a:r>
            <a:endParaRPr lang="en-US" altLang="ja-JP" dirty="0">
              <a:latin typeface="ＭＳ ゴシック" panose="020B0609070205080204" pitchFamily="49" charset="-128"/>
              <a:ea typeface="ＭＳ ゴシック" panose="020B0609070205080204" pitchFamily="49" charset="-128"/>
            </a:endParaRPr>
          </a:p>
          <a:p>
            <a:pPr algn="ctr"/>
            <a:r>
              <a:rPr lang="ja-JP" altLang="en-US" dirty="0">
                <a:latin typeface="ＭＳ ゴシック" panose="020B0609070205080204" pitchFamily="49" charset="-128"/>
                <a:ea typeface="ＭＳ ゴシック" panose="020B0609070205080204" pitchFamily="49" charset="-128"/>
              </a:rPr>
              <a:t>医療費指数</a:t>
            </a:r>
            <a:r>
              <a:rPr lang="en-US" altLang="ja-JP" sz="1600" dirty="0">
                <a:latin typeface="ＭＳ ゴシック" panose="020B0609070205080204" pitchFamily="49" charset="-128"/>
                <a:ea typeface="ＭＳ ゴシック" panose="020B0609070205080204" pitchFamily="49" charset="-128"/>
              </a:rPr>
              <a:t>〈H27</a:t>
            </a:r>
            <a:r>
              <a:rPr lang="ja-JP" altLang="en-US" sz="1600" dirty="0">
                <a:latin typeface="ＭＳ ゴシック" panose="020B0609070205080204" pitchFamily="49" charset="-128"/>
                <a:ea typeface="ＭＳ ゴシック" panose="020B0609070205080204" pitchFamily="49" charset="-128"/>
              </a:rPr>
              <a:t>北海道国保</a:t>
            </a:r>
            <a:r>
              <a:rPr lang="en-US" altLang="ja-JP" sz="1600" dirty="0">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p:txBody>
      </p:sp>
      <p:sp>
        <p:nvSpPr>
          <p:cNvPr id="26" name="矢印: ストライプ 25">
            <a:extLst>
              <a:ext uri="{FF2B5EF4-FFF2-40B4-BE49-F238E27FC236}">
                <a16:creationId xmlns:a16="http://schemas.microsoft.com/office/drawing/2014/main" xmlns="" id="{0C91BA94-8D1D-4041-8698-EE7EE1BB7E37}"/>
              </a:ext>
            </a:extLst>
          </p:cNvPr>
          <p:cNvSpPr/>
          <p:nvPr/>
        </p:nvSpPr>
        <p:spPr>
          <a:xfrm rot="1359915">
            <a:off x="5435097" y="3243066"/>
            <a:ext cx="818172" cy="255595"/>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9" name="テキスト ボックス 28">
            <a:extLst>
              <a:ext uri="{FF2B5EF4-FFF2-40B4-BE49-F238E27FC236}">
                <a16:creationId xmlns:a16="http://schemas.microsoft.com/office/drawing/2014/main" xmlns="" id="{ED4E703B-DF35-46D2-B2D8-A0C581688916}"/>
              </a:ext>
            </a:extLst>
          </p:cNvPr>
          <p:cNvSpPr txBox="1"/>
          <p:nvPr/>
        </p:nvSpPr>
        <p:spPr>
          <a:xfrm>
            <a:off x="6328676" y="3028890"/>
            <a:ext cx="1730078" cy="400110"/>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散布図を作成</a:t>
            </a:r>
            <a:endParaRPr lang="en-US" altLang="ja-JP" sz="2000" dirty="0">
              <a:latin typeface="ＭＳ ゴシック" panose="020B0609070205080204" pitchFamily="49" charset="-128"/>
              <a:ea typeface="ＭＳ ゴシック" panose="020B0609070205080204" pitchFamily="49" charset="-128"/>
            </a:endParaRPr>
          </a:p>
        </p:txBody>
      </p:sp>
      <p:sp>
        <p:nvSpPr>
          <p:cNvPr id="13" name="左中かっこ 12">
            <a:extLst>
              <a:ext uri="{FF2B5EF4-FFF2-40B4-BE49-F238E27FC236}">
                <a16:creationId xmlns:a16="http://schemas.microsoft.com/office/drawing/2014/main" xmlns="" id="{ABF02823-06D0-45EF-8BF6-914982DE656C}"/>
              </a:ext>
            </a:extLst>
          </p:cNvPr>
          <p:cNvSpPr/>
          <p:nvPr/>
        </p:nvSpPr>
        <p:spPr>
          <a:xfrm rot="10800000">
            <a:off x="4526277" y="2245980"/>
            <a:ext cx="190502" cy="741060"/>
          </a:xfrm>
          <a:prstGeom prst="leftBrace">
            <a:avLst>
              <a:gd name="adj1" fmla="val 30529"/>
              <a:gd name="adj2" fmla="val 4929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xmlns="" id="{D03A92ED-008E-4013-A6DB-078E5B495C14}"/>
              </a:ext>
            </a:extLst>
          </p:cNvPr>
          <p:cNvPicPr>
            <a:picLocks noChangeAspect="1"/>
          </p:cNvPicPr>
          <p:nvPr/>
        </p:nvPicPr>
        <p:blipFill>
          <a:blip r:embed="rId2"/>
          <a:stretch>
            <a:fillRect/>
          </a:stretch>
        </p:blipFill>
        <p:spPr>
          <a:xfrm>
            <a:off x="4716779" y="3754684"/>
            <a:ext cx="4260120" cy="2783316"/>
          </a:xfrm>
          <a:prstGeom prst="rect">
            <a:avLst/>
          </a:prstGeom>
        </p:spPr>
      </p:pic>
      <p:sp>
        <p:nvSpPr>
          <p:cNvPr id="15" name="テキスト ボックス 14">
            <a:extLst>
              <a:ext uri="{FF2B5EF4-FFF2-40B4-BE49-F238E27FC236}">
                <a16:creationId xmlns:a16="http://schemas.microsoft.com/office/drawing/2014/main" xmlns="" id="{DBB50D1B-5650-4604-92B7-884C9742892F}"/>
              </a:ext>
            </a:extLst>
          </p:cNvPr>
          <p:cNvSpPr txBox="1"/>
          <p:nvPr/>
        </p:nvSpPr>
        <p:spPr>
          <a:xfrm>
            <a:off x="4748405" y="2218953"/>
            <a:ext cx="4065938" cy="707886"/>
          </a:xfrm>
          <a:prstGeom prst="rect">
            <a:avLst/>
          </a:prstGeom>
          <a:noFill/>
        </p:spPr>
        <p:txBody>
          <a:bodyPr wrap="square" rtlCol="0">
            <a:spAutoFit/>
          </a:bodyPr>
          <a:lstStyle/>
          <a:p>
            <a:r>
              <a:rPr lang="ja-JP" altLang="en-US" sz="2000" dirty="0">
                <a:solidFill>
                  <a:srgbClr val="FF0000"/>
                </a:solidFill>
                <a:latin typeface="ＭＳ ゴシック" panose="020B0609070205080204" pitchFamily="49" charset="-128"/>
                <a:ea typeface="ＭＳ ゴシック" panose="020B0609070205080204" pitchFamily="49" charset="-128"/>
              </a:rPr>
              <a:t>人口</a:t>
            </a:r>
            <a:r>
              <a:rPr lang="en-US" altLang="ja-JP" sz="2000" dirty="0">
                <a:solidFill>
                  <a:srgbClr val="FF0000"/>
                </a:solidFill>
                <a:latin typeface="ＭＳ ゴシック" panose="020B0609070205080204" pitchFamily="49" charset="-128"/>
                <a:ea typeface="ＭＳ ゴシック" panose="020B0609070205080204" pitchFamily="49" charset="-128"/>
              </a:rPr>
              <a:t>1</a:t>
            </a:r>
            <a:r>
              <a:rPr lang="ja-JP" altLang="en-US" sz="2000" dirty="0">
                <a:solidFill>
                  <a:srgbClr val="FF0000"/>
                </a:solidFill>
                <a:latin typeface="ＭＳ ゴシック" panose="020B0609070205080204" pitchFamily="49" charset="-128"/>
                <a:ea typeface="ＭＳ ゴシック" panose="020B0609070205080204" pitchFamily="49" charset="-128"/>
              </a:rPr>
              <a:t>万人</a:t>
            </a:r>
            <a:r>
              <a:rPr lang="ja-JP" altLang="en-US" sz="2000" dirty="0">
                <a:latin typeface="ＭＳ ゴシック" panose="020B0609070205080204" pitchFamily="49" charset="-128"/>
                <a:ea typeface="ＭＳ ゴシック" panose="020B0609070205080204" pitchFamily="49" charset="-128"/>
              </a:rPr>
              <a:t>（健診対象者</a:t>
            </a:r>
            <a:r>
              <a:rPr lang="en-US" altLang="ja-JP" sz="2000" dirty="0">
                <a:latin typeface="ＭＳ ゴシック" panose="020B0609070205080204" pitchFamily="49" charset="-128"/>
                <a:ea typeface="ＭＳ ゴシック" panose="020B0609070205080204" pitchFamily="49" charset="-128"/>
              </a:rPr>
              <a:t>1,685</a:t>
            </a:r>
            <a:r>
              <a:rPr lang="ja-JP" altLang="en-US" sz="2000" dirty="0">
                <a:latin typeface="ＭＳ ゴシック" panose="020B0609070205080204" pitchFamily="49" charset="-128"/>
                <a:ea typeface="ＭＳ ゴシック" panose="020B0609070205080204" pitchFamily="49" charset="-128"/>
              </a:rPr>
              <a:t>人）</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の</a:t>
            </a:r>
            <a:r>
              <a:rPr lang="ja-JP" altLang="en-US" sz="2000" dirty="0">
                <a:solidFill>
                  <a:srgbClr val="FF0000"/>
                </a:solidFill>
                <a:latin typeface="ＭＳ ゴシック" panose="020B0609070205080204" pitchFamily="49" charset="-128"/>
                <a:ea typeface="ＭＳ ゴシック" panose="020B0609070205080204" pitchFamily="49" charset="-128"/>
              </a:rPr>
              <a:t>仮想自治体Ａ</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xmlns="" id="{E4BF2293-E21B-46EF-A085-3E10B4C90696}"/>
              </a:ext>
            </a:extLst>
          </p:cNvPr>
          <p:cNvSpPr txBox="1"/>
          <p:nvPr/>
        </p:nvSpPr>
        <p:spPr>
          <a:xfrm>
            <a:off x="5887064" y="1146482"/>
            <a:ext cx="2764568" cy="707886"/>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北海道の人口と国保</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健診対象者数より算出</a:t>
            </a:r>
            <a:endParaRPr lang="en-US" altLang="ja-JP" sz="2000" dirty="0">
              <a:latin typeface="ＭＳ ゴシック" panose="020B0609070205080204" pitchFamily="49" charset="-128"/>
              <a:ea typeface="ＭＳ ゴシック" panose="020B0609070205080204" pitchFamily="49" charset="-128"/>
            </a:endParaRPr>
          </a:p>
        </p:txBody>
      </p:sp>
      <p:cxnSp>
        <p:nvCxnSpPr>
          <p:cNvPr id="18" name="直線矢印コネクタ 17">
            <a:extLst>
              <a:ext uri="{FF2B5EF4-FFF2-40B4-BE49-F238E27FC236}">
                <a16:creationId xmlns:a16="http://schemas.microsoft.com/office/drawing/2014/main" xmlns="" id="{DC9D2B8D-54B6-45EB-B311-EE86121BE9B7}"/>
              </a:ext>
            </a:extLst>
          </p:cNvPr>
          <p:cNvCxnSpPr>
            <a:cxnSpLocks/>
            <a:stCxn id="17" idx="2"/>
            <a:endCxn id="15" idx="0"/>
          </p:cNvCxnSpPr>
          <p:nvPr/>
        </p:nvCxnSpPr>
        <p:spPr>
          <a:xfrm flipH="1">
            <a:off x="6781374" y="1854368"/>
            <a:ext cx="487974" cy="36458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986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xmlns="" id="{00000000-0008-0000-0400-000002000000}"/>
              </a:ext>
            </a:extLst>
          </p:cNvPr>
          <p:cNvGraphicFramePr>
            <a:graphicFrameLocks noGrp="1"/>
          </p:cNvGraphicFramePr>
          <p:nvPr>
            <p:extLst>
              <p:ext uri="{D42A27DB-BD31-4B8C-83A1-F6EECF244321}">
                <p14:modId xmlns:p14="http://schemas.microsoft.com/office/powerpoint/2010/main" val="3803194948"/>
              </p:ext>
            </p:extLst>
          </p:nvPr>
        </p:nvGraphicFramePr>
        <p:xfrm>
          <a:off x="0" y="522000"/>
          <a:ext cx="9144000" cy="633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円/楕円 10">
            <a:extLst>
              <a:ext uri="{FF2B5EF4-FFF2-40B4-BE49-F238E27FC236}">
                <a16:creationId xmlns:a16="http://schemas.microsoft.com/office/drawing/2014/main" xmlns="" id="{ED4068FC-A93E-4031-91EB-BA971ED92E3D}"/>
              </a:ext>
            </a:extLst>
          </p:cNvPr>
          <p:cNvSpPr>
            <a:spLocks noChangeAspect="1"/>
          </p:cNvSpPr>
          <p:nvPr/>
        </p:nvSpPr>
        <p:spPr>
          <a:xfrm>
            <a:off x="3560188" y="2049619"/>
            <a:ext cx="2409379" cy="716280"/>
          </a:xfrm>
          <a:prstGeom prst="ellipse">
            <a:avLst/>
          </a:prstGeom>
          <a:solidFill>
            <a:schemeClr val="accent6">
              <a:lumMod val="20000"/>
              <a:lumOff val="80000"/>
            </a:schemeClr>
          </a:solidFill>
          <a:ln w="508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lvl="0" algn="ctr" defTabSz="457200">
              <a:defRPr/>
            </a:pP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解析結果［</a:t>
            </a:r>
            <a:r>
              <a:rPr kumimoji="0" lang="ja-JP" altLang="en-US" sz="2400" dirty="0">
                <a:solidFill>
                  <a:srgbClr val="FF0000"/>
                </a:solidFill>
                <a:latin typeface="HG丸ｺﾞｼｯｸM-PRO" panose="020F0600000000000000" pitchFamily="50" charset="-128"/>
                <a:ea typeface="HG丸ｺﾞｼｯｸM-PRO" panose="020F0600000000000000" pitchFamily="50" charset="-128"/>
              </a:rPr>
              <a:t>市町村単独</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の場合</a:t>
            </a:r>
            <a:r>
              <a:rPr kumimoji="0" lang="en-US" altLang="ja-JP" sz="2400" dirty="0">
                <a:solidFill>
                  <a:prstClr val="black"/>
                </a:solidFill>
                <a:latin typeface="HG丸ｺﾞｼｯｸM-PRO" panose="020F0600000000000000" pitchFamily="50" charset="-128"/>
                <a:ea typeface="HG丸ｺﾞｼｯｸM-PRO" panose="020F0600000000000000" pitchFamily="50" charset="-128"/>
              </a:rPr>
              <a:t>(model.0)</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a:t>
            </a:r>
            <a:endPar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テキスト ボックス 1">
            <a:extLst>
              <a:ext uri="{FF2B5EF4-FFF2-40B4-BE49-F238E27FC236}">
                <a16:creationId xmlns:a16="http://schemas.microsoft.com/office/drawing/2014/main" xmlns="" id="{A527A3BD-01E2-4989-8DFD-DAEE3F443D96}"/>
              </a:ext>
            </a:extLst>
          </p:cNvPr>
          <p:cNvSpPr txBox="1"/>
          <p:nvPr/>
        </p:nvSpPr>
        <p:spPr>
          <a:xfrm>
            <a:off x="3616181" y="2180822"/>
            <a:ext cx="2297392" cy="3760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dirty="0">
                <a:latin typeface="ＭＳ Ｐゴシック" panose="020B0600070205080204" pitchFamily="50" charset="-128"/>
                <a:ea typeface="ＭＳ Ｐゴシック" panose="020B0600070205080204" pitchFamily="50" charset="-128"/>
              </a:rPr>
              <a:t>相関係数</a:t>
            </a:r>
            <a:r>
              <a:rPr lang="en-US" altLang="ja-JP" sz="2000"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r=</a:t>
            </a:r>
            <a:r>
              <a:rPr lang="en-US" altLang="ja-JP" sz="2400"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0.4753</a:t>
            </a:r>
            <a:endParaRPr lang="ja-JP" altLang="en-US" sz="20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321227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xmlns="" id="{00000000-0008-0000-0300-000002000000}"/>
              </a:ext>
            </a:extLst>
          </p:cNvPr>
          <p:cNvGraphicFramePr>
            <a:graphicFrameLocks noGrp="1"/>
          </p:cNvGraphicFramePr>
          <p:nvPr>
            <p:extLst>
              <p:ext uri="{D42A27DB-BD31-4B8C-83A1-F6EECF244321}">
                <p14:modId xmlns:p14="http://schemas.microsoft.com/office/powerpoint/2010/main" val="1854946194"/>
              </p:ext>
            </p:extLst>
          </p:nvPr>
        </p:nvGraphicFramePr>
        <p:xfrm>
          <a:off x="0" y="540000"/>
          <a:ext cx="9144000" cy="6336000"/>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1">
            <a:extLst>
              <a:ext uri="{FF2B5EF4-FFF2-40B4-BE49-F238E27FC236}">
                <a16:creationId xmlns:a16="http://schemas.microsoft.com/office/drawing/2014/main" xmlns="" id="{D5D9A049-F569-4E3B-8628-289B6339F8C6}"/>
              </a:ext>
            </a:extLst>
          </p:cNvPr>
          <p:cNvSpPr txBox="1"/>
          <p:nvPr/>
        </p:nvSpPr>
        <p:spPr>
          <a:xfrm>
            <a:off x="7017909" y="2610995"/>
            <a:ext cx="1006062" cy="37604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dirty="0">
                <a:latin typeface="ＭＳ Ｐゴシック" panose="020B0600070205080204" pitchFamily="50" charset="-128"/>
                <a:ea typeface="ＭＳ Ｐゴシック" panose="020B0600070205080204" pitchFamily="50" charset="-128"/>
              </a:rPr>
              <a:t>N26</a:t>
            </a:r>
          </a:p>
          <a:p>
            <a:r>
              <a:rPr lang="en-US" altLang="ja-JP" sz="1800" dirty="0">
                <a:latin typeface="ＭＳ Ｐゴシック" panose="020B0600070205080204" pitchFamily="50" charset="-128"/>
                <a:ea typeface="ＭＳ Ｐゴシック" panose="020B0600070205080204" pitchFamily="50" charset="-128"/>
              </a:rPr>
              <a:t>p</a:t>
            </a:r>
            <a:r>
              <a:rPr lang="en-US" altLang="ja-JP" sz="2000" dirty="0">
                <a:latin typeface="ＭＳ Ｐゴシック" panose="020B0600070205080204" pitchFamily="50" charset="-128"/>
                <a:ea typeface="ＭＳ Ｐゴシック" panose="020B0600070205080204" pitchFamily="50" charset="-128"/>
              </a:rPr>
              <a:t>&lt;0.05</a:t>
            </a:r>
            <a:endParaRPr lang="ja-JP" altLang="en-US" sz="20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xmlns="" id="{B87C36CA-2722-4AE6-AAA4-08909B9E97D2}"/>
              </a:ext>
            </a:extLst>
          </p:cNvPr>
          <p:cNvSpPr txBox="1"/>
          <p:nvPr/>
        </p:nvSpPr>
        <p:spPr>
          <a:xfrm>
            <a:off x="0" y="-2471"/>
            <a:ext cx="9144000" cy="461665"/>
          </a:xfrm>
          <a:prstGeom prst="rect">
            <a:avLst/>
          </a:prstGeom>
          <a:noFill/>
        </p:spPr>
        <p:txBody>
          <a:bodyPr wrap="square" rtlCol="0">
            <a:spAutoFit/>
          </a:bodyPr>
          <a:lstStyle/>
          <a:p>
            <a:pPr lvl="0" algn="ctr" defTabSz="457200">
              <a:defRPr/>
            </a:pP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解析結果［人口規模</a:t>
            </a:r>
            <a:r>
              <a:rPr kumimoji="0" lang="en-US" altLang="ja-JP" sz="2400" dirty="0">
                <a:solidFill>
                  <a:srgbClr val="FF0000"/>
                </a:solidFill>
                <a:latin typeface="HG丸ｺﾞｼｯｸM-PRO" panose="020F0600000000000000" pitchFamily="50" charset="-128"/>
                <a:ea typeface="HG丸ｺﾞｼｯｸM-PRO" panose="020F0600000000000000" pitchFamily="50" charset="-128"/>
              </a:rPr>
              <a:t>1</a:t>
            </a:r>
            <a:r>
              <a:rPr kumimoji="0" lang="ja-JP" altLang="en-US" sz="2400" dirty="0">
                <a:solidFill>
                  <a:srgbClr val="FF0000"/>
                </a:solidFill>
                <a:latin typeface="HG丸ｺﾞｼｯｸM-PRO" panose="020F0600000000000000" pitchFamily="50" charset="-128"/>
                <a:ea typeface="HG丸ｺﾞｼｯｸM-PRO" panose="020F0600000000000000" pitchFamily="50" charset="-128"/>
              </a:rPr>
              <a:t>万人</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の場合</a:t>
            </a:r>
            <a:r>
              <a:rPr kumimoji="0" lang="en-US" altLang="ja-JP" sz="2400" dirty="0">
                <a:solidFill>
                  <a:prstClr val="black"/>
                </a:solidFill>
                <a:latin typeface="HG丸ｺﾞｼｯｸM-PRO" panose="020F0600000000000000" pitchFamily="50" charset="-128"/>
                <a:ea typeface="HG丸ｺﾞｼｯｸM-PRO" panose="020F0600000000000000" pitchFamily="50" charset="-128"/>
              </a:rPr>
              <a:t>(model.1)</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a:t>
            </a:r>
            <a:endPar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円/楕円 10">
            <a:extLst>
              <a:ext uri="{FF2B5EF4-FFF2-40B4-BE49-F238E27FC236}">
                <a16:creationId xmlns:a16="http://schemas.microsoft.com/office/drawing/2014/main" xmlns="" id="{ED4068FC-A93E-4031-91EB-BA971ED92E3D}"/>
              </a:ext>
            </a:extLst>
          </p:cNvPr>
          <p:cNvSpPr>
            <a:spLocks noChangeAspect="1"/>
          </p:cNvSpPr>
          <p:nvPr/>
        </p:nvSpPr>
        <p:spPr>
          <a:xfrm>
            <a:off x="3560188" y="2049619"/>
            <a:ext cx="2409379" cy="716280"/>
          </a:xfrm>
          <a:prstGeom prst="ellipse">
            <a:avLst/>
          </a:prstGeom>
          <a:solidFill>
            <a:schemeClr val="accent6">
              <a:lumMod val="20000"/>
              <a:lumOff val="80000"/>
            </a:schemeClr>
          </a:solidFill>
          <a:ln w="508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テキスト ボックス 1">
            <a:extLst>
              <a:ext uri="{FF2B5EF4-FFF2-40B4-BE49-F238E27FC236}">
                <a16:creationId xmlns:a16="http://schemas.microsoft.com/office/drawing/2014/main" xmlns="" id="{A527A3BD-01E2-4989-8DFD-DAEE3F443D96}"/>
              </a:ext>
            </a:extLst>
          </p:cNvPr>
          <p:cNvSpPr txBox="1"/>
          <p:nvPr/>
        </p:nvSpPr>
        <p:spPr>
          <a:xfrm>
            <a:off x="3616181" y="2180822"/>
            <a:ext cx="2297392" cy="3760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dirty="0">
                <a:latin typeface="ＭＳ Ｐゴシック" panose="020B0600070205080204" pitchFamily="50" charset="-128"/>
                <a:ea typeface="ＭＳ Ｐゴシック" panose="020B0600070205080204" pitchFamily="50" charset="-128"/>
              </a:rPr>
              <a:t>相関係数</a:t>
            </a:r>
            <a:r>
              <a:rPr lang="en-US" altLang="ja-JP" sz="2000"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r=</a:t>
            </a:r>
            <a:r>
              <a:rPr lang="en-US" altLang="ja-JP" sz="2400"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0.4909</a:t>
            </a:r>
            <a:endParaRPr lang="ja-JP" altLang="en-US" sz="20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1369948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xmlns="" id="{00000000-0008-0000-0200-000002000000}"/>
              </a:ext>
            </a:extLst>
          </p:cNvPr>
          <p:cNvGraphicFramePr>
            <a:graphicFrameLocks noGrp="1"/>
          </p:cNvGraphicFramePr>
          <p:nvPr>
            <p:extLst>
              <p:ext uri="{D42A27DB-BD31-4B8C-83A1-F6EECF244321}">
                <p14:modId xmlns:p14="http://schemas.microsoft.com/office/powerpoint/2010/main" val="2080542580"/>
              </p:ext>
            </p:extLst>
          </p:nvPr>
        </p:nvGraphicFramePr>
        <p:xfrm>
          <a:off x="0" y="540000"/>
          <a:ext cx="9144000" cy="6336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1">
            <a:extLst>
              <a:ext uri="{FF2B5EF4-FFF2-40B4-BE49-F238E27FC236}">
                <a16:creationId xmlns:a16="http://schemas.microsoft.com/office/drawing/2014/main" xmlns="" id="{2315ECD7-368D-477E-905F-912E6A985705}"/>
              </a:ext>
            </a:extLst>
          </p:cNvPr>
          <p:cNvSpPr txBox="1"/>
          <p:nvPr/>
        </p:nvSpPr>
        <p:spPr>
          <a:xfrm>
            <a:off x="7869270" y="2153795"/>
            <a:ext cx="1006062" cy="37604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dirty="0">
                <a:latin typeface="ＭＳ Ｐゴシック" panose="020B0600070205080204" pitchFamily="50" charset="-128"/>
                <a:ea typeface="ＭＳ Ｐゴシック" panose="020B0600070205080204" pitchFamily="50" charset="-128"/>
              </a:rPr>
              <a:t>N15</a:t>
            </a:r>
          </a:p>
          <a:p>
            <a:r>
              <a:rPr lang="en-US" altLang="ja-JP" sz="1800" dirty="0">
                <a:latin typeface="ＭＳ Ｐゴシック" panose="020B0600070205080204" pitchFamily="50" charset="-128"/>
                <a:ea typeface="ＭＳ Ｐゴシック" panose="020B0600070205080204" pitchFamily="50" charset="-128"/>
              </a:rPr>
              <a:t>p</a:t>
            </a:r>
            <a:r>
              <a:rPr lang="en-US" altLang="ja-JP" sz="2000" dirty="0">
                <a:latin typeface="ＭＳ Ｐゴシック" panose="020B0600070205080204" pitchFamily="50" charset="-128"/>
                <a:ea typeface="ＭＳ Ｐゴシック" panose="020B0600070205080204" pitchFamily="50" charset="-128"/>
              </a:rPr>
              <a:t>&lt;0.01</a:t>
            </a:r>
            <a:endParaRPr lang="ja-JP" altLang="en-US" sz="2000"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xmlns="" id="{E3DE6AD4-C30A-45DD-8C53-9D36D0CE982E}"/>
              </a:ext>
            </a:extLst>
          </p:cNvPr>
          <p:cNvSpPr txBox="1"/>
          <p:nvPr/>
        </p:nvSpPr>
        <p:spPr>
          <a:xfrm>
            <a:off x="0" y="-2471"/>
            <a:ext cx="9144000" cy="461665"/>
          </a:xfrm>
          <a:prstGeom prst="rect">
            <a:avLst/>
          </a:prstGeom>
          <a:noFill/>
        </p:spPr>
        <p:txBody>
          <a:bodyPr wrap="square" rtlCol="0">
            <a:spAutoFit/>
          </a:bodyPr>
          <a:lstStyle/>
          <a:p>
            <a:pPr lvl="0" algn="ctr" defTabSz="457200">
              <a:defRPr/>
            </a:pP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解析結果［人口規模</a:t>
            </a:r>
            <a:r>
              <a:rPr kumimoji="0" lang="en-US" altLang="ja-JP" sz="2400" dirty="0">
                <a:solidFill>
                  <a:srgbClr val="FF0000"/>
                </a:solidFill>
                <a:latin typeface="HG丸ｺﾞｼｯｸM-PRO" panose="020F0600000000000000" pitchFamily="50" charset="-128"/>
                <a:ea typeface="HG丸ｺﾞｼｯｸM-PRO" panose="020F0600000000000000" pitchFamily="50" charset="-128"/>
              </a:rPr>
              <a:t>2</a:t>
            </a:r>
            <a:r>
              <a:rPr kumimoji="0" lang="ja-JP" altLang="en-US" sz="2400" dirty="0">
                <a:solidFill>
                  <a:srgbClr val="FF0000"/>
                </a:solidFill>
                <a:latin typeface="HG丸ｺﾞｼｯｸM-PRO" panose="020F0600000000000000" pitchFamily="50" charset="-128"/>
                <a:ea typeface="HG丸ｺﾞｼｯｸM-PRO" panose="020F0600000000000000" pitchFamily="50" charset="-128"/>
              </a:rPr>
              <a:t>万人</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の場合</a:t>
            </a:r>
            <a:r>
              <a:rPr kumimoji="0" lang="en-US" altLang="ja-JP" sz="2400" dirty="0">
                <a:solidFill>
                  <a:prstClr val="black"/>
                </a:solidFill>
                <a:latin typeface="HG丸ｺﾞｼｯｸM-PRO" panose="020F0600000000000000" pitchFamily="50" charset="-128"/>
                <a:ea typeface="HG丸ｺﾞｼｯｸM-PRO" panose="020F0600000000000000" pitchFamily="50" charset="-128"/>
              </a:rPr>
              <a:t>(model.2)</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a:t>
            </a:r>
            <a:endPar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円/楕円 6">
            <a:extLst>
              <a:ext uri="{FF2B5EF4-FFF2-40B4-BE49-F238E27FC236}">
                <a16:creationId xmlns:a16="http://schemas.microsoft.com/office/drawing/2014/main" xmlns="" id="{ED4068FC-A93E-4031-91EB-BA971ED92E3D}"/>
              </a:ext>
            </a:extLst>
          </p:cNvPr>
          <p:cNvSpPr>
            <a:spLocks noChangeAspect="1"/>
          </p:cNvSpPr>
          <p:nvPr/>
        </p:nvSpPr>
        <p:spPr>
          <a:xfrm>
            <a:off x="3560188" y="2049619"/>
            <a:ext cx="2409379" cy="716280"/>
          </a:xfrm>
          <a:prstGeom prst="ellipse">
            <a:avLst/>
          </a:prstGeom>
          <a:solidFill>
            <a:schemeClr val="accent6">
              <a:lumMod val="20000"/>
              <a:lumOff val="80000"/>
            </a:schemeClr>
          </a:solidFill>
          <a:ln w="508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1">
            <a:extLst>
              <a:ext uri="{FF2B5EF4-FFF2-40B4-BE49-F238E27FC236}">
                <a16:creationId xmlns:a16="http://schemas.microsoft.com/office/drawing/2014/main" xmlns="" id="{A527A3BD-01E2-4989-8DFD-DAEE3F443D96}"/>
              </a:ext>
            </a:extLst>
          </p:cNvPr>
          <p:cNvSpPr txBox="1"/>
          <p:nvPr/>
        </p:nvSpPr>
        <p:spPr>
          <a:xfrm>
            <a:off x="3616181" y="2180822"/>
            <a:ext cx="2297392" cy="3760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dirty="0">
                <a:latin typeface="ＭＳ Ｐゴシック" panose="020B0600070205080204" pitchFamily="50" charset="-128"/>
                <a:ea typeface="ＭＳ Ｐゴシック" panose="020B0600070205080204" pitchFamily="50" charset="-128"/>
              </a:rPr>
              <a:t>相関係数</a:t>
            </a:r>
            <a:r>
              <a:rPr lang="en-US" altLang="ja-JP" sz="2000"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r=</a:t>
            </a:r>
            <a:r>
              <a:rPr lang="en-US" altLang="ja-JP" sz="2400"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0.7055</a:t>
            </a:r>
            <a:endParaRPr lang="ja-JP" altLang="en-US" sz="20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2432413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xmlns="" id="{00000000-0008-0000-0100-000002000000}"/>
              </a:ext>
            </a:extLst>
          </p:cNvPr>
          <p:cNvGraphicFramePr>
            <a:graphicFrameLocks noGrp="1"/>
          </p:cNvGraphicFramePr>
          <p:nvPr>
            <p:extLst>
              <p:ext uri="{D42A27DB-BD31-4B8C-83A1-F6EECF244321}">
                <p14:modId xmlns:p14="http://schemas.microsoft.com/office/powerpoint/2010/main" val="989155340"/>
              </p:ext>
            </p:extLst>
          </p:nvPr>
        </p:nvGraphicFramePr>
        <p:xfrm>
          <a:off x="0" y="540000"/>
          <a:ext cx="9144000" cy="6336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
            <a:extLst>
              <a:ext uri="{FF2B5EF4-FFF2-40B4-BE49-F238E27FC236}">
                <a16:creationId xmlns:a16="http://schemas.microsoft.com/office/drawing/2014/main" xmlns="" id="{93D23EF9-2C02-4488-8471-63D6C8CA6879}"/>
              </a:ext>
            </a:extLst>
          </p:cNvPr>
          <p:cNvSpPr txBox="1"/>
          <p:nvPr/>
        </p:nvSpPr>
        <p:spPr>
          <a:xfrm>
            <a:off x="7894209" y="2428115"/>
            <a:ext cx="1006062" cy="37604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dirty="0">
                <a:latin typeface="ＭＳ Ｐゴシック" panose="020B0600070205080204" pitchFamily="50" charset="-128"/>
                <a:ea typeface="ＭＳ Ｐゴシック" panose="020B0600070205080204" pitchFamily="50" charset="-128"/>
              </a:rPr>
              <a:t>N11</a:t>
            </a:r>
          </a:p>
          <a:p>
            <a:r>
              <a:rPr lang="en-US" altLang="ja-JP" sz="1800" dirty="0">
                <a:latin typeface="ＭＳ Ｐゴシック" panose="020B0600070205080204" pitchFamily="50" charset="-128"/>
                <a:ea typeface="ＭＳ Ｐゴシック" panose="020B0600070205080204" pitchFamily="50" charset="-128"/>
              </a:rPr>
              <a:t>p</a:t>
            </a:r>
            <a:r>
              <a:rPr lang="en-US" altLang="ja-JP" sz="2000" dirty="0">
                <a:latin typeface="ＭＳ Ｐゴシック" panose="020B0600070205080204" pitchFamily="50" charset="-128"/>
                <a:ea typeface="ＭＳ Ｐゴシック" panose="020B0600070205080204" pitchFamily="50" charset="-128"/>
              </a:rPr>
              <a:t>&lt;0.01</a:t>
            </a:r>
            <a:endParaRPr lang="ja-JP" altLang="en-US" sz="2000" dirty="0">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xmlns="" id="{49035AA9-BF6D-4BB4-85E4-982EC624CA1B}"/>
              </a:ext>
            </a:extLst>
          </p:cNvPr>
          <p:cNvSpPr txBox="1"/>
          <p:nvPr/>
        </p:nvSpPr>
        <p:spPr>
          <a:xfrm>
            <a:off x="0" y="-2471"/>
            <a:ext cx="9144000" cy="461665"/>
          </a:xfrm>
          <a:prstGeom prst="rect">
            <a:avLst/>
          </a:prstGeom>
          <a:noFill/>
        </p:spPr>
        <p:txBody>
          <a:bodyPr wrap="square" rtlCol="0">
            <a:spAutoFit/>
          </a:bodyPr>
          <a:lstStyle/>
          <a:p>
            <a:pPr lvl="0" algn="ctr" defTabSz="457200">
              <a:defRPr/>
            </a:pP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解析結果［人口規模</a:t>
            </a:r>
            <a:r>
              <a:rPr kumimoji="0" lang="en-US" altLang="ja-JP" sz="2400" dirty="0">
                <a:solidFill>
                  <a:srgbClr val="FF0000"/>
                </a:solidFill>
                <a:latin typeface="HG丸ｺﾞｼｯｸM-PRO" panose="020F0600000000000000" pitchFamily="50" charset="-128"/>
                <a:ea typeface="HG丸ｺﾞｼｯｸM-PRO" panose="020F0600000000000000" pitchFamily="50" charset="-128"/>
              </a:rPr>
              <a:t>3</a:t>
            </a:r>
            <a:r>
              <a:rPr kumimoji="0" lang="ja-JP" altLang="en-US" sz="2400" dirty="0">
                <a:solidFill>
                  <a:srgbClr val="FF0000"/>
                </a:solidFill>
                <a:latin typeface="HG丸ｺﾞｼｯｸM-PRO" panose="020F0600000000000000" pitchFamily="50" charset="-128"/>
                <a:ea typeface="HG丸ｺﾞｼｯｸM-PRO" panose="020F0600000000000000" pitchFamily="50" charset="-128"/>
              </a:rPr>
              <a:t>万人</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の場合</a:t>
            </a:r>
            <a:r>
              <a:rPr kumimoji="0" lang="en-US" altLang="ja-JP" sz="2400" dirty="0">
                <a:solidFill>
                  <a:prstClr val="black"/>
                </a:solidFill>
                <a:latin typeface="HG丸ｺﾞｼｯｸM-PRO" panose="020F0600000000000000" pitchFamily="50" charset="-128"/>
                <a:ea typeface="HG丸ｺﾞｼｯｸM-PRO" panose="020F0600000000000000" pitchFamily="50" charset="-128"/>
              </a:rPr>
              <a:t>(model.3)</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a:t>
            </a:r>
            <a:endPar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円/楕円 5">
            <a:extLst>
              <a:ext uri="{FF2B5EF4-FFF2-40B4-BE49-F238E27FC236}">
                <a16:creationId xmlns:a16="http://schemas.microsoft.com/office/drawing/2014/main" xmlns="" id="{ED4068FC-A93E-4031-91EB-BA971ED92E3D}"/>
              </a:ext>
            </a:extLst>
          </p:cNvPr>
          <p:cNvSpPr>
            <a:spLocks noChangeAspect="1"/>
          </p:cNvSpPr>
          <p:nvPr/>
        </p:nvSpPr>
        <p:spPr>
          <a:xfrm>
            <a:off x="3560188" y="2049619"/>
            <a:ext cx="2409379" cy="716280"/>
          </a:xfrm>
          <a:prstGeom prst="ellipse">
            <a:avLst/>
          </a:prstGeom>
          <a:solidFill>
            <a:schemeClr val="accent6">
              <a:lumMod val="20000"/>
              <a:lumOff val="80000"/>
            </a:schemeClr>
          </a:solidFill>
          <a:ln w="508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テキスト ボックス 1">
            <a:extLst>
              <a:ext uri="{FF2B5EF4-FFF2-40B4-BE49-F238E27FC236}">
                <a16:creationId xmlns:a16="http://schemas.microsoft.com/office/drawing/2014/main" xmlns="" id="{A527A3BD-01E2-4989-8DFD-DAEE3F443D96}"/>
              </a:ext>
            </a:extLst>
          </p:cNvPr>
          <p:cNvSpPr txBox="1"/>
          <p:nvPr/>
        </p:nvSpPr>
        <p:spPr>
          <a:xfrm>
            <a:off x="3616181" y="2180822"/>
            <a:ext cx="2297392" cy="3760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dirty="0">
                <a:latin typeface="ＭＳ Ｐゴシック" panose="020B0600070205080204" pitchFamily="50" charset="-128"/>
                <a:ea typeface="ＭＳ Ｐゴシック" panose="020B0600070205080204" pitchFamily="50" charset="-128"/>
              </a:rPr>
              <a:t>相関係数</a:t>
            </a:r>
            <a:r>
              <a:rPr lang="en-US" altLang="ja-JP" sz="2000"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r=</a:t>
            </a:r>
            <a:r>
              <a:rPr lang="en-US" altLang="ja-JP" sz="2400"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0.7690</a:t>
            </a:r>
            <a:endParaRPr lang="ja-JP" altLang="en-US" sz="20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3672729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xmlns="" id="{00000000-0008-0000-0000-000002000000}"/>
              </a:ext>
            </a:extLst>
          </p:cNvPr>
          <p:cNvGraphicFramePr>
            <a:graphicFrameLocks noGrp="1"/>
          </p:cNvGraphicFramePr>
          <p:nvPr>
            <p:extLst>
              <p:ext uri="{D42A27DB-BD31-4B8C-83A1-F6EECF244321}">
                <p14:modId xmlns:p14="http://schemas.microsoft.com/office/powerpoint/2010/main" val="1921910385"/>
              </p:ext>
            </p:extLst>
          </p:nvPr>
        </p:nvGraphicFramePr>
        <p:xfrm>
          <a:off x="0" y="540000"/>
          <a:ext cx="9144000" cy="633600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1">
            <a:extLst>
              <a:ext uri="{FF2B5EF4-FFF2-40B4-BE49-F238E27FC236}">
                <a16:creationId xmlns:a16="http://schemas.microsoft.com/office/drawing/2014/main" xmlns="" id="{291DBAA9-9053-4AAC-B457-DB0A2D705AAD}"/>
              </a:ext>
            </a:extLst>
          </p:cNvPr>
          <p:cNvSpPr txBox="1"/>
          <p:nvPr/>
        </p:nvSpPr>
        <p:spPr>
          <a:xfrm>
            <a:off x="7836020" y="2428115"/>
            <a:ext cx="1006062" cy="37604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dirty="0">
                <a:latin typeface="ＭＳ Ｐゴシック" panose="020B0600070205080204" pitchFamily="50" charset="-128"/>
                <a:ea typeface="ＭＳ Ｐゴシック" panose="020B0600070205080204" pitchFamily="50" charset="-128"/>
              </a:rPr>
              <a:t>N9</a:t>
            </a:r>
          </a:p>
          <a:p>
            <a:r>
              <a:rPr lang="en-US" altLang="ja-JP" sz="1800" dirty="0">
                <a:latin typeface="ＭＳ Ｐゴシック" panose="020B0600070205080204" pitchFamily="50" charset="-128"/>
                <a:ea typeface="ＭＳ Ｐゴシック" panose="020B0600070205080204" pitchFamily="50" charset="-128"/>
              </a:rPr>
              <a:t>p</a:t>
            </a:r>
            <a:r>
              <a:rPr lang="en-US" altLang="ja-JP" sz="2000" dirty="0">
                <a:latin typeface="ＭＳ Ｐゴシック" panose="020B0600070205080204" pitchFamily="50" charset="-128"/>
                <a:ea typeface="ＭＳ Ｐゴシック" panose="020B0600070205080204" pitchFamily="50" charset="-128"/>
              </a:rPr>
              <a:t>&lt;0.01</a:t>
            </a:r>
            <a:endParaRPr lang="ja-JP" altLang="en-US" sz="2000"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xmlns="" id="{2BB5B8A9-31D0-4C8C-9C73-FDAF10D7D807}"/>
              </a:ext>
            </a:extLst>
          </p:cNvPr>
          <p:cNvSpPr txBox="1"/>
          <p:nvPr/>
        </p:nvSpPr>
        <p:spPr>
          <a:xfrm>
            <a:off x="0" y="-2471"/>
            <a:ext cx="9144000" cy="461665"/>
          </a:xfrm>
          <a:prstGeom prst="rect">
            <a:avLst/>
          </a:prstGeom>
          <a:noFill/>
        </p:spPr>
        <p:txBody>
          <a:bodyPr wrap="square" rtlCol="0">
            <a:spAutoFit/>
          </a:bodyPr>
          <a:lstStyle/>
          <a:p>
            <a:pPr lvl="0" algn="ctr" defTabSz="457200">
              <a:defRPr/>
            </a:pP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解析結果［人口規模</a:t>
            </a:r>
            <a:r>
              <a:rPr kumimoji="0" lang="en-US" altLang="ja-JP" sz="2400" dirty="0">
                <a:solidFill>
                  <a:srgbClr val="FF0000"/>
                </a:solidFill>
                <a:latin typeface="HG丸ｺﾞｼｯｸM-PRO" panose="020F0600000000000000" pitchFamily="50" charset="-128"/>
                <a:ea typeface="HG丸ｺﾞｼｯｸM-PRO" panose="020F0600000000000000" pitchFamily="50" charset="-128"/>
              </a:rPr>
              <a:t>4</a:t>
            </a:r>
            <a:r>
              <a:rPr kumimoji="0" lang="ja-JP" altLang="en-US" sz="2400" dirty="0">
                <a:solidFill>
                  <a:srgbClr val="FF0000"/>
                </a:solidFill>
                <a:latin typeface="HG丸ｺﾞｼｯｸM-PRO" panose="020F0600000000000000" pitchFamily="50" charset="-128"/>
                <a:ea typeface="HG丸ｺﾞｼｯｸM-PRO" panose="020F0600000000000000" pitchFamily="50" charset="-128"/>
              </a:rPr>
              <a:t>万人</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の場合</a:t>
            </a:r>
            <a:r>
              <a:rPr kumimoji="0" lang="en-US" altLang="ja-JP" sz="2400" dirty="0">
                <a:solidFill>
                  <a:prstClr val="black"/>
                </a:solidFill>
                <a:latin typeface="HG丸ｺﾞｼｯｸM-PRO" panose="020F0600000000000000" pitchFamily="50" charset="-128"/>
                <a:ea typeface="HG丸ｺﾞｼｯｸM-PRO" panose="020F0600000000000000" pitchFamily="50" charset="-128"/>
              </a:rPr>
              <a:t>(model.4)</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a:t>
            </a:r>
            <a:endPar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円/楕円 8">
            <a:extLst>
              <a:ext uri="{FF2B5EF4-FFF2-40B4-BE49-F238E27FC236}">
                <a16:creationId xmlns:a16="http://schemas.microsoft.com/office/drawing/2014/main" xmlns="" id="{ED4068FC-A93E-4031-91EB-BA971ED92E3D}"/>
              </a:ext>
            </a:extLst>
          </p:cNvPr>
          <p:cNvSpPr>
            <a:spLocks noChangeAspect="1"/>
          </p:cNvSpPr>
          <p:nvPr/>
        </p:nvSpPr>
        <p:spPr>
          <a:xfrm>
            <a:off x="3560188" y="2049619"/>
            <a:ext cx="2409379" cy="716280"/>
          </a:xfrm>
          <a:prstGeom prst="ellipse">
            <a:avLst/>
          </a:prstGeom>
          <a:solidFill>
            <a:schemeClr val="accent6">
              <a:lumMod val="20000"/>
              <a:lumOff val="80000"/>
            </a:schemeClr>
          </a:solidFill>
          <a:ln w="508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テキスト ボックス 1">
            <a:extLst>
              <a:ext uri="{FF2B5EF4-FFF2-40B4-BE49-F238E27FC236}">
                <a16:creationId xmlns:a16="http://schemas.microsoft.com/office/drawing/2014/main" xmlns="" id="{A527A3BD-01E2-4989-8DFD-DAEE3F443D96}"/>
              </a:ext>
            </a:extLst>
          </p:cNvPr>
          <p:cNvSpPr txBox="1"/>
          <p:nvPr/>
        </p:nvSpPr>
        <p:spPr>
          <a:xfrm>
            <a:off x="3616181" y="2180822"/>
            <a:ext cx="2297392" cy="3760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dirty="0">
                <a:latin typeface="ＭＳ Ｐゴシック" panose="020B0600070205080204" pitchFamily="50" charset="-128"/>
                <a:ea typeface="ＭＳ Ｐゴシック" panose="020B0600070205080204" pitchFamily="50" charset="-128"/>
              </a:rPr>
              <a:t>相関係数</a:t>
            </a:r>
            <a:r>
              <a:rPr lang="en-US" altLang="ja-JP" sz="2000"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r=</a:t>
            </a:r>
            <a:r>
              <a:rPr lang="en-US" altLang="ja-JP" sz="2400"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0.9714</a:t>
            </a:r>
            <a:endParaRPr lang="ja-JP" altLang="en-US" sz="20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284139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xmlns="" id="{BC2C5A20-02D4-4998-B271-3E6DCA355C9C}"/>
              </a:ext>
            </a:extLst>
          </p:cNvPr>
          <p:cNvSpPr/>
          <p:nvPr/>
        </p:nvSpPr>
        <p:spPr>
          <a:xfrm>
            <a:off x="213853" y="1074150"/>
            <a:ext cx="3487071" cy="1893733"/>
          </a:xfrm>
          <a:prstGeom prst="roundRect">
            <a:avLst>
              <a:gd name="adj" fmla="val 6333"/>
            </a:avLst>
          </a:prstGeom>
          <a:gradFill>
            <a:gsLst>
              <a:gs pos="0">
                <a:schemeClr val="bg1"/>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508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87" name="テキスト ボックス 86">
            <a:extLst>
              <a:ext uri="{FF2B5EF4-FFF2-40B4-BE49-F238E27FC236}">
                <a16:creationId xmlns:a16="http://schemas.microsoft.com/office/drawing/2014/main" xmlns="" id="{B6893D67-75E6-4887-B043-3AE24D41FB61}"/>
              </a:ext>
            </a:extLst>
          </p:cNvPr>
          <p:cNvSpPr txBox="1"/>
          <p:nvPr/>
        </p:nvSpPr>
        <p:spPr>
          <a:xfrm>
            <a:off x="283810" y="1062090"/>
            <a:ext cx="198002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w="3175">
                  <a:solidFill>
                    <a:srgbClr val="F92500"/>
                  </a:solidFill>
                </a:ln>
                <a:solidFill>
                  <a:srgbClr val="FF0000"/>
                </a:solidFill>
                <a:effectLst/>
                <a:uLnTx/>
                <a:uFillTx/>
                <a:latin typeface="HG丸ｺﾞｼｯｸM-PRO" panose="020F0600000000000000" pitchFamily="50" charset="-128"/>
                <a:ea typeface="HG丸ｺﾞｼｯｸM-PRO" panose="020F0600000000000000" pitchFamily="50" charset="-128"/>
              </a:rPr>
              <a:t>社会保障関係費</a:t>
            </a:r>
            <a:endParaRPr kumimoji="0" lang="en-US" altLang="ja-JP" sz="2000" b="0" i="0" u="none" strike="noStrike" kern="1200" cap="none" spc="0" normalizeH="0" baseline="0" noProof="0" dirty="0">
              <a:ln w="3175">
                <a:solidFill>
                  <a:srgbClr val="F92500"/>
                </a:solidFill>
              </a:ln>
              <a:solidFill>
                <a:srgbClr val="FF0000"/>
              </a:solidFill>
              <a:effectLst/>
              <a:uLnTx/>
              <a:uFillTx/>
              <a:latin typeface="HG丸ｺﾞｼｯｸM-PRO" panose="020F0600000000000000" pitchFamily="50" charset="-128"/>
              <a:ea typeface="HG丸ｺﾞｼｯｸM-PRO" panose="020F0600000000000000" pitchFamily="50" charset="-128"/>
            </a:endParaRPr>
          </a:p>
        </p:txBody>
      </p:sp>
      <p:sp>
        <p:nvSpPr>
          <p:cNvPr id="89" name="円/楕円 1">
            <a:extLst>
              <a:ext uri="{FF2B5EF4-FFF2-40B4-BE49-F238E27FC236}">
                <a16:creationId xmlns:a16="http://schemas.microsoft.com/office/drawing/2014/main" xmlns="" id="{2615C6E8-059E-4386-A1AE-48F57ABBDE92}"/>
              </a:ext>
            </a:extLst>
          </p:cNvPr>
          <p:cNvSpPr>
            <a:spLocks noChangeAspect="1"/>
          </p:cNvSpPr>
          <p:nvPr/>
        </p:nvSpPr>
        <p:spPr>
          <a:xfrm>
            <a:off x="2343224" y="1639760"/>
            <a:ext cx="1220400" cy="1220400"/>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90" name="テキスト ボックス 63">
            <a:extLst>
              <a:ext uri="{FF2B5EF4-FFF2-40B4-BE49-F238E27FC236}">
                <a16:creationId xmlns:a16="http://schemas.microsoft.com/office/drawing/2014/main" xmlns="" id="{053E1DD6-C51F-4000-B66C-6527B3FAA391}"/>
              </a:ext>
            </a:extLst>
          </p:cNvPr>
          <p:cNvSpPr txBox="1"/>
          <p:nvPr/>
        </p:nvSpPr>
        <p:spPr>
          <a:xfrm>
            <a:off x="2461477" y="2050151"/>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32</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4735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33.3</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92" name="円/楕円 1">
            <a:extLst>
              <a:ext uri="{FF2B5EF4-FFF2-40B4-BE49-F238E27FC236}">
                <a16:creationId xmlns:a16="http://schemas.microsoft.com/office/drawing/2014/main" xmlns="" id="{15D25A93-84D4-4EB1-9F0B-838767A10535}"/>
              </a:ext>
            </a:extLst>
          </p:cNvPr>
          <p:cNvSpPr>
            <a:spLocks noChangeAspect="1"/>
          </p:cNvSpPr>
          <p:nvPr/>
        </p:nvSpPr>
        <p:spPr>
          <a:xfrm>
            <a:off x="599794" y="1676866"/>
            <a:ext cx="511398" cy="511398"/>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93" name="テキスト ボックス 63">
            <a:extLst>
              <a:ext uri="{FF2B5EF4-FFF2-40B4-BE49-F238E27FC236}">
                <a16:creationId xmlns:a16="http://schemas.microsoft.com/office/drawing/2014/main" xmlns="" id="{F0CAC718-B3C4-4439-B6F0-56A911E00396}"/>
              </a:ext>
            </a:extLst>
          </p:cNvPr>
          <p:cNvSpPr txBox="1"/>
          <p:nvPr/>
        </p:nvSpPr>
        <p:spPr>
          <a:xfrm>
            <a:off x="345222" y="1730340"/>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6919</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20.0</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99" name="矢印: ストライプ 98">
            <a:extLst>
              <a:ext uri="{FF2B5EF4-FFF2-40B4-BE49-F238E27FC236}">
                <a16:creationId xmlns:a16="http://schemas.microsoft.com/office/drawing/2014/main" xmlns="" id="{361E58FE-718C-412F-8678-36051AA4D289}"/>
              </a:ext>
            </a:extLst>
          </p:cNvPr>
          <p:cNvSpPr/>
          <p:nvPr/>
        </p:nvSpPr>
        <p:spPr>
          <a:xfrm>
            <a:off x="1488182" y="1799499"/>
            <a:ext cx="818172" cy="255595"/>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00" name="テキスト ボックス 50">
            <a:extLst>
              <a:ext uri="{FF2B5EF4-FFF2-40B4-BE49-F238E27FC236}">
                <a16:creationId xmlns:a16="http://schemas.microsoft.com/office/drawing/2014/main" xmlns="" id="{2B589D65-5E6A-47C3-9683-5E8EB8F33D0E}"/>
              </a:ext>
            </a:extLst>
          </p:cNvPr>
          <p:cNvSpPr txBox="1"/>
          <p:nvPr/>
        </p:nvSpPr>
        <p:spPr>
          <a:xfrm>
            <a:off x="140427" y="1399700"/>
            <a:ext cx="1439214" cy="23544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1977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S52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01" name="テキスト ボックス 50">
            <a:extLst>
              <a:ext uri="{FF2B5EF4-FFF2-40B4-BE49-F238E27FC236}">
                <a16:creationId xmlns:a16="http://schemas.microsoft.com/office/drawing/2014/main" xmlns="" id="{A3DBA068-8A14-43C8-86AD-F08DD5352CA4}"/>
              </a:ext>
            </a:extLst>
          </p:cNvPr>
          <p:cNvSpPr txBox="1"/>
          <p:nvPr/>
        </p:nvSpPr>
        <p:spPr>
          <a:xfrm>
            <a:off x="2231895" y="1399700"/>
            <a:ext cx="1439214" cy="23544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2017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H29</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02" name="テキスト ボックス 50">
            <a:extLst>
              <a:ext uri="{FF2B5EF4-FFF2-40B4-BE49-F238E27FC236}">
                <a16:creationId xmlns:a16="http://schemas.microsoft.com/office/drawing/2014/main" xmlns="" id="{B3ECA767-28A0-47B4-A5A8-3EC14A1AFA6C}"/>
              </a:ext>
            </a:extLst>
          </p:cNvPr>
          <p:cNvSpPr txBox="1"/>
          <p:nvPr/>
        </p:nvSpPr>
        <p:spPr>
          <a:xfrm>
            <a:off x="314129" y="2348847"/>
            <a:ext cx="1842096" cy="25559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26</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7816</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増加</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03" name="テキスト ボックス 50">
            <a:extLst>
              <a:ext uri="{FF2B5EF4-FFF2-40B4-BE49-F238E27FC236}">
                <a16:creationId xmlns:a16="http://schemas.microsoft.com/office/drawing/2014/main" xmlns="" id="{B09F8825-DE55-47A4-8515-00C0D15EAC37}"/>
              </a:ext>
            </a:extLst>
          </p:cNvPr>
          <p:cNvSpPr txBox="1"/>
          <p:nvPr/>
        </p:nvSpPr>
        <p:spPr>
          <a:xfrm>
            <a:off x="311092" y="2589396"/>
            <a:ext cx="931020" cy="25559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5.7</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倍</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xmlns="" id="{634AB54D-BE7A-433E-B6B5-C3EFDD573639}"/>
              </a:ext>
            </a:extLst>
          </p:cNvPr>
          <p:cNvSpPr txBox="1"/>
          <p:nvPr/>
        </p:nvSpPr>
        <p:spPr>
          <a:xfrm>
            <a:off x="654977" y="3468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FF99FF"/>
                </a:solidFill>
                <a:effectLst/>
                <a:uLnTx/>
                <a:uFillTx/>
                <a:latin typeface="HG丸ｺﾞｼｯｸM-PRO" panose="020F0600000000000000" pitchFamily="50" charset="-128"/>
                <a:ea typeface="HG丸ｺﾞｼｯｸM-PRO" panose="020F0600000000000000" pitchFamily="50" charset="-128"/>
              </a:rPr>
              <a:t>社会保障関係費</a:t>
            </a:r>
            <a:endParaRPr kumimoji="0" lang="en-US" altLang="ja-JP" sz="1800" b="0" i="0" u="none" strike="noStrike" kern="1200" cap="none" spc="0" normalizeH="0" baseline="0" noProof="0" dirty="0">
              <a:ln w="3175">
                <a:solidFill>
                  <a:prstClr val="black"/>
                </a:solidFill>
              </a:ln>
              <a:solidFill>
                <a:srgbClr val="FF99FF"/>
              </a:solidFill>
              <a:effectLst/>
              <a:uLnTx/>
              <a:uFillTx/>
              <a:latin typeface="HG丸ｺﾞｼｯｸM-PRO" panose="020F0600000000000000" pitchFamily="50" charset="-128"/>
              <a:ea typeface="HG丸ｺﾞｼｯｸM-PRO" panose="020F0600000000000000" pitchFamily="50" charset="-128"/>
            </a:endParaRPr>
          </a:p>
        </p:txBody>
      </p:sp>
      <p:sp>
        <p:nvSpPr>
          <p:cNvPr id="9" name="円/楕円 1">
            <a:extLst>
              <a:ext uri="{FF2B5EF4-FFF2-40B4-BE49-F238E27FC236}">
                <a16:creationId xmlns:a16="http://schemas.microsoft.com/office/drawing/2014/main" xmlns="" id="{00000000-0008-0000-0100-000002000000}"/>
              </a:ext>
            </a:extLst>
          </p:cNvPr>
          <p:cNvSpPr>
            <a:spLocks noChangeAspect="1"/>
          </p:cNvSpPr>
          <p:nvPr/>
        </p:nvSpPr>
        <p:spPr>
          <a:xfrm>
            <a:off x="7448930" y="911589"/>
            <a:ext cx="1220400" cy="1220400"/>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0" name="円/楕円 1">
            <a:extLst>
              <a:ext uri="{FF2B5EF4-FFF2-40B4-BE49-F238E27FC236}">
                <a16:creationId xmlns:a16="http://schemas.microsoft.com/office/drawing/2014/main" xmlns="" id="{62585313-4B86-443A-AFC4-AA2C00BC37E4}"/>
              </a:ext>
            </a:extLst>
          </p:cNvPr>
          <p:cNvSpPr>
            <a:spLocks noChangeAspect="1"/>
          </p:cNvSpPr>
          <p:nvPr/>
        </p:nvSpPr>
        <p:spPr>
          <a:xfrm>
            <a:off x="6335610" y="1221736"/>
            <a:ext cx="985048" cy="985048"/>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1" name="円/楕円 1">
            <a:extLst>
              <a:ext uri="{FF2B5EF4-FFF2-40B4-BE49-F238E27FC236}">
                <a16:creationId xmlns:a16="http://schemas.microsoft.com/office/drawing/2014/main" xmlns="" id="{2ABACEDA-128C-4A34-8ED8-C6197BF2B022}"/>
              </a:ext>
            </a:extLst>
          </p:cNvPr>
          <p:cNvSpPr>
            <a:spLocks noChangeAspect="1"/>
          </p:cNvSpPr>
          <p:nvPr/>
        </p:nvSpPr>
        <p:spPr>
          <a:xfrm>
            <a:off x="5159613" y="1301486"/>
            <a:ext cx="816499" cy="816499"/>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2" name="円/楕円 1">
            <a:extLst>
              <a:ext uri="{FF2B5EF4-FFF2-40B4-BE49-F238E27FC236}">
                <a16:creationId xmlns:a16="http://schemas.microsoft.com/office/drawing/2014/main" xmlns="" id="{7016DE84-4006-4911-B1A4-AF47ABDC8A3F}"/>
              </a:ext>
            </a:extLst>
          </p:cNvPr>
          <p:cNvSpPr>
            <a:spLocks noChangeAspect="1"/>
          </p:cNvSpPr>
          <p:nvPr/>
        </p:nvSpPr>
        <p:spPr>
          <a:xfrm>
            <a:off x="3962591" y="2084638"/>
            <a:ext cx="679946" cy="679946"/>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3" name="円/楕円 1">
            <a:extLst>
              <a:ext uri="{FF2B5EF4-FFF2-40B4-BE49-F238E27FC236}">
                <a16:creationId xmlns:a16="http://schemas.microsoft.com/office/drawing/2014/main" xmlns="" id="{5EF6AE23-BB0F-47D4-B399-67DF75117D74}"/>
              </a:ext>
            </a:extLst>
          </p:cNvPr>
          <p:cNvSpPr>
            <a:spLocks noChangeAspect="1"/>
          </p:cNvSpPr>
          <p:nvPr/>
        </p:nvSpPr>
        <p:spPr>
          <a:xfrm>
            <a:off x="2781228" y="3212939"/>
            <a:ext cx="511398" cy="511398"/>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4" name="円/楕円 10">
            <a:extLst>
              <a:ext uri="{FF2B5EF4-FFF2-40B4-BE49-F238E27FC236}">
                <a16:creationId xmlns:a16="http://schemas.microsoft.com/office/drawing/2014/main" xmlns="" id="{00000000-0008-0000-0100-00000B000000}"/>
              </a:ext>
            </a:extLst>
          </p:cNvPr>
          <p:cNvSpPr>
            <a:spLocks noChangeAspect="1"/>
          </p:cNvSpPr>
          <p:nvPr/>
        </p:nvSpPr>
        <p:spPr>
          <a:xfrm>
            <a:off x="7541237" y="2134561"/>
            <a:ext cx="1037337" cy="1037337"/>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5" name="円/楕円 10">
            <a:extLst>
              <a:ext uri="{FF2B5EF4-FFF2-40B4-BE49-F238E27FC236}">
                <a16:creationId xmlns:a16="http://schemas.microsoft.com/office/drawing/2014/main" xmlns="" id="{758B9C84-AF05-4EF5-BBB7-BE9B950E1166}"/>
              </a:ext>
            </a:extLst>
          </p:cNvPr>
          <p:cNvSpPr>
            <a:spLocks noChangeAspect="1"/>
          </p:cNvSpPr>
          <p:nvPr/>
        </p:nvSpPr>
        <p:spPr>
          <a:xfrm>
            <a:off x="6336025" y="2208888"/>
            <a:ext cx="982124" cy="982124"/>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6" name="円/楕円 10">
            <a:extLst>
              <a:ext uri="{FF2B5EF4-FFF2-40B4-BE49-F238E27FC236}">
                <a16:creationId xmlns:a16="http://schemas.microsoft.com/office/drawing/2014/main" xmlns="" id="{A31E9A91-47C5-4013-851B-183D0B9E67CA}"/>
              </a:ext>
            </a:extLst>
          </p:cNvPr>
          <p:cNvSpPr>
            <a:spLocks noChangeAspect="1"/>
          </p:cNvSpPr>
          <p:nvPr/>
        </p:nvSpPr>
        <p:spPr>
          <a:xfrm>
            <a:off x="5128664" y="2119388"/>
            <a:ext cx="877524" cy="877524"/>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7" name="円/楕円 10">
            <a:extLst>
              <a:ext uri="{FF2B5EF4-FFF2-40B4-BE49-F238E27FC236}">
                <a16:creationId xmlns:a16="http://schemas.microsoft.com/office/drawing/2014/main" xmlns="" id="{C70095C1-EEC4-4DFF-85B5-6B245D42EAF1}"/>
              </a:ext>
            </a:extLst>
          </p:cNvPr>
          <p:cNvSpPr>
            <a:spLocks noChangeAspect="1"/>
          </p:cNvSpPr>
          <p:nvPr/>
        </p:nvSpPr>
        <p:spPr>
          <a:xfrm>
            <a:off x="3942553" y="2765874"/>
            <a:ext cx="720616" cy="720616"/>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8" name="円/楕円 10">
            <a:extLst>
              <a:ext uri="{FF2B5EF4-FFF2-40B4-BE49-F238E27FC236}">
                <a16:creationId xmlns:a16="http://schemas.microsoft.com/office/drawing/2014/main" xmlns="" id="{DD68441C-5666-4D3A-8DFF-0FE7EAE10EBA}"/>
              </a:ext>
            </a:extLst>
          </p:cNvPr>
          <p:cNvSpPr>
            <a:spLocks noChangeAspect="1"/>
          </p:cNvSpPr>
          <p:nvPr/>
        </p:nvSpPr>
        <p:spPr>
          <a:xfrm>
            <a:off x="2873093" y="3725990"/>
            <a:ext cx="328351" cy="328351"/>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19" name="円/楕円 16">
            <a:extLst>
              <a:ext uri="{FF2B5EF4-FFF2-40B4-BE49-F238E27FC236}">
                <a16:creationId xmlns:a16="http://schemas.microsoft.com/office/drawing/2014/main" xmlns="" id="{00000000-0008-0000-0100-000011000000}"/>
              </a:ext>
            </a:extLst>
          </p:cNvPr>
          <p:cNvSpPr>
            <a:spLocks noChangeAspect="1"/>
          </p:cNvSpPr>
          <p:nvPr/>
        </p:nvSpPr>
        <p:spPr>
          <a:xfrm>
            <a:off x="7637131" y="3170660"/>
            <a:ext cx="845550" cy="845550"/>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0" name="円/楕円 21">
            <a:extLst>
              <a:ext uri="{FF2B5EF4-FFF2-40B4-BE49-F238E27FC236}">
                <a16:creationId xmlns:a16="http://schemas.microsoft.com/office/drawing/2014/main" xmlns="" id="{00000000-0008-0000-0100-000016000000}"/>
              </a:ext>
            </a:extLst>
          </p:cNvPr>
          <p:cNvSpPr>
            <a:spLocks noChangeAspect="1"/>
          </p:cNvSpPr>
          <p:nvPr/>
        </p:nvSpPr>
        <p:spPr>
          <a:xfrm>
            <a:off x="7798389" y="4019250"/>
            <a:ext cx="523034" cy="523034"/>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1" name="円/楕円 26">
            <a:extLst>
              <a:ext uri="{FF2B5EF4-FFF2-40B4-BE49-F238E27FC236}">
                <a16:creationId xmlns:a16="http://schemas.microsoft.com/office/drawing/2014/main" xmlns="" id="{00000000-0008-0000-0100-00001B000000}"/>
              </a:ext>
            </a:extLst>
          </p:cNvPr>
          <p:cNvSpPr>
            <a:spLocks noChangeAspect="1"/>
          </p:cNvSpPr>
          <p:nvPr/>
        </p:nvSpPr>
        <p:spPr>
          <a:xfrm>
            <a:off x="7811464" y="4544152"/>
            <a:ext cx="496884" cy="496884"/>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2" name="円/楕円 31">
            <a:extLst>
              <a:ext uri="{FF2B5EF4-FFF2-40B4-BE49-F238E27FC236}">
                <a16:creationId xmlns:a16="http://schemas.microsoft.com/office/drawing/2014/main" xmlns="" id="{00000000-0008-0000-0100-000020000000}"/>
              </a:ext>
            </a:extLst>
          </p:cNvPr>
          <p:cNvSpPr>
            <a:spLocks noChangeAspect="1"/>
          </p:cNvSpPr>
          <p:nvPr/>
        </p:nvSpPr>
        <p:spPr>
          <a:xfrm>
            <a:off x="7816785" y="5043791"/>
            <a:ext cx="485250" cy="485250"/>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3" name="円/楕円 37">
            <a:extLst>
              <a:ext uri="{FF2B5EF4-FFF2-40B4-BE49-F238E27FC236}">
                <a16:creationId xmlns:a16="http://schemas.microsoft.com/office/drawing/2014/main" xmlns="" id="{00000000-0008-0000-0100-000026000000}"/>
              </a:ext>
            </a:extLst>
          </p:cNvPr>
          <p:cNvSpPr>
            <a:spLocks noChangeAspect="1"/>
          </p:cNvSpPr>
          <p:nvPr/>
        </p:nvSpPr>
        <p:spPr>
          <a:xfrm>
            <a:off x="7731560" y="5532058"/>
            <a:ext cx="656689" cy="656689"/>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4" name="円/楕円 16">
            <a:extLst>
              <a:ext uri="{FF2B5EF4-FFF2-40B4-BE49-F238E27FC236}">
                <a16:creationId xmlns:a16="http://schemas.microsoft.com/office/drawing/2014/main" xmlns="" id="{0E0DE8A6-CBC1-4188-94AB-420837B69CEA}"/>
              </a:ext>
            </a:extLst>
          </p:cNvPr>
          <p:cNvSpPr>
            <a:spLocks noChangeAspect="1"/>
          </p:cNvSpPr>
          <p:nvPr/>
        </p:nvSpPr>
        <p:spPr>
          <a:xfrm>
            <a:off x="6412431" y="3193116"/>
            <a:ext cx="828139" cy="828139"/>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5" name="円/楕円 21">
            <a:extLst>
              <a:ext uri="{FF2B5EF4-FFF2-40B4-BE49-F238E27FC236}">
                <a16:creationId xmlns:a16="http://schemas.microsoft.com/office/drawing/2014/main" xmlns="" id="{BB8CC245-BC9B-44B2-8391-07060ACE987F}"/>
              </a:ext>
            </a:extLst>
          </p:cNvPr>
          <p:cNvSpPr>
            <a:spLocks noChangeAspect="1"/>
          </p:cNvSpPr>
          <p:nvPr/>
        </p:nvSpPr>
        <p:spPr>
          <a:xfrm>
            <a:off x="6544647" y="4023487"/>
            <a:ext cx="563708" cy="563708"/>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6" name="円/楕円 26">
            <a:extLst>
              <a:ext uri="{FF2B5EF4-FFF2-40B4-BE49-F238E27FC236}">
                <a16:creationId xmlns:a16="http://schemas.microsoft.com/office/drawing/2014/main" xmlns="" id="{F3740EDA-BA02-4795-B7A0-513CD0720F8D}"/>
              </a:ext>
            </a:extLst>
          </p:cNvPr>
          <p:cNvSpPr>
            <a:spLocks noChangeAspect="1"/>
          </p:cNvSpPr>
          <p:nvPr/>
        </p:nvSpPr>
        <p:spPr>
          <a:xfrm>
            <a:off x="6580970" y="4589299"/>
            <a:ext cx="491063" cy="491063"/>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7" name="円/楕円 31">
            <a:extLst>
              <a:ext uri="{FF2B5EF4-FFF2-40B4-BE49-F238E27FC236}">
                <a16:creationId xmlns:a16="http://schemas.microsoft.com/office/drawing/2014/main" xmlns="" id="{DA066985-58BE-4D41-B5AB-02226A4618A6}"/>
              </a:ext>
            </a:extLst>
          </p:cNvPr>
          <p:cNvSpPr>
            <a:spLocks noChangeAspect="1"/>
          </p:cNvSpPr>
          <p:nvPr/>
        </p:nvSpPr>
        <p:spPr>
          <a:xfrm>
            <a:off x="6592590" y="5082466"/>
            <a:ext cx="467825" cy="467825"/>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8" name="円/楕円 37">
            <a:extLst>
              <a:ext uri="{FF2B5EF4-FFF2-40B4-BE49-F238E27FC236}">
                <a16:creationId xmlns:a16="http://schemas.microsoft.com/office/drawing/2014/main" xmlns="" id="{C217735B-690A-4D50-AC4F-3C78C9CD39E5}"/>
              </a:ext>
            </a:extLst>
          </p:cNvPr>
          <p:cNvSpPr>
            <a:spLocks noChangeAspect="1"/>
          </p:cNvSpPr>
          <p:nvPr/>
        </p:nvSpPr>
        <p:spPr>
          <a:xfrm>
            <a:off x="6508329" y="5552395"/>
            <a:ext cx="636352" cy="636352"/>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9" name="円/楕円 16">
            <a:extLst>
              <a:ext uri="{FF2B5EF4-FFF2-40B4-BE49-F238E27FC236}">
                <a16:creationId xmlns:a16="http://schemas.microsoft.com/office/drawing/2014/main" xmlns="" id="{73FBF0F3-F008-436D-AA1D-6401AFFA4769}"/>
              </a:ext>
            </a:extLst>
          </p:cNvPr>
          <p:cNvSpPr>
            <a:spLocks noChangeAspect="1"/>
          </p:cNvSpPr>
          <p:nvPr/>
        </p:nvSpPr>
        <p:spPr>
          <a:xfrm>
            <a:off x="5148441" y="2996393"/>
            <a:ext cx="842654" cy="842654"/>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0" name="円/楕円 21">
            <a:extLst>
              <a:ext uri="{FF2B5EF4-FFF2-40B4-BE49-F238E27FC236}">
                <a16:creationId xmlns:a16="http://schemas.microsoft.com/office/drawing/2014/main" xmlns="" id="{D1DDEDC5-C525-4E01-96FC-05A1F430799B}"/>
              </a:ext>
            </a:extLst>
          </p:cNvPr>
          <p:cNvSpPr>
            <a:spLocks noChangeAspect="1"/>
          </p:cNvSpPr>
          <p:nvPr/>
        </p:nvSpPr>
        <p:spPr>
          <a:xfrm>
            <a:off x="5234286" y="3842352"/>
            <a:ext cx="668309" cy="668309"/>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1" name="円/楕円 26">
            <a:extLst>
              <a:ext uri="{FF2B5EF4-FFF2-40B4-BE49-F238E27FC236}">
                <a16:creationId xmlns:a16="http://schemas.microsoft.com/office/drawing/2014/main" xmlns="" id="{387289B1-B62E-47C9-82EA-257E3957AE47}"/>
              </a:ext>
            </a:extLst>
          </p:cNvPr>
          <p:cNvSpPr>
            <a:spLocks noChangeAspect="1"/>
          </p:cNvSpPr>
          <p:nvPr/>
        </p:nvSpPr>
        <p:spPr>
          <a:xfrm>
            <a:off x="5297863" y="4511462"/>
            <a:ext cx="540450" cy="540450"/>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2" name="円/楕円 31">
            <a:extLst>
              <a:ext uri="{FF2B5EF4-FFF2-40B4-BE49-F238E27FC236}">
                <a16:creationId xmlns:a16="http://schemas.microsoft.com/office/drawing/2014/main" xmlns="" id="{743DB714-A398-437B-8A22-F39E39CCABA8}"/>
              </a:ext>
            </a:extLst>
          </p:cNvPr>
          <p:cNvSpPr>
            <a:spLocks noChangeAspect="1"/>
          </p:cNvSpPr>
          <p:nvPr/>
        </p:nvSpPr>
        <p:spPr>
          <a:xfrm>
            <a:off x="5329817" y="5051083"/>
            <a:ext cx="476543" cy="476543"/>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3" name="円/楕円 37">
            <a:extLst>
              <a:ext uri="{FF2B5EF4-FFF2-40B4-BE49-F238E27FC236}">
                <a16:creationId xmlns:a16="http://schemas.microsoft.com/office/drawing/2014/main" xmlns="" id="{75150813-66EB-486F-8AC4-765D0406926E}"/>
              </a:ext>
            </a:extLst>
          </p:cNvPr>
          <p:cNvSpPr>
            <a:spLocks noChangeAspect="1"/>
          </p:cNvSpPr>
          <p:nvPr/>
        </p:nvSpPr>
        <p:spPr>
          <a:xfrm>
            <a:off x="5239877" y="5530607"/>
            <a:ext cx="659589" cy="659589"/>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4" name="円/楕円 16">
            <a:extLst>
              <a:ext uri="{FF2B5EF4-FFF2-40B4-BE49-F238E27FC236}">
                <a16:creationId xmlns:a16="http://schemas.microsoft.com/office/drawing/2014/main" xmlns="" id="{52C2F432-4C25-491E-8C81-D1B3C1A06A9E}"/>
              </a:ext>
            </a:extLst>
          </p:cNvPr>
          <p:cNvSpPr>
            <a:spLocks noChangeAspect="1"/>
          </p:cNvSpPr>
          <p:nvPr/>
        </p:nvSpPr>
        <p:spPr>
          <a:xfrm>
            <a:off x="3957788" y="3490539"/>
            <a:ext cx="682844" cy="682844"/>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5" name="円/楕円 21">
            <a:extLst>
              <a:ext uri="{FF2B5EF4-FFF2-40B4-BE49-F238E27FC236}">
                <a16:creationId xmlns:a16="http://schemas.microsoft.com/office/drawing/2014/main" xmlns="" id="{2103E1A8-A687-44E0-8F96-B16B8EAAC117}"/>
              </a:ext>
            </a:extLst>
          </p:cNvPr>
          <p:cNvSpPr>
            <a:spLocks noChangeAspect="1"/>
          </p:cNvSpPr>
          <p:nvPr/>
        </p:nvSpPr>
        <p:spPr>
          <a:xfrm>
            <a:off x="4036168" y="4175210"/>
            <a:ext cx="528839" cy="528839"/>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6" name="円/楕円 26">
            <a:extLst>
              <a:ext uri="{FF2B5EF4-FFF2-40B4-BE49-F238E27FC236}">
                <a16:creationId xmlns:a16="http://schemas.microsoft.com/office/drawing/2014/main" xmlns="" id="{625B97AC-0466-4F9E-B17E-C514C89B40CC}"/>
              </a:ext>
            </a:extLst>
          </p:cNvPr>
          <p:cNvSpPr>
            <a:spLocks noChangeAspect="1"/>
          </p:cNvSpPr>
          <p:nvPr/>
        </p:nvSpPr>
        <p:spPr>
          <a:xfrm>
            <a:off x="4063847" y="4706630"/>
            <a:ext cx="470727" cy="470727"/>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7" name="円/楕円 31">
            <a:extLst>
              <a:ext uri="{FF2B5EF4-FFF2-40B4-BE49-F238E27FC236}">
                <a16:creationId xmlns:a16="http://schemas.microsoft.com/office/drawing/2014/main" xmlns="" id="{334C1BBA-8F0B-4149-9C8E-1DC5490D3E7B}"/>
              </a:ext>
            </a:extLst>
          </p:cNvPr>
          <p:cNvSpPr>
            <a:spLocks noChangeAspect="1"/>
          </p:cNvSpPr>
          <p:nvPr/>
        </p:nvSpPr>
        <p:spPr>
          <a:xfrm>
            <a:off x="4099685" y="5178564"/>
            <a:ext cx="400977" cy="400977"/>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8" name="円/楕円 37">
            <a:extLst>
              <a:ext uri="{FF2B5EF4-FFF2-40B4-BE49-F238E27FC236}">
                <a16:creationId xmlns:a16="http://schemas.microsoft.com/office/drawing/2014/main" xmlns="" id="{B04C55D5-B71D-4670-8E3B-696C85D8D3BA}"/>
              </a:ext>
            </a:extLst>
          </p:cNvPr>
          <p:cNvSpPr>
            <a:spLocks noChangeAspect="1"/>
          </p:cNvSpPr>
          <p:nvPr/>
        </p:nvSpPr>
        <p:spPr>
          <a:xfrm>
            <a:off x="3997111" y="5581446"/>
            <a:ext cx="607301" cy="607301"/>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9" name="円/楕円 16">
            <a:extLst>
              <a:ext uri="{FF2B5EF4-FFF2-40B4-BE49-F238E27FC236}">
                <a16:creationId xmlns:a16="http://schemas.microsoft.com/office/drawing/2014/main" xmlns="" id="{F8DB8778-2FED-4453-A22C-0E2D47B03911}"/>
              </a:ext>
            </a:extLst>
          </p:cNvPr>
          <p:cNvSpPr>
            <a:spLocks noChangeAspect="1"/>
          </p:cNvSpPr>
          <p:nvPr/>
        </p:nvSpPr>
        <p:spPr>
          <a:xfrm>
            <a:off x="2798972" y="4056887"/>
            <a:ext cx="476543" cy="476543"/>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0" name="円/楕円 21">
            <a:extLst>
              <a:ext uri="{FF2B5EF4-FFF2-40B4-BE49-F238E27FC236}">
                <a16:creationId xmlns:a16="http://schemas.microsoft.com/office/drawing/2014/main" xmlns="" id="{E9C8B7B0-1B05-401E-881E-D7C2A42EE6DF}"/>
              </a:ext>
            </a:extLst>
          </p:cNvPr>
          <p:cNvSpPr>
            <a:spLocks noChangeAspect="1"/>
          </p:cNvSpPr>
          <p:nvPr/>
        </p:nvSpPr>
        <p:spPr>
          <a:xfrm>
            <a:off x="2815690" y="4534984"/>
            <a:ext cx="441672" cy="441672"/>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1" name="円/楕円 26">
            <a:extLst>
              <a:ext uri="{FF2B5EF4-FFF2-40B4-BE49-F238E27FC236}">
                <a16:creationId xmlns:a16="http://schemas.microsoft.com/office/drawing/2014/main" xmlns="" id="{36687D71-B263-407E-84F5-80B680DB0D22}"/>
              </a:ext>
            </a:extLst>
          </p:cNvPr>
          <p:cNvSpPr>
            <a:spLocks noChangeAspect="1"/>
          </p:cNvSpPr>
          <p:nvPr/>
        </p:nvSpPr>
        <p:spPr>
          <a:xfrm>
            <a:off x="2840706" y="4979764"/>
            <a:ext cx="395185" cy="395185"/>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2" name="円/楕円 31">
            <a:extLst>
              <a:ext uri="{FF2B5EF4-FFF2-40B4-BE49-F238E27FC236}">
                <a16:creationId xmlns:a16="http://schemas.microsoft.com/office/drawing/2014/main" xmlns="" id="{5F9A5E00-5E3E-403F-9748-01F70E183DCE}"/>
              </a:ext>
            </a:extLst>
          </p:cNvPr>
          <p:cNvSpPr>
            <a:spLocks noChangeAspect="1"/>
          </p:cNvSpPr>
          <p:nvPr/>
        </p:nvSpPr>
        <p:spPr>
          <a:xfrm>
            <a:off x="2897667" y="5378057"/>
            <a:ext cx="278940" cy="278940"/>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3" name="円/楕円 37">
            <a:extLst>
              <a:ext uri="{FF2B5EF4-FFF2-40B4-BE49-F238E27FC236}">
                <a16:creationId xmlns:a16="http://schemas.microsoft.com/office/drawing/2014/main" xmlns="" id="{A8648184-2330-41B6-89C9-137BD896FDC0}"/>
              </a:ext>
            </a:extLst>
          </p:cNvPr>
          <p:cNvSpPr>
            <a:spLocks noChangeAspect="1"/>
          </p:cNvSpPr>
          <p:nvPr/>
        </p:nvSpPr>
        <p:spPr>
          <a:xfrm>
            <a:off x="2770651" y="5656997"/>
            <a:ext cx="531750" cy="531750"/>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cxnSp>
        <p:nvCxnSpPr>
          <p:cNvPr id="3" name="直線コネクタ 2">
            <a:extLst>
              <a:ext uri="{FF2B5EF4-FFF2-40B4-BE49-F238E27FC236}">
                <a16:creationId xmlns:a16="http://schemas.microsoft.com/office/drawing/2014/main" xmlns="" id="{33F52C5C-4EEB-4307-841B-9D0EE0B47987}"/>
              </a:ext>
            </a:extLst>
          </p:cNvPr>
          <p:cNvCxnSpPr>
            <a:cxnSpLocks/>
          </p:cNvCxnSpPr>
          <p:nvPr/>
        </p:nvCxnSpPr>
        <p:spPr>
          <a:xfrm>
            <a:off x="882636" y="6188747"/>
            <a:ext cx="7314521"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xmlns="" id="{0EC16199-182D-4034-9894-3861886CA502}"/>
              </a:ext>
            </a:extLst>
          </p:cNvPr>
          <p:cNvCxnSpPr>
            <a:cxnSpLocks/>
            <a:stCxn id="43" idx="0"/>
            <a:endCxn id="38" idx="0"/>
          </p:cNvCxnSpPr>
          <p:nvPr/>
        </p:nvCxnSpPr>
        <p:spPr>
          <a:xfrm flipV="1">
            <a:off x="3036526" y="5581446"/>
            <a:ext cx="1264236" cy="75551"/>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xmlns="" id="{51C74429-5335-4F1C-8FEC-5BFC78B8390D}"/>
              </a:ext>
            </a:extLst>
          </p:cNvPr>
          <p:cNvCxnSpPr>
            <a:cxnSpLocks/>
            <a:stCxn id="38" idx="0"/>
            <a:endCxn id="33" idx="0"/>
          </p:cNvCxnSpPr>
          <p:nvPr/>
        </p:nvCxnSpPr>
        <p:spPr>
          <a:xfrm flipV="1">
            <a:off x="4300762" y="5530607"/>
            <a:ext cx="1268910" cy="50839"/>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xmlns="" id="{2653E737-2211-42C7-BADA-EC1D8A3FC5F6}"/>
              </a:ext>
            </a:extLst>
          </p:cNvPr>
          <p:cNvSpPr txBox="1"/>
          <p:nvPr/>
        </p:nvSpPr>
        <p:spPr>
          <a:xfrm>
            <a:off x="654977" y="5844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DDDED3"/>
                </a:solidFill>
                <a:effectLst/>
                <a:uLnTx/>
                <a:uFillTx/>
                <a:latin typeface="HG丸ｺﾞｼｯｸM-PRO" panose="020F0600000000000000" pitchFamily="50" charset="-128"/>
                <a:ea typeface="HG丸ｺﾞｼｯｸM-PRO" panose="020F0600000000000000" pitchFamily="50" charset="-128"/>
              </a:rPr>
              <a:t>その他</a:t>
            </a:r>
            <a:endParaRPr kumimoji="0" lang="en-US" altLang="ja-JP" sz="1800" b="0" i="0" u="none" strike="noStrike" kern="1200" cap="none" spc="0" normalizeH="0" baseline="0" noProof="0" dirty="0">
              <a:ln w="3175">
                <a:solidFill>
                  <a:prstClr val="black"/>
                </a:solidFill>
              </a:ln>
              <a:solidFill>
                <a:srgbClr val="DDDED3"/>
              </a:solidFill>
              <a:effectLst/>
              <a:uLnTx/>
              <a:uFillTx/>
              <a:latin typeface="HG丸ｺﾞｼｯｸM-PRO" panose="020F0600000000000000" pitchFamily="50" charset="-128"/>
              <a:ea typeface="HG丸ｺﾞｼｯｸM-PRO" panose="020F0600000000000000" pitchFamily="50" charset="-128"/>
            </a:endParaRPr>
          </a:p>
        </p:txBody>
      </p:sp>
      <p:cxnSp>
        <p:nvCxnSpPr>
          <p:cNvPr id="55" name="直線コネクタ 54">
            <a:extLst>
              <a:ext uri="{FF2B5EF4-FFF2-40B4-BE49-F238E27FC236}">
                <a16:creationId xmlns:a16="http://schemas.microsoft.com/office/drawing/2014/main" xmlns="" id="{B51A46E9-C1DF-4148-A663-D3E4DB7AE0D9}"/>
              </a:ext>
            </a:extLst>
          </p:cNvPr>
          <p:cNvCxnSpPr>
            <a:cxnSpLocks/>
            <a:stCxn id="54" idx="0"/>
            <a:endCxn id="43" idx="0"/>
          </p:cNvCxnSpPr>
          <p:nvPr/>
        </p:nvCxnSpPr>
        <p:spPr>
          <a:xfrm flipV="1">
            <a:off x="654978" y="5656997"/>
            <a:ext cx="2381548" cy="18753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xmlns="" id="{84015ACC-C693-440B-9C5E-D3F6B86EAA31}"/>
              </a:ext>
            </a:extLst>
          </p:cNvPr>
          <p:cNvSpPr txBox="1"/>
          <p:nvPr/>
        </p:nvSpPr>
        <p:spPr>
          <a:xfrm>
            <a:off x="654977" y="5448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28AF0C"/>
                </a:solidFill>
                <a:effectLst/>
                <a:uLnTx/>
                <a:uFillTx/>
                <a:latin typeface="HG丸ｺﾞｼｯｸM-PRO" panose="020F0600000000000000" pitchFamily="50" charset="-128"/>
                <a:ea typeface="HG丸ｺﾞｼｯｸM-PRO" panose="020F0600000000000000" pitchFamily="50" charset="-128"/>
              </a:rPr>
              <a:t>防衛関係費</a:t>
            </a:r>
            <a:endParaRPr kumimoji="0" lang="en-US" altLang="ja-JP" sz="1800" b="0" i="0" u="none" strike="noStrike" kern="1200" cap="none" spc="0" normalizeH="0" baseline="0" noProof="0" dirty="0">
              <a:ln w="3175">
                <a:solidFill>
                  <a:prstClr val="black"/>
                </a:solidFill>
              </a:ln>
              <a:solidFill>
                <a:srgbClr val="28AF0C"/>
              </a:solidFill>
              <a:effectLst/>
              <a:uLnTx/>
              <a:uFillTx/>
              <a:latin typeface="HG丸ｺﾞｼｯｸM-PRO" panose="020F0600000000000000" pitchFamily="50" charset="-128"/>
              <a:ea typeface="HG丸ｺﾞｼｯｸM-PRO" panose="020F0600000000000000" pitchFamily="50" charset="-128"/>
            </a:endParaRPr>
          </a:p>
        </p:txBody>
      </p:sp>
      <p:cxnSp>
        <p:nvCxnSpPr>
          <p:cNvPr id="59" name="直線コネクタ 58">
            <a:extLst>
              <a:ext uri="{FF2B5EF4-FFF2-40B4-BE49-F238E27FC236}">
                <a16:creationId xmlns:a16="http://schemas.microsoft.com/office/drawing/2014/main" xmlns="" id="{AE827695-9E9C-41C6-8965-2B492542FC9C}"/>
              </a:ext>
            </a:extLst>
          </p:cNvPr>
          <p:cNvCxnSpPr>
            <a:cxnSpLocks/>
            <a:stCxn id="58" idx="0"/>
            <a:endCxn id="42" idx="0"/>
          </p:cNvCxnSpPr>
          <p:nvPr/>
        </p:nvCxnSpPr>
        <p:spPr>
          <a:xfrm flipV="1">
            <a:off x="654978" y="5378057"/>
            <a:ext cx="2382159" cy="7047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xmlns="" id="{94ED6588-5949-417E-9B0C-D40E749836B3}"/>
              </a:ext>
            </a:extLst>
          </p:cNvPr>
          <p:cNvSpPr txBox="1"/>
          <p:nvPr/>
        </p:nvSpPr>
        <p:spPr>
          <a:xfrm>
            <a:off x="654977" y="5052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F92500"/>
                </a:solidFill>
                <a:effectLst/>
                <a:uLnTx/>
                <a:uFillTx/>
                <a:latin typeface="HG丸ｺﾞｼｯｸM-PRO" panose="020F0600000000000000" pitchFamily="50" charset="-128"/>
                <a:ea typeface="HG丸ｺﾞｼｯｸM-PRO" panose="020F0600000000000000" pitchFamily="50" charset="-128"/>
              </a:rPr>
              <a:t>文教及び科学振興費</a:t>
            </a:r>
            <a:endParaRPr kumimoji="0" lang="en-US" altLang="ja-JP" sz="1800" b="0" i="0" u="none" strike="noStrike" kern="1200" cap="none" spc="0" normalizeH="0" baseline="0" noProof="0" dirty="0">
              <a:ln w="3175">
                <a:solidFill>
                  <a:prstClr val="black"/>
                </a:solidFill>
              </a:ln>
              <a:solidFill>
                <a:srgbClr val="F92500"/>
              </a:solidFill>
              <a:effectLst/>
              <a:uLnTx/>
              <a:uFillTx/>
              <a:latin typeface="HG丸ｺﾞｼｯｸM-PRO" panose="020F0600000000000000" pitchFamily="50" charset="-128"/>
              <a:ea typeface="HG丸ｺﾞｼｯｸM-PRO" panose="020F0600000000000000" pitchFamily="50" charset="-128"/>
            </a:endParaRPr>
          </a:p>
        </p:txBody>
      </p:sp>
      <p:sp>
        <p:nvSpPr>
          <p:cNvPr id="63" name="テキスト ボックス 62">
            <a:extLst>
              <a:ext uri="{FF2B5EF4-FFF2-40B4-BE49-F238E27FC236}">
                <a16:creationId xmlns:a16="http://schemas.microsoft.com/office/drawing/2014/main" xmlns="" id="{F11BAF1B-05DB-4BA7-9373-882D57DE8680}"/>
              </a:ext>
            </a:extLst>
          </p:cNvPr>
          <p:cNvSpPr txBox="1"/>
          <p:nvPr/>
        </p:nvSpPr>
        <p:spPr>
          <a:xfrm>
            <a:off x="654977" y="4656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1999E1"/>
                </a:solidFill>
                <a:effectLst/>
                <a:uLnTx/>
                <a:uFillTx/>
                <a:latin typeface="HG丸ｺﾞｼｯｸM-PRO" panose="020F0600000000000000" pitchFamily="50" charset="-128"/>
                <a:ea typeface="HG丸ｺﾞｼｯｸM-PRO" panose="020F0600000000000000" pitchFamily="50" charset="-128"/>
              </a:rPr>
              <a:t>公共事業関係費</a:t>
            </a:r>
            <a:endParaRPr kumimoji="0" lang="en-US" altLang="ja-JP" sz="1800" b="0" i="0" u="none" strike="noStrike" kern="1200" cap="none" spc="0" normalizeH="0" baseline="0" noProof="0" dirty="0">
              <a:ln w="3175">
                <a:solidFill>
                  <a:prstClr val="black"/>
                </a:solidFill>
              </a:ln>
              <a:solidFill>
                <a:srgbClr val="1999E1"/>
              </a:solidFill>
              <a:effectLst/>
              <a:uLnTx/>
              <a:uFillTx/>
              <a:latin typeface="HG丸ｺﾞｼｯｸM-PRO" panose="020F0600000000000000" pitchFamily="50" charset="-128"/>
              <a:ea typeface="HG丸ｺﾞｼｯｸM-PRO" panose="020F0600000000000000" pitchFamily="50" charset="-128"/>
            </a:endParaRPr>
          </a:p>
        </p:txBody>
      </p:sp>
      <p:sp>
        <p:nvSpPr>
          <p:cNvPr id="64" name="テキスト ボックス 63">
            <a:extLst>
              <a:ext uri="{FF2B5EF4-FFF2-40B4-BE49-F238E27FC236}">
                <a16:creationId xmlns:a16="http://schemas.microsoft.com/office/drawing/2014/main" xmlns="" id="{DAB39CBF-BFF3-47A8-98A0-7C3806E4A1AF}"/>
              </a:ext>
            </a:extLst>
          </p:cNvPr>
          <p:cNvSpPr txBox="1"/>
          <p:nvPr/>
        </p:nvSpPr>
        <p:spPr>
          <a:xfrm>
            <a:off x="654977" y="4260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FF8A4C"/>
                </a:solidFill>
                <a:effectLst/>
                <a:uLnTx/>
                <a:uFillTx/>
                <a:latin typeface="HG丸ｺﾞｼｯｸM-PRO" panose="020F0600000000000000" pitchFamily="50" charset="-128"/>
                <a:ea typeface="HG丸ｺﾞｼｯｸM-PRO" panose="020F0600000000000000" pitchFamily="50" charset="-128"/>
              </a:rPr>
              <a:t>地方交付税交付金</a:t>
            </a:r>
            <a:endParaRPr kumimoji="0" lang="en-US" altLang="ja-JP" sz="1800" b="0" i="0" u="none" strike="noStrike" kern="1200" cap="none" spc="0" normalizeH="0" baseline="0" noProof="0" dirty="0">
              <a:ln w="3175">
                <a:solidFill>
                  <a:prstClr val="black"/>
                </a:solidFill>
              </a:ln>
              <a:solidFill>
                <a:srgbClr val="FF8A4C"/>
              </a:solidFill>
              <a:effectLst/>
              <a:uLnTx/>
              <a:uFillTx/>
              <a:latin typeface="HG丸ｺﾞｼｯｸM-PRO" panose="020F0600000000000000" pitchFamily="50" charset="-128"/>
              <a:ea typeface="HG丸ｺﾞｼｯｸM-PRO" panose="020F0600000000000000" pitchFamily="50" charset="-128"/>
            </a:endParaRPr>
          </a:p>
        </p:txBody>
      </p:sp>
      <p:sp>
        <p:nvSpPr>
          <p:cNvPr id="65" name="テキスト ボックス 64">
            <a:extLst>
              <a:ext uri="{FF2B5EF4-FFF2-40B4-BE49-F238E27FC236}">
                <a16:creationId xmlns:a16="http://schemas.microsoft.com/office/drawing/2014/main" xmlns="" id="{B4CEC0F6-6D80-469A-B0E3-F41ECDD6AC8D}"/>
              </a:ext>
            </a:extLst>
          </p:cNvPr>
          <p:cNvSpPr txBox="1"/>
          <p:nvPr/>
        </p:nvSpPr>
        <p:spPr>
          <a:xfrm>
            <a:off x="654977" y="3864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67E47E"/>
                </a:solidFill>
                <a:effectLst/>
                <a:uLnTx/>
                <a:uFillTx/>
                <a:latin typeface="HG丸ｺﾞｼｯｸM-PRO" panose="020F0600000000000000" pitchFamily="50" charset="-128"/>
                <a:ea typeface="HG丸ｺﾞｼｯｸM-PRO" panose="020F0600000000000000" pitchFamily="50" charset="-128"/>
              </a:rPr>
              <a:t>国債費</a:t>
            </a:r>
            <a:endParaRPr kumimoji="0" lang="en-US" altLang="ja-JP" sz="1800" b="0" i="0" u="none" strike="noStrike" kern="1200" cap="none" spc="0" normalizeH="0" baseline="0" noProof="0" dirty="0">
              <a:ln w="3175">
                <a:solidFill>
                  <a:prstClr val="black"/>
                </a:solidFill>
              </a:ln>
              <a:solidFill>
                <a:srgbClr val="67E47E"/>
              </a:solidFill>
              <a:effectLst/>
              <a:uLnTx/>
              <a:uFillTx/>
              <a:latin typeface="HG丸ｺﾞｼｯｸM-PRO" panose="020F0600000000000000" pitchFamily="50" charset="-128"/>
              <a:ea typeface="HG丸ｺﾞｼｯｸM-PRO" panose="020F0600000000000000" pitchFamily="50" charset="-128"/>
            </a:endParaRPr>
          </a:p>
        </p:txBody>
      </p:sp>
      <p:cxnSp>
        <p:nvCxnSpPr>
          <p:cNvPr id="66" name="直線コネクタ 65">
            <a:extLst>
              <a:ext uri="{FF2B5EF4-FFF2-40B4-BE49-F238E27FC236}">
                <a16:creationId xmlns:a16="http://schemas.microsoft.com/office/drawing/2014/main" xmlns="" id="{A17C2FCB-7FD6-495A-8391-B3E9EB987818}"/>
              </a:ext>
            </a:extLst>
          </p:cNvPr>
          <p:cNvCxnSpPr>
            <a:cxnSpLocks/>
            <a:stCxn id="62" idx="0"/>
            <a:endCxn id="41" idx="0"/>
          </p:cNvCxnSpPr>
          <p:nvPr/>
        </p:nvCxnSpPr>
        <p:spPr>
          <a:xfrm flipV="1">
            <a:off x="654978" y="4979764"/>
            <a:ext cx="2383321" cy="7277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xmlns="" id="{9810D6FD-55A6-4750-8304-B30BAA7D372B}"/>
              </a:ext>
            </a:extLst>
          </p:cNvPr>
          <p:cNvCxnSpPr>
            <a:cxnSpLocks/>
            <a:stCxn id="63" idx="0"/>
            <a:endCxn id="40" idx="0"/>
          </p:cNvCxnSpPr>
          <p:nvPr/>
        </p:nvCxnSpPr>
        <p:spPr>
          <a:xfrm flipV="1">
            <a:off x="654978" y="4534984"/>
            <a:ext cx="2381548" cy="12155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xmlns="" id="{30A005DC-0FEB-4776-969D-321189F3E921}"/>
              </a:ext>
            </a:extLst>
          </p:cNvPr>
          <p:cNvCxnSpPr>
            <a:cxnSpLocks/>
            <a:stCxn id="64" idx="0"/>
            <a:endCxn id="39" idx="0"/>
          </p:cNvCxnSpPr>
          <p:nvPr/>
        </p:nvCxnSpPr>
        <p:spPr>
          <a:xfrm flipV="1">
            <a:off x="654978" y="4056887"/>
            <a:ext cx="2382266" cy="20364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xmlns="" id="{AC958322-9CC4-4DD0-B6E0-A7DA755F8DA5}"/>
              </a:ext>
            </a:extLst>
          </p:cNvPr>
          <p:cNvCxnSpPr>
            <a:cxnSpLocks/>
            <a:stCxn id="65" idx="0"/>
            <a:endCxn id="18" idx="0"/>
          </p:cNvCxnSpPr>
          <p:nvPr/>
        </p:nvCxnSpPr>
        <p:spPr>
          <a:xfrm flipV="1">
            <a:off x="654978" y="3725990"/>
            <a:ext cx="2382291" cy="138544"/>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xmlns="" id="{D420A037-FDAA-4861-B3F5-4626AB8A4CD1}"/>
              </a:ext>
            </a:extLst>
          </p:cNvPr>
          <p:cNvCxnSpPr>
            <a:cxnSpLocks/>
            <a:stCxn id="6" idx="0"/>
            <a:endCxn id="13" idx="0"/>
          </p:cNvCxnSpPr>
          <p:nvPr/>
        </p:nvCxnSpPr>
        <p:spPr>
          <a:xfrm flipV="1">
            <a:off x="654978" y="3212939"/>
            <a:ext cx="2381949" cy="255595"/>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xmlns="" id="{F6293677-67CD-4CEA-8C60-744E380C8C80}"/>
              </a:ext>
            </a:extLst>
          </p:cNvPr>
          <p:cNvCxnSpPr>
            <a:cxnSpLocks/>
            <a:stCxn id="33" idx="0"/>
            <a:endCxn id="28" idx="0"/>
          </p:cNvCxnSpPr>
          <p:nvPr/>
        </p:nvCxnSpPr>
        <p:spPr>
          <a:xfrm>
            <a:off x="5569672" y="5530607"/>
            <a:ext cx="1256833" cy="2178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xmlns="" id="{385BB577-4086-4814-A85E-82749F456598}"/>
              </a:ext>
            </a:extLst>
          </p:cNvPr>
          <p:cNvCxnSpPr>
            <a:cxnSpLocks/>
            <a:stCxn id="28" idx="0"/>
            <a:endCxn id="23" idx="0"/>
          </p:cNvCxnSpPr>
          <p:nvPr/>
        </p:nvCxnSpPr>
        <p:spPr>
          <a:xfrm flipV="1">
            <a:off x="6826505" y="5532058"/>
            <a:ext cx="1233400" cy="2033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xmlns="" id="{E9AAE0E5-E7C6-4A5E-90D8-357818A677F4}"/>
              </a:ext>
            </a:extLst>
          </p:cNvPr>
          <p:cNvCxnSpPr>
            <a:cxnSpLocks/>
            <a:stCxn id="42" idx="0"/>
            <a:endCxn id="37" idx="0"/>
          </p:cNvCxnSpPr>
          <p:nvPr/>
        </p:nvCxnSpPr>
        <p:spPr>
          <a:xfrm flipV="1">
            <a:off x="3037137" y="5178564"/>
            <a:ext cx="1263037" cy="199493"/>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xmlns="" id="{E29F837E-1FEE-4F3E-B650-67E947BCA294}"/>
              </a:ext>
            </a:extLst>
          </p:cNvPr>
          <p:cNvCxnSpPr>
            <a:cxnSpLocks/>
            <a:stCxn id="37" idx="0"/>
            <a:endCxn id="32" idx="0"/>
          </p:cNvCxnSpPr>
          <p:nvPr/>
        </p:nvCxnSpPr>
        <p:spPr>
          <a:xfrm flipV="1">
            <a:off x="4300174" y="5051083"/>
            <a:ext cx="1267915" cy="127481"/>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xmlns="" id="{65307BE9-329C-4DBC-ACCB-877BE039950E}"/>
              </a:ext>
            </a:extLst>
          </p:cNvPr>
          <p:cNvCxnSpPr>
            <a:cxnSpLocks/>
            <a:stCxn id="12" idx="0"/>
            <a:endCxn id="11" idx="0"/>
          </p:cNvCxnSpPr>
          <p:nvPr/>
        </p:nvCxnSpPr>
        <p:spPr>
          <a:xfrm flipV="1">
            <a:off x="4302564" y="1301486"/>
            <a:ext cx="1265299" cy="783152"/>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xmlns="" id="{15B52E3D-3453-48B2-8794-2316A09322C3}"/>
              </a:ext>
            </a:extLst>
          </p:cNvPr>
          <p:cNvCxnSpPr>
            <a:cxnSpLocks/>
            <a:stCxn id="32" idx="0"/>
            <a:endCxn id="27" idx="0"/>
          </p:cNvCxnSpPr>
          <p:nvPr/>
        </p:nvCxnSpPr>
        <p:spPr>
          <a:xfrm>
            <a:off x="5568089" y="5051083"/>
            <a:ext cx="1258414" cy="31383"/>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xmlns="" id="{7DAFBCE2-49B4-4B6A-A198-91B7E1F6BAFA}"/>
              </a:ext>
            </a:extLst>
          </p:cNvPr>
          <p:cNvCxnSpPr>
            <a:cxnSpLocks/>
            <a:stCxn id="27" idx="0"/>
            <a:endCxn id="22" idx="0"/>
          </p:cNvCxnSpPr>
          <p:nvPr/>
        </p:nvCxnSpPr>
        <p:spPr>
          <a:xfrm flipV="1">
            <a:off x="6826503" y="5043791"/>
            <a:ext cx="1232907" cy="38675"/>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xmlns="" id="{A445CA15-E71B-490B-89C2-E9159037C30A}"/>
              </a:ext>
            </a:extLst>
          </p:cNvPr>
          <p:cNvCxnSpPr>
            <a:cxnSpLocks/>
            <a:stCxn id="41" idx="0"/>
            <a:endCxn id="36" idx="0"/>
          </p:cNvCxnSpPr>
          <p:nvPr/>
        </p:nvCxnSpPr>
        <p:spPr>
          <a:xfrm flipV="1">
            <a:off x="3038299" y="4706630"/>
            <a:ext cx="1260912" cy="273134"/>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xmlns="" id="{D25B8E03-C8FE-4139-97B1-35FBC2242673}"/>
              </a:ext>
            </a:extLst>
          </p:cNvPr>
          <p:cNvCxnSpPr>
            <a:cxnSpLocks/>
            <a:stCxn id="36" idx="0"/>
            <a:endCxn id="31" idx="0"/>
          </p:cNvCxnSpPr>
          <p:nvPr/>
        </p:nvCxnSpPr>
        <p:spPr>
          <a:xfrm flipV="1">
            <a:off x="4299211" y="4511462"/>
            <a:ext cx="1268877" cy="19516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xmlns="" id="{1D35EB42-803A-46CE-8FE9-3C9A4ED5092B}"/>
              </a:ext>
            </a:extLst>
          </p:cNvPr>
          <p:cNvCxnSpPr>
            <a:cxnSpLocks/>
            <a:stCxn id="31" idx="0"/>
            <a:endCxn id="26" idx="0"/>
          </p:cNvCxnSpPr>
          <p:nvPr/>
        </p:nvCxnSpPr>
        <p:spPr>
          <a:xfrm>
            <a:off x="5568088" y="4511462"/>
            <a:ext cx="1258414" cy="7783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xmlns="" id="{71B07E0B-85B2-47F4-8B51-CA73C4D9290D}"/>
              </a:ext>
            </a:extLst>
          </p:cNvPr>
          <p:cNvCxnSpPr>
            <a:cxnSpLocks/>
            <a:stCxn id="26" idx="0"/>
            <a:endCxn id="21" idx="0"/>
          </p:cNvCxnSpPr>
          <p:nvPr/>
        </p:nvCxnSpPr>
        <p:spPr>
          <a:xfrm flipV="1">
            <a:off x="6826502" y="4544152"/>
            <a:ext cx="1233404" cy="4514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xmlns="" id="{1F75536B-9682-4444-BADA-78DED3C5FC40}"/>
              </a:ext>
            </a:extLst>
          </p:cNvPr>
          <p:cNvCxnSpPr>
            <a:cxnSpLocks/>
            <a:stCxn id="40" idx="0"/>
            <a:endCxn id="35" idx="0"/>
          </p:cNvCxnSpPr>
          <p:nvPr/>
        </p:nvCxnSpPr>
        <p:spPr>
          <a:xfrm flipV="1">
            <a:off x="3036526" y="4175210"/>
            <a:ext cx="1264062" cy="359774"/>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xmlns="" id="{F6F540D6-5A2E-4B4C-9CC9-82B83F636915}"/>
              </a:ext>
            </a:extLst>
          </p:cNvPr>
          <p:cNvCxnSpPr>
            <a:cxnSpLocks/>
            <a:stCxn id="35" idx="0"/>
            <a:endCxn id="30" idx="0"/>
          </p:cNvCxnSpPr>
          <p:nvPr/>
        </p:nvCxnSpPr>
        <p:spPr>
          <a:xfrm flipV="1">
            <a:off x="4300588" y="3842352"/>
            <a:ext cx="1267853" cy="33285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xmlns="" id="{978E5EEA-0913-45D2-9A08-C92924738EEA}"/>
              </a:ext>
            </a:extLst>
          </p:cNvPr>
          <p:cNvCxnSpPr>
            <a:cxnSpLocks/>
            <a:stCxn id="30" idx="0"/>
            <a:endCxn id="25" idx="0"/>
          </p:cNvCxnSpPr>
          <p:nvPr/>
        </p:nvCxnSpPr>
        <p:spPr>
          <a:xfrm>
            <a:off x="5568441" y="3842352"/>
            <a:ext cx="1258060" cy="181135"/>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xmlns="" id="{3AA650F7-A238-48E6-917C-A882F6F5AC35}"/>
              </a:ext>
            </a:extLst>
          </p:cNvPr>
          <p:cNvCxnSpPr>
            <a:cxnSpLocks/>
            <a:stCxn id="25" idx="0"/>
            <a:endCxn id="20" idx="0"/>
          </p:cNvCxnSpPr>
          <p:nvPr/>
        </p:nvCxnSpPr>
        <p:spPr>
          <a:xfrm flipV="1">
            <a:off x="6826501" y="4019250"/>
            <a:ext cx="1233405" cy="423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xmlns="" id="{5CDE6AFD-6416-408E-8CCC-1640E062455B}"/>
              </a:ext>
            </a:extLst>
          </p:cNvPr>
          <p:cNvCxnSpPr>
            <a:cxnSpLocks/>
            <a:stCxn id="39" idx="0"/>
            <a:endCxn id="34" idx="0"/>
          </p:cNvCxnSpPr>
          <p:nvPr/>
        </p:nvCxnSpPr>
        <p:spPr>
          <a:xfrm flipV="1">
            <a:off x="3037244" y="3490539"/>
            <a:ext cx="1261966" cy="56634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xmlns="" id="{5EA62CFB-8D5B-416B-8095-473D8642AABC}"/>
              </a:ext>
            </a:extLst>
          </p:cNvPr>
          <p:cNvCxnSpPr>
            <a:cxnSpLocks/>
            <a:stCxn id="18" idx="0"/>
            <a:endCxn id="17" idx="0"/>
          </p:cNvCxnSpPr>
          <p:nvPr/>
        </p:nvCxnSpPr>
        <p:spPr>
          <a:xfrm flipV="1">
            <a:off x="3037269" y="2765874"/>
            <a:ext cx="1265592" cy="960116"/>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xmlns="" id="{9760E121-5A0A-4B38-AEC9-08633AD364B4}"/>
              </a:ext>
            </a:extLst>
          </p:cNvPr>
          <p:cNvCxnSpPr>
            <a:cxnSpLocks/>
            <a:stCxn id="13" idx="0"/>
            <a:endCxn id="12" idx="0"/>
          </p:cNvCxnSpPr>
          <p:nvPr/>
        </p:nvCxnSpPr>
        <p:spPr>
          <a:xfrm flipV="1">
            <a:off x="3036927" y="2084638"/>
            <a:ext cx="1265637" cy="1128301"/>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xmlns="" id="{CB420D95-EE19-484F-9CC8-C7BB0B797234}"/>
              </a:ext>
            </a:extLst>
          </p:cNvPr>
          <p:cNvCxnSpPr>
            <a:cxnSpLocks/>
            <a:stCxn id="34" idx="0"/>
            <a:endCxn id="29" idx="0"/>
          </p:cNvCxnSpPr>
          <p:nvPr/>
        </p:nvCxnSpPr>
        <p:spPr>
          <a:xfrm flipV="1">
            <a:off x="4299210" y="2996393"/>
            <a:ext cx="1270558" cy="494146"/>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xmlns="" id="{D9B8FAB9-336D-40C7-9B30-E4A38C6695AA}"/>
              </a:ext>
            </a:extLst>
          </p:cNvPr>
          <p:cNvCxnSpPr>
            <a:cxnSpLocks/>
            <a:stCxn id="29" idx="0"/>
            <a:endCxn id="24" idx="0"/>
          </p:cNvCxnSpPr>
          <p:nvPr/>
        </p:nvCxnSpPr>
        <p:spPr>
          <a:xfrm>
            <a:off x="5569768" y="2996393"/>
            <a:ext cx="1256733" cy="196723"/>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xmlns="" id="{DBD4F282-7488-4999-8F70-EA5D000031B8}"/>
              </a:ext>
            </a:extLst>
          </p:cNvPr>
          <p:cNvCxnSpPr>
            <a:cxnSpLocks/>
            <a:stCxn id="24" idx="0"/>
            <a:endCxn id="19" idx="0"/>
          </p:cNvCxnSpPr>
          <p:nvPr/>
        </p:nvCxnSpPr>
        <p:spPr>
          <a:xfrm flipV="1">
            <a:off x="6826501" y="3170660"/>
            <a:ext cx="1233405" cy="22456"/>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xmlns="" id="{09EAACB6-0AC7-45CE-B57B-2D3163CB759D}"/>
              </a:ext>
            </a:extLst>
          </p:cNvPr>
          <p:cNvCxnSpPr>
            <a:cxnSpLocks/>
            <a:stCxn id="17" idx="0"/>
            <a:endCxn id="16" idx="0"/>
          </p:cNvCxnSpPr>
          <p:nvPr/>
        </p:nvCxnSpPr>
        <p:spPr>
          <a:xfrm flipV="1">
            <a:off x="4302861" y="2119388"/>
            <a:ext cx="1264565" cy="646486"/>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xmlns="" id="{84CBAA18-595C-439C-9954-54C974A34630}"/>
              </a:ext>
            </a:extLst>
          </p:cNvPr>
          <p:cNvCxnSpPr>
            <a:cxnSpLocks/>
            <a:stCxn id="16" idx="0"/>
            <a:endCxn id="15" idx="0"/>
          </p:cNvCxnSpPr>
          <p:nvPr/>
        </p:nvCxnSpPr>
        <p:spPr>
          <a:xfrm>
            <a:off x="5567426" y="2119388"/>
            <a:ext cx="1259661" cy="895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xmlns="" id="{D4963E63-391F-4118-ACD8-BD6B12669CED}"/>
              </a:ext>
            </a:extLst>
          </p:cNvPr>
          <p:cNvCxnSpPr>
            <a:cxnSpLocks/>
            <a:stCxn id="15" idx="0"/>
            <a:endCxn id="14" idx="0"/>
          </p:cNvCxnSpPr>
          <p:nvPr/>
        </p:nvCxnSpPr>
        <p:spPr>
          <a:xfrm flipV="1">
            <a:off x="6827087" y="2134561"/>
            <a:ext cx="1232819" cy="74327"/>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xmlns="" id="{2944174B-1FE5-4D13-AF39-1B9AEA5949AC}"/>
              </a:ext>
            </a:extLst>
          </p:cNvPr>
          <p:cNvCxnSpPr>
            <a:cxnSpLocks/>
            <a:stCxn id="11" idx="0"/>
            <a:endCxn id="10" idx="0"/>
          </p:cNvCxnSpPr>
          <p:nvPr/>
        </p:nvCxnSpPr>
        <p:spPr>
          <a:xfrm flipV="1">
            <a:off x="5567863" y="1221736"/>
            <a:ext cx="1260271" cy="7975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81" name="直線コネクタ 180">
            <a:extLst>
              <a:ext uri="{FF2B5EF4-FFF2-40B4-BE49-F238E27FC236}">
                <a16:creationId xmlns:a16="http://schemas.microsoft.com/office/drawing/2014/main" xmlns="" id="{307D080F-B51E-4A6A-8E50-9926B0771534}"/>
              </a:ext>
            </a:extLst>
          </p:cNvPr>
          <p:cNvCxnSpPr>
            <a:cxnSpLocks/>
            <a:stCxn id="10" idx="0"/>
            <a:endCxn id="9" idx="0"/>
          </p:cNvCxnSpPr>
          <p:nvPr/>
        </p:nvCxnSpPr>
        <p:spPr>
          <a:xfrm flipV="1">
            <a:off x="6828134" y="911589"/>
            <a:ext cx="1230996" cy="310147"/>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1" name="テキスト ボックス 63">
            <a:extLst>
              <a:ext uri="{FF2B5EF4-FFF2-40B4-BE49-F238E27FC236}">
                <a16:creationId xmlns:a16="http://schemas.microsoft.com/office/drawing/2014/main" xmlns="" id="{00000000-0008-0000-0100-000040000000}"/>
              </a:ext>
            </a:extLst>
          </p:cNvPr>
          <p:cNvSpPr txBox="1"/>
          <p:nvPr/>
        </p:nvSpPr>
        <p:spPr>
          <a:xfrm>
            <a:off x="7567183" y="1321980"/>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32</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4735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33.3</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82" name="テキスト ボックス 63">
            <a:extLst>
              <a:ext uri="{FF2B5EF4-FFF2-40B4-BE49-F238E27FC236}">
                <a16:creationId xmlns:a16="http://schemas.microsoft.com/office/drawing/2014/main" xmlns="" id="{03162DD3-DC62-40DF-AD79-5EE84C62B75D}"/>
              </a:ext>
            </a:extLst>
          </p:cNvPr>
          <p:cNvSpPr txBox="1"/>
          <p:nvPr/>
        </p:nvSpPr>
        <p:spPr>
          <a:xfrm>
            <a:off x="2526656" y="3266413"/>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6919</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20.0</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84" name="テキスト ボックス 63">
            <a:extLst>
              <a:ext uri="{FF2B5EF4-FFF2-40B4-BE49-F238E27FC236}">
                <a16:creationId xmlns:a16="http://schemas.microsoft.com/office/drawing/2014/main" xmlns="" id="{D9365FED-1D48-4E9D-BF2D-DCD3EA818426}"/>
              </a:ext>
            </a:extLst>
          </p:cNvPr>
          <p:cNvSpPr txBox="1"/>
          <p:nvPr/>
        </p:nvSpPr>
        <p:spPr>
          <a:xfrm>
            <a:off x="6342179" y="1488932"/>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21</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1409</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25.5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85" name="テキスト ボックス 63">
            <a:extLst>
              <a:ext uri="{FF2B5EF4-FFF2-40B4-BE49-F238E27FC236}">
                <a16:creationId xmlns:a16="http://schemas.microsoft.com/office/drawing/2014/main" xmlns="" id="{F740DF58-09E5-40D4-90D9-24D2B7B15A8A}"/>
              </a:ext>
            </a:extLst>
          </p:cNvPr>
          <p:cNvSpPr txBox="1"/>
          <p:nvPr/>
        </p:nvSpPr>
        <p:spPr>
          <a:xfrm>
            <a:off x="5072242" y="1489128"/>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14</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5501</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18.8</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86" name="テキスト ボックス 63">
            <a:extLst>
              <a:ext uri="{FF2B5EF4-FFF2-40B4-BE49-F238E27FC236}">
                <a16:creationId xmlns:a16="http://schemas.microsoft.com/office/drawing/2014/main" xmlns="" id="{C76DAD97-820A-4BEB-A8E0-BB9BE69AF4DA}"/>
              </a:ext>
            </a:extLst>
          </p:cNvPr>
          <p:cNvSpPr txBox="1"/>
          <p:nvPr/>
        </p:nvSpPr>
        <p:spPr>
          <a:xfrm>
            <a:off x="3778266" y="2219444"/>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896</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18.6</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 name="矢印: ストライプ 1">
            <a:extLst>
              <a:ext uri="{FF2B5EF4-FFF2-40B4-BE49-F238E27FC236}">
                <a16:creationId xmlns:a16="http://schemas.microsoft.com/office/drawing/2014/main" xmlns="" id="{17E07AA1-B105-4DAD-BBFE-4FD9478EF7AF}"/>
              </a:ext>
            </a:extLst>
          </p:cNvPr>
          <p:cNvSpPr/>
          <p:nvPr/>
        </p:nvSpPr>
        <p:spPr>
          <a:xfrm rot="20424564">
            <a:off x="3504707" y="2269348"/>
            <a:ext cx="4519519" cy="619736"/>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94" name="テキスト ボックス 50">
            <a:extLst>
              <a:ext uri="{FF2B5EF4-FFF2-40B4-BE49-F238E27FC236}">
                <a16:creationId xmlns:a16="http://schemas.microsoft.com/office/drawing/2014/main" xmlns="" id="{00000000-0008-0000-0100-000033000000}"/>
              </a:ext>
            </a:extLst>
          </p:cNvPr>
          <p:cNvSpPr txBox="1"/>
          <p:nvPr/>
        </p:nvSpPr>
        <p:spPr>
          <a:xfrm rot="20904634">
            <a:off x="2296626"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1977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S52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８兆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5143</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p:txBody>
      </p:sp>
      <p:sp>
        <p:nvSpPr>
          <p:cNvPr id="95" name="テキスト ボックス 50">
            <a:extLst>
              <a:ext uri="{FF2B5EF4-FFF2-40B4-BE49-F238E27FC236}">
                <a16:creationId xmlns:a16="http://schemas.microsoft.com/office/drawing/2014/main" xmlns="" id="{F37BE1CC-9CBC-4535-AB86-D3C244CC9BED}"/>
              </a:ext>
            </a:extLst>
          </p:cNvPr>
          <p:cNvSpPr txBox="1"/>
          <p:nvPr/>
        </p:nvSpPr>
        <p:spPr>
          <a:xfrm rot="20904634">
            <a:off x="3556626"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1987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S62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54</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1010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p:txBody>
      </p:sp>
      <p:sp>
        <p:nvSpPr>
          <p:cNvPr id="96" name="テキスト ボックス 50">
            <a:extLst>
              <a:ext uri="{FF2B5EF4-FFF2-40B4-BE49-F238E27FC236}">
                <a16:creationId xmlns:a16="http://schemas.microsoft.com/office/drawing/2014/main" xmlns="" id="{C30E953D-99BF-4CD3-90A4-27C2B09B80C8}"/>
              </a:ext>
            </a:extLst>
          </p:cNvPr>
          <p:cNvSpPr txBox="1"/>
          <p:nvPr/>
        </p:nvSpPr>
        <p:spPr>
          <a:xfrm rot="20904634">
            <a:off x="4816626"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1997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H9</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77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3900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p:txBody>
      </p:sp>
      <p:sp>
        <p:nvSpPr>
          <p:cNvPr id="97" name="テキスト ボックス 50">
            <a:extLst>
              <a:ext uri="{FF2B5EF4-FFF2-40B4-BE49-F238E27FC236}">
                <a16:creationId xmlns:a16="http://schemas.microsoft.com/office/drawing/2014/main" xmlns="" id="{1900E928-FD37-486E-A598-B8ABFE5EC75E}"/>
              </a:ext>
            </a:extLst>
          </p:cNvPr>
          <p:cNvSpPr txBox="1"/>
          <p:nvPr/>
        </p:nvSpPr>
        <p:spPr>
          <a:xfrm rot="20904634">
            <a:off x="6076626"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2007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H19</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82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9088</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p:txBody>
      </p:sp>
      <p:sp>
        <p:nvSpPr>
          <p:cNvPr id="98" name="テキスト ボックス 50">
            <a:extLst>
              <a:ext uri="{FF2B5EF4-FFF2-40B4-BE49-F238E27FC236}">
                <a16:creationId xmlns:a16="http://schemas.microsoft.com/office/drawing/2014/main" xmlns="" id="{DEDFDD6D-24F5-4294-8128-3ED506CCE81E}"/>
              </a:ext>
            </a:extLst>
          </p:cNvPr>
          <p:cNvSpPr txBox="1"/>
          <p:nvPr/>
        </p:nvSpPr>
        <p:spPr>
          <a:xfrm rot="20904634">
            <a:off x="7336626"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2017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H29</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97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4547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p:txBody>
      </p:sp>
      <p:sp>
        <p:nvSpPr>
          <p:cNvPr id="106" name="テキスト ボックス 105">
            <a:extLst>
              <a:ext uri="{FF2B5EF4-FFF2-40B4-BE49-F238E27FC236}">
                <a16:creationId xmlns:a16="http://schemas.microsoft.com/office/drawing/2014/main" xmlns="" id="{7D3D7CDE-B7D3-4805-BBD3-279D104E26E9}"/>
              </a:ext>
            </a:extLst>
          </p:cNvPr>
          <p:cNvSpPr txBox="1"/>
          <p:nvPr/>
        </p:nvSpPr>
        <p:spPr>
          <a:xfrm>
            <a:off x="436570" y="429964"/>
            <a:ext cx="6930428"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・社会保障関係費は</a:t>
            </a:r>
            <a:r>
              <a:rPr kumimoji="0"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40</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年間で</a:t>
            </a:r>
            <a:r>
              <a:rPr kumimoji="0"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26</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0"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7816</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憶円増加、</a:t>
            </a:r>
            <a:r>
              <a:rPr kumimoji="0"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5.7</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倍に</a:t>
            </a:r>
            <a:endParaRPr kumimoji="0"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04" name="テキスト ボックス 103">
            <a:extLst>
              <a:ext uri="{FF2B5EF4-FFF2-40B4-BE49-F238E27FC236}">
                <a16:creationId xmlns:a16="http://schemas.microsoft.com/office/drawing/2014/main" xmlns="" id="{F96FFB09-0409-4DE8-B325-E1B33AE328BF}"/>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社会保障関係費を巡る背景</a:t>
            </a:r>
            <a:r>
              <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①</a:t>
            </a:r>
          </a:p>
        </p:txBody>
      </p:sp>
    </p:spTree>
    <p:extLst>
      <p:ext uri="{BB962C8B-B14F-4D97-AF65-F5344CB8AC3E}">
        <p14:creationId xmlns:p14="http://schemas.microsoft.com/office/powerpoint/2010/main" val="4022936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xmlns="" id="{95C0212E-EA34-4EA3-AF48-1409A516B2F1}"/>
              </a:ext>
            </a:extLst>
          </p:cNvPr>
          <p:cNvGraphicFramePr>
            <a:graphicFrameLocks noGrp="1"/>
          </p:cNvGraphicFramePr>
          <p:nvPr>
            <p:extLst>
              <p:ext uri="{D42A27DB-BD31-4B8C-83A1-F6EECF244321}">
                <p14:modId xmlns:p14="http://schemas.microsoft.com/office/powerpoint/2010/main" val="1393783154"/>
              </p:ext>
            </p:extLst>
          </p:nvPr>
        </p:nvGraphicFramePr>
        <p:xfrm>
          <a:off x="0" y="540000"/>
          <a:ext cx="9144000" cy="630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1">
            <a:extLst>
              <a:ext uri="{FF2B5EF4-FFF2-40B4-BE49-F238E27FC236}">
                <a16:creationId xmlns:a16="http://schemas.microsoft.com/office/drawing/2014/main" xmlns="" id="{291DBAA9-9053-4AAC-B457-DB0A2D705AAD}"/>
              </a:ext>
            </a:extLst>
          </p:cNvPr>
          <p:cNvSpPr txBox="1"/>
          <p:nvPr/>
        </p:nvSpPr>
        <p:spPr>
          <a:xfrm>
            <a:off x="7769518" y="3151323"/>
            <a:ext cx="1006062" cy="37604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dirty="0">
                <a:latin typeface="ＭＳ Ｐゴシック" panose="020B0600070205080204" pitchFamily="50" charset="-128"/>
                <a:ea typeface="ＭＳ Ｐゴシック" panose="020B0600070205080204" pitchFamily="50" charset="-128"/>
              </a:rPr>
              <a:t>N9</a:t>
            </a:r>
          </a:p>
          <a:p>
            <a:r>
              <a:rPr lang="en-US" altLang="ja-JP" sz="1800" dirty="0">
                <a:latin typeface="ＭＳ Ｐゴシック" panose="020B0600070205080204" pitchFamily="50" charset="-128"/>
                <a:ea typeface="ＭＳ Ｐゴシック" panose="020B0600070205080204" pitchFamily="50" charset="-128"/>
              </a:rPr>
              <a:t>p</a:t>
            </a:r>
            <a:r>
              <a:rPr lang="en-US" altLang="ja-JP" sz="2000" dirty="0">
                <a:latin typeface="ＭＳ Ｐゴシック" panose="020B0600070205080204" pitchFamily="50" charset="-128"/>
                <a:ea typeface="ＭＳ Ｐゴシック" panose="020B0600070205080204" pitchFamily="50" charset="-128"/>
              </a:rPr>
              <a:t>&lt;0.01</a:t>
            </a:r>
            <a:endParaRPr lang="ja-JP" altLang="en-US" sz="2000"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xmlns="" id="{8B614ED8-73E8-49D2-BE12-B7953DC932B9}"/>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平成</a:t>
            </a:r>
            <a:r>
              <a:rPr kumimoji="0" lang="en-US" altLang="ja-JP"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28</a:t>
            </a:r>
            <a:r>
              <a:rPr kumimoji="0" lang="ja-JP" altLang="en-US" sz="2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年度データ</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での追加調査</a:t>
            </a:r>
          </a:p>
        </p:txBody>
      </p:sp>
      <p:sp>
        <p:nvSpPr>
          <p:cNvPr id="7" name="円/楕円 6">
            <a:extLst>
              <a:ext uri="{FF2B5EF4-FFF2-40B4-BE49-F238E27FC236}">
                <a16:creationId xmlns:a16="http://schemas.microsoft.com/office/drawing/2014/main" xmlns="" id="{ED4068FC-A93E-4031-91EB-BA971ED92E3D}"/>
              </a:ext>
            </a:extLst>
          </p:cNvPr>
          <p:cNvSpPr>
            <a:spLocks noChangeAspect="1"/>
          </p:cNvSpPr>
          <p:nvPr/>
        </p:nvSpPr>
        <p:spPr>
          <a:xfrm>
            <a:off x="3560188" y="2049619"/>
            <a:ext cx="2409379" cy="716280"/>
          </a:xfrm>
          <a:prstGeom prst="ellipse">
            <a:avLst/>
          </a:prstGeom>
          <a:solidFill>
            <a:schemeClr val="accent6">
              <a:lumMod val="20000"/>
              <a:lumOff val="80000"/>
            </a:schemeClr>
          </a:solidFill>
          <a:ln w="508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テキスト ボックス 1">
            <a:extLst>
              <a:ext uri="{FF2B5EF4-FFF2-40B4-BE49-F238E27FC236}">
                <a16:creationId xmlns:a16="http://schemas.microsoft.com/office/drawing/2014/main" xmlns="" id="{A527A3BD-01E2-4989-8DFD-DAEE3F443D96}"/>
              </a:ext>
            </a:extLst>
          </p:cNvPr>
          <p:cNvSpPr txBox="1"/>
          <p:nvPr/>
        </p:nvSpPr>
        <p:spPr>
          <a:xfrm>
            <a:off x="3616181" y="2180822"/>
            <a:ext cx="2297392" cy="3760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dirty="0">
                <a:latin typeface="ＭＳ Ｐゴシック" panose="020B0600070205080204" pitchFamily="50" charset="-128"/>
                <a:ea typeface="ＭＳ Ｐゴシック" panose="020B0600070205080204" pitchFamily="50" charset="-128"/>
              </a:rPr>
              <a:t>相関係数</a:t>
            </a:r>
            <a:r>
              <a:rPr lang="en-US" altLang="ja-JP" sz="2000"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r=</a:t>
            </a:r>
            <a:r>
              <a:rPr lang="en-US" altLang="ja-JP" sz="2400" dirty="0" smtClean="0">
                <a:solidFill>
                  <a:srgbClr val="FF0000"/>
                </a:solidFill>
                <a:latin typeface="Calibri" panose="020F0502020204030204" pitchFamily="34" charset="0"/>
                <a:ea typeface="ＭＳ Ｐゴシック" panose="020B0600070205080204" pitchFamily="50" charset="-128"/>
                <a:cs typeface="Calibri" panose="020F0502020204030204" pitchFamily="34" charset="0"/>
              </a:rPr>
              <a:t>0.8371</a:t>
            </a:r>
            <a:endParaRPr lang="ja-JP" altLang="en-US" sz="2000"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2571426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xmlns="" id="{BB8916E3-7543-438C-9047-DED92A87AB0F}"/>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解析結果のまとめ</a:t>
            </a:r>
          </a:p>
        </p:txBody>
      </p:sp>
      <p:graphicFrame>
        <p:nvGraphicFramePr>
          <p:cNvPr id="3" name="表 2">
            <a:extLst>
              <a:ext uri="{FF2B5EF4-FFF2-40B4-BE49-F238E27FC236}">
                <a16:creationId xmlns:a16="http://schemas.microsoft.com/office/drawing/2014/main" xmlns="" id="{049D2F29-5159-402B-8D76-8FAD0946E05A}"/>
              </a:ext>
            </a:extLst>
          </p:cNvPr>
          <p:cNvGraphicFramePr>
            <a:graphicFrameLocks noGrp="1"/>
          </p:cNvGraphicFramePr>
          <p:nvPr>
            <p:extLst>
              <p:ext uri="{D42A27DB-BD31-4B8C-83A1-F6EECF244321}">
                <p14:modId xmlns:p14="http://schemas.microsoft.com/office/powerpoint/2010/main" val="934839568"/>
              </p:ext>
            </p:extLst>
          </p:nvPr>
        </p:nvGraphicFramePr>
        <p:xfrm>
          <a:off x="320040" y="1905000"/>
          <a:ext cx="8519160" cy="3017520"/>
        </p:xfrm>
        <a:graphic>
          <a:graphicData uri="http://schemas.openxmlformats.org/drawingml/2006/table">
            <a:tbl>
              <a:tblPr/>
              <a:tblGrid>
                <a:gridCol w="1844040">
                  <a:extLst>
                    <a:ext uri="{9D8B030D-6E8A-4147-A177-3AD203B41FA5}">
                      <a16:colId xmlns:a16="http://schemas.microsoft.com/office/drawing/2014/main" xmlns="" val="2246895985"/>
                    </a:ext>
                  </a:extLst>
                </a:gridCol>
                <a:gridCol w="1325880">
                  <a:extLst>
                    <a:ext uri="{9D8B030D-6E8A-4147-A177-3AD203B41FA5}">
                      <a16:colId xmlns:a16="http://schemas.microsoft.com/office/drawing/2014/main" xmlns="" val="1927992440"/>
                    </a:ext>
                  </a:extLst>
                </a:gridCol>
                <a:gridCol w="1341120">
                  <a:extLst>
                    <a:ext uri="{9D8B030D-6E8A-4147-A177-3AD203B41FA5}">
                      <a16:colId xmlns:a16="http://schemas.microsoft.com/office/drawing/2014/main" xmlns="" val="2944264727"/>
                    </a:ext>
                  </a:extLst>
                </a:gridCol>
                <a:gridCol w="1341120">
                  <a:extLst>
                    <a:ext uri="{9D8B030D-6E8A-4147-A177-3AD203B41FA5}">
                      <a16:colId xmlns:a16="http://schemas.microsoft.com/office/drawing/2014/main" xmlns="" val="1335760374"/>
                    </a:ext>
                  </a:extLst>
                </a:gridCol>
                <a:gridCol w="1341120">
                  <a:extLst>
                    <a:ext uri="{9D8B030D-6E8A-4147-A177-3AD203B41FA5}">
                      <a16:colId xmlns:a16="http://schemas.microsoft.com/office/drawing/2014/main" xmlns="" val="3969732972"/>
                    </a:ext>
                  </a:extLst>
                </a:gridCol>
                <a:gridCol w="1325880">
                  <a:extLst>
                    <a:ext uri="{9D8B030D-6E8A-4147-A177-3AD203B41FA5}">
                      <a16:colId xmlns:a16="http://schemas.microsoft.com/office/drawing/2014/main" xmlns="" val="1748563734"/>
                    </a:ext>
                  </a:extLst>
                </a:gridCol>
              </a:tblGrid>
              <a:tr h="546100">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人口規模</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ja-JP" altLang="en-US" sz="1800" dirty="0">
                          <a:latin typeface="ＭＳ Ｐゴシック" panose="020B0600070205080204" pitchFamily="50" charset="-128"/>
                          <a:ea typeface="ＭＳ Ｐゴシック" panose="020B0600070205080204" pitchFamily="50" charset="-128"/>
                        </a:rPr>
                        <a:t>市町村単独</a:t>
                      </a:r>
                      <a:endParaRPr kumimoji="1" lang="en-US" altLang="ja-JP" sz="18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model.0</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1</a:t>
                      </a:r>
                      <a:r>
                        <a:rPr kumimoji="1" lang="ja-JP" altLang="en-US" sz="2000" dirty="0">
                          <a:latin typeface="ＭＳ Ｐゴシック" panose="020B0600070205080204" pitchFamily="50" charset="-128"/>
                          <a:ea typeface="ＭＳ Ｐゴシック" panose="020B0600070205080204" pitchFamily="50" charset="-128"/>
                        </a:rPr>
                        <a:t>万人規模</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model.1</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2</a:t>
                      </a:r>
                      <a:r>
                        <a:rPr kumimoji="1" lang="ja-JP" altLang="en-US" sz="2000" dirty="0">
                          <a:latin typeface="ＭＳ Ｐゴシック" panose="020B0600070205080204" pitchFamily="50" charset="-128"/>
                          <a:ea typeface="ＭＳ Ｐゴシック" panose="020B0600070205080204" pitchFamily="50" charset="-128"/>
                        </a:rPr>
                        <a:t>万人規模</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model.2</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3</a:t>
                      </a:r>
                      <a:r>
                        <a:rPr kumimoji="1" lang="ja-JP" altLang="en-US" sz="2000" dirty="0">
                          <a:latin typeface="ＭＳ Ｐゴシック" panose="020B0600070205080204" pitchFamily="50" charset="-128"/>
                          <a:ea typeface="ＭＳ Ｐゴシック" panose="020B0600070205080204" pitchFamily="50" charset="-128"/>
                        </a:rPr>
                        <a:t>万人規模</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model.3</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4</a:t>
                      </a:r>
                      <a:r>
                        <a:rPr kumimoji="1" lang="ja-JP" altLang="en-US" sz="2000" dirty="0">
                          <a:latin typeface="ＭＳ Ｐゴシック" panose="020B0600070205080204" pitchFamily="50" charset="-128"/>
                          <a:ea typeface="ＭＳ Ｐゴシック" panose="020B0600070205080204" pitchFamily="50" charset="-128"/>
                        </a:rPr>
                        <a:t>万人規模</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model.4</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extLst>
                  <a:ext uri="{0D108BD9-81ED-4DB2-BD59-A6C34878D82A}">
                    <a16:rowId xmlns:a16="http://schemas.microsoft.com/office/drawing/2014/main" xmlns="" val="354307461"/>
                  </a:ext>
                </a:extLst>
              </a:tr>
              <a:tr h="1221740">
                <a:tc>
                  <a:txBody>
                    <a:bodyPr/>
                    <a:lstStyle/>
                    <a:p>
                      <a:r>
                        <a:rPr kumimoji="1" lang="en-US" altLang="ja-JP" sz="2000" dirty="0">
                          <a:latin typeface="ＭＳ Ｐゴシック" panose="020B0600070205080204" pitchFamily="50" charset="-128"/>
                          <a:ea typeface="ＭＳ Ｐゴシック" panose="020B0600070205080204" pitchFamily="50" charset="-128"/>
                        </a:rPr>
                        <a:t>Ⅱ</a:t>
                      </a:r>
                      <a:r>
                        <a:rPr kumimoji="1" lang="ja-JP" altLang="en-US" sz="2000" dirty="0">
                          <a:latin typeface="ＭＳ Ｐゴシック" panose="020B0600070205080204" pitchFamily="50" charset="-128"/>
                          <a:ea typeface="ＭＳ Ｐゴシック" panose="020B0600070205080204" pitchFamily="50" charset="-128"/>
                        </a:rPr>
                        <a:t>度以上高血圧者割合　と　医療費の地域差指数　との </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相関係数（</a:t>
                      </a:r>
                      <a:r>
                        <a:rPr kumimoji="1" lang="en-US" altLang="ja-JP" sz="2000" dirty="0">
                          <a:latin typeface="ＭＳ Ｐゴシック" panose="020B0600070205080204" pitchFamily="50" charset="-128"/>
                          <a:ea typeface="ＭＳ Ｐゴシック" panose="020B0600070205080204" pitchFamily="50" charset="-128"/>
                        </a:rPr>
                        <a:t>r =)</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0.4753</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0.4909</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0.7055</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0.7690</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0.9714</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extLst>
                  <a:ext uri="{0D108BD9-81ED-4DB2-BD59-A6C34878D82A}">
                    <a16:rowId xmlns:a16="http://schemas.microsoft.com/office/drawing/2014/main" xmlns="" val="702260328"/>
                  </a:ext>
                </a:extLst>
              </a:tr>
              <a:tr h="546100">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相関の強さ</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ギルフォードの基準</a:t>
                      </a:r>
                      <a:r>
                        <a:rPr kumimoji="1" lang="en-US" altLang="ja-JP" sz="1400" dirty="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ysClr val="window" lastClr="FFFFFF">
                        <a:alpha val="70000"/>
                      </a:sysClr>
                    </a:solidFill>
                  </a:tcPr>
                </a:tc>
                <a:tc gridSpan="2">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中程度の相関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hMerge="1">
                  <a:txBody>
                    <a:bodyPr/>
                    <a:lstStyle/>
                    <a:p>
                      <a:pPr algn="ct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gridSpan="2">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強い相関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hMerge="1">
                  <a:txBody>
                    <a:bodyPr/>
                    <a:lstStyle/>
                    <a:p>
                      <a:pPr algn="ct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非常に</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強い相関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extLst>
                  <a:ext uri="{0D108BD9-81ED-4DB2-BD59-A6C34878D82A}">
                    <a16:rowId xmlns:a16="http://schemas.microsoft.com/office/drawing/2014/main" xmlns="" val="3195148336"/>
                  </a:ext>
                </a:extLst>
              </a:tr>
            </a:tbl>
          </a:graphicData>
        </a:graphic>
      </p:graphicFrame>
      <p:sp>
        <p:nvSpPr>
          <p:cNvPr id="8" name="テキスト ボックス 7">
            <a:extLst>
              <a:ext uri="{FF2B5EF4-FFF2-40B4-BE49-F238E27FC236}">
                <a16:creationId xmlns:a16="http://schemas.microsoft.com/office/drawing/2014/main" xmlns="" id="{EDD7C121-C6F4-4711-B65C-ECD6B40F9F15}"/>
              </a:ext>
            </a:extLst>
          </p:cNvPr>
          <p:cNvSpPr txBox="1"/>
          <p:nvPr/>
        </p:nvSpPr>
        <p:spPr>
          <a:xfrm>
            <a:off x="1424940" y="1074003"/>
            <a:ext cx="6934200"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人口規模別　</a:t>
            </a:r>
            <a:r>
              <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Ⅱ</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度以上高血圧者割合と医療費の</a:t>
            </a:r>
            <a:endPar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地域差指数と</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の相関関係</a:t>
            </a:r>
            <a:endPar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円/楕円 10">
            <a:extLst>
              <a:ext uri="{FF2B5EF4-FFF2-40B4-BE49-F238E27FC236}">
                <a16:creationId xmlns:a16="http://schemas.microsoft.com/office/drawing/2014/main" xmlns="" id="{90F2DD25-A83E-46C9-B5E4-4FFDB19845E4}"/>
              </a:ext>
            </a:extLst>
          </p:cNvPr>
          <p:cNvSpPr>
            <a:spLocks noChangeAspect="1"/>
          </p:cNvSpPr>
          <p:nvPr/>
        </p:nvSpPr>
        <p:spPr>
          <a:xfrm>
            <a:off x="2460942" y="4290059"/>
            <a:ext cx="2050098" cy="563881"/>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79642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xmlns="" id="{BB8916E3-7543-438C-9047-DED92A87AB0F}"/>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解析結果のまとめ</a:t>
            </a:r>
          </a:p>
        </p:txBody>
      </p:sp>
      <p:graphicFrame>
        <p:nvGraphicFramePr>
          <p:cNvPr id="3" name="表 2">
            <a:extLst>
              <a:ext uri="{FF2B5EF4-FFF2-40B4-BE49-F238E27FC236}">
                <a16:creationId xmlns:a16="http://schemas.microsoft.com/office/drawing/2014/main" xmlns="" id="{049D2F29-5159-402B-8D76-8FAD0946E05A}"/>
              </a:ext>
            </a:extLst>
          </p:cNvPr>
          <p:cNvGraphicFramePr>
            <a:graphicFrameLocks noGrp="1"/>
          </p:cNvGraphicFramePr>
          <p:nvPr/>
        </p:nvGraphicFramePr>
        <p:xfrm>
          <a:off x="320040" y="1905000"/>
          <a:ext cx="8519160" cy="3017520"/>
        </p:xfrm>
        <a:graphic>
          <a:graphicData uri="http://schemas.openxmlformats.org/drawingml/2006/table">
            <a:tbl>
              <a:tblPr/>
              <a:tblGrid>
                <a:gridCol w="1844040">
                  <a:extLst>
                    <a:ext uri="{9D8B030D-6E8A-4147-A177-3AD203B41FA5}">
                      <a16:colId xmlns:a16="http://schemas.microsoft.com/office/drawing/2014/main" xmlns="" val="2246895985"/>
                    </a:ext>
                  </a:extLst>
                </a:gridCol>
                <a:gridCol w="1325880">
                  <a:extLst>
                    <a:ext uri="{9D8B030D-6E8A-4147-A177-3AD203B41FA5}">
                      <a16:colId xmlns:a16="http://schemas.microsoft.com/office/drawing/2014/main" xmlns="" val="1927992440"/>
                    </a:ext>
                  </a:extLst>
                </a:gridCol>
                <a:gridCol w="1341120">
                  <a:extLst>
                    <a:ext uri="{9D8B030D-6E8A-4147-A177-3AD203B41FA5}">
                      <a16:colId xmlns:a16="http://schemas.microsoft.com/office/drawing/2014/main" xmlns="" val="2944264727"/>
                    </a:ext>
                  </a:extLst>
                </a:gridCol>
                <a:gridCol w="1341120">
                  <a:extLst>
                    <a:ext uri="{9D8B030D-6E8A-4147-A177-3AD203B41FA5}">
                      <a16:colId xmlns:a16="http://schemas.microsoft.com/office/drawing/2014/main" xmlns="" val="1335760374"/>
                    </a:ext>
                  </a:extLst>
                </a:gridCol>
                <a:gridCol w="1341120">
                  <a:extLst>
                    <a:ext uri="{9D8B030D-6E8A-4147-A177-3AD203B41FA5}">
                      <a16:colId xmlns:a16="http://schemas.microsoft.com/office/drawing/2014/main" xmlns="" val="3969732972"/>
                    </a:ext>
                  </a:extLst>
                </a:gridCol>
                <a:gridCol w="1325880">
                  <a:extLst>
                    <a:ext uri="{9D8B030D-6E8A-4147-A177-3AD203B41FA5}">
                      <a16:colId xmlns:a16="http://schemas.microsoft.com/office/drawing/2014/main" xmlns="" val="1748563734"/>
                    </a:ext>
                  </a:extLst>
                </a:gridCol>
              </a:tblGrid>
              <a:tr h="546100">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人口規模</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ja-JP" altLang="en-US" sz="1800" dirty="0">
                          <a:latin typeface="ＭＳ Ｐゴシック" panose="020B0600070205080204" pitchFamily="50" charset="-128"/>
                          <a:ea typeface="ＭＳ Ｐゴシック" panose="020B0600070205080204" pitchFamily="50" charset="-128"/>
                        </a:rPr>
                        <a:t>市町村単独</a:t>
                      </a:r>
                      <a:endParaRPr kumimoji="1" lang="en-US" altLang="ja-JP" sz="18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model.0</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1</a:t>
                      </a:r>
                      <a:r>
                        <a:rPr kumimoji="1" lang="ja-JP" altLang="en-US" sz="2000" dirty="0">
                          <a:latin typeface="ＭＳ Ｐゴシック" panose="020B0600070205080204" pitchFamily="50" charset="-128"/>
                          <a:ea typeface="ＭＳ Ｐゴシック" panose="020B0600070205080204" pitchFamily="50" charset="-128"/>
                        </a:rPr>
                        <a:t>万人規模</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model.1</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2</a:t>
                      </a:r>
                      <a:r>
                        <a:rPr kumimoji="1" lang="ja-JP" altLang="en-US" sz="2000" dirty="0">
                          <a:latin typeface="ＭＳ Ｐゴシック" panose="020B0600070205080204" pitchFamily="50" charset="-128"/>
                          <a:ea typeface="ＭＳ Ｐゴシック" panose="020B0600070205080204" pitchFamily="50" charset="-128"/>
                        </a:rPr>
                        <a:t>万人規模</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model.2</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3</a:t>
                      </a:r>
                      <a:r>
                        <a:rPr kumimoji="1" lang="ja-JP" altLang="en-US" sz="2000" dirty="0">
                          <a:latin typeface="ＭＳ Ｐゴシック" panose="020B0600070205080204" pitchFamily="50" charset="-128"/>
                          <a:ea typeface="ＭＳ Ｐゴシック" panose="020B0600070205080204" pitchFamily="50" charset="-128"/>
                        </a:rPr>
                        <a:t>万人規模</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model.3</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4</a:t>
                      </a:r>
                      <a:r>
                        <a:rPr kumimoji="1" lang="ja-JP" altLang="en-US" sz="2000" dirty="0">
                          <a:latin typeface="ＭＳ Ｐゴシック" panose="020B0600070205080204" pitchFamily="50" charset="-128"/>
                          <a:ea typeface="ＭＳ Ｐゴシック" panose="020B0600070205080204" pitchFamily="50" charset="-128"/>
                        </a:rPr>
                        <a:t>万人規模</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model.4</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extLst>
                  <a:ext uri="{0D108BD9-81ED-4DB2-BD59-A6C34878D82A}">
                    <a16:rowId xmlns:a16="http://schemas.microsoft.com/office/drawing/2014/main" xmlns="" val="354307461"/>
                  </a:ext>
                </a:extLst>
              </a:tr>
              <a:tr h="1221740">
                <a:tc>
                  <a:txBody>
                    <a:bodyPr/>
                    <a:lstStyle/>
                    <a:p>
                      <a:r>
                        <a:rPr kumimoji="1" lang="en-US" altLang="ja-JP" sz="2000" dirty="0">
                          <a:latin typeface="ＭＳ Ｐゴシック" panose="020B0600070205080204" pitchFamily="50" charset="-128"/>
                          <a:ea typeface="ＭＳ Ｐゴシック" panose="020B0600070205080204" pitchFamily="50" charset="-128"/>
                        </a:rPr>
                        <a:t>Ⅱ</a:t>
                      </a:r>
                      <a:r>
                        <a:rPr kumimoji="1" lang="ja-JP" altLang="en-US" sz="2000" dirty="0">
                          <a:latin typeface="ＭＳ Ｐゴシック" panose="020B0600070205080204" pitchFamily="50" charset="-128"/>
                          <a:ea typeface="ＭＳ Ｐゴシック" panose="020B0600070205080204" pitchFamily="50" charset="-128"/>
                        </a:rPr>
                        <a:t>度以上高血圧者割合　と　医療費の地域差指数　との </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相関係数（</a:t>
                      </a:r>
                      <a:r>
                        <a:rPr kumimoji="1" lang="en-US" altLang="ja-JP" sz="2000" dirty="0">
                          <a:latin typeface="ＭＳ Ｐゴシック" panose="020B0600070205080204" pitchFamily="50" charset="-128"/>
                          <a:ea typeface="ＭＳ Ｐゴシック" panose="020B0600070205080204" pitchFamily="50" charset="-128"/>
                        </a:rPr>
                        <a:t>r =)</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0.4753</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0.4909</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0.7055</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0.7690</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0.9714</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extLst>
                  <a:ext uri="{0D108BD9-81ED-4DB2-BD59-A6C34878D82A}">
                    <a16:rowId xmlns:a16="http://schemas.microsoft.com/office/drawing/2014/main" xmlns="" val="702260328"/>
                  </a:ext>
                </a:extLst>
              </a:tr>
              <a:tr h="546100">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相関の強さ</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ギルフォードの基準</a:t>
                      </a:r>
                      <a:r>
                        <a:rPr kumimoji="1" lang="en-US" altLang="ja-JP" sz="1400" dirty="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ysClr val="window" lastClr="FFFFFF">
                        <a:alpha val="70000"/>
                      </a:sysClr>
                    </a:solidFill>
                  </a:tcPr>
                </a:tc>
                <a:tc gridSpan="2">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中程度の相関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hMerge="1">
                  <a:txBody>
                    <a:bodyPr/>
                    <a:lstStyle/>
                    <a:p>
                      <a:pPr algn="ct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gridSpan="2">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強い相関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hMerge="1">
                  <a:txBody>
                    <a:bodyPr/>
                    <a:lstStyle/>
                    <a:p>
                      <a:pPr algn="ct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非常に</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強い相関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extLst>
                  <a:ext uri="{0D108BD9-81ED-4DB2-BD59-A6C34878D82A}">
                    <a16:rowId xmlns:a16="http://schemas.microsoft.com/office/drawing/2014/main" xmlns="" val="3195148336"/>
                  </a:ext>
                </a:extLst>
              </a:tr>
            </a:tbl>
          </a:graphicData>
        </a:graphic>
      </p:graphicFrame>
      <p:sp>
        <p:nvSpPr>
          <p:cNvPr id="8" name="テキスト ボックス 7">
            <a:extLst>
              <a:ext uri="{FF2B5EF4-FFF2-40B4-BE49-F238E27FC236}">
                <a16:creationId xmlns:a16="http://schemas.microsoft.com/office/drawing/2014/main" xmlns="" id="{EDD7C121-C6F4-4711-B65C-ECD6B40F9F15}"/>
              </a:ext>
            </a:extLst>
          </p:cNvPr>
          <p:cNvSpPr txBox="1"/>
          <p:nvPr/>
        </p:nvSpPr>
        <p:spPr>
          <a:xfrm>
            <a:off x="1424940" y="1074003"/>
            <a:ext cx="6934200"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人口規模別　</a:t>
            </a:r>
            <a:r>
              <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Ⅱ</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度以上高血圧者割合と医療費の</a:t>
            </a:r>
            <a:endPar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地域差指数と</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の相関関係</a:t>
            </a:r>
            <a:endPar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円/楕円 10">
            <a:extLst>
              <a:ext uri="{FF2B5EF4-FFF2-40B4-BE49-F238E27FC236}">
                <a16:creationId xmlns:a16="http://schemas.microsoft.com/office/drawing/2014/main" xmlns="" id="{92DF6A07-60B7-4FD3-BF56-E409DA94030A}"/>
              </a:ext>
            </a:extLst>
          </p:cNvPr>
          <p:cNvSpPr>
            <a:spLocks noChangeAspect="1"/>
          </p:cNvSpPr>
          <p:nvPr/>
        </p:nvSpPr>
        <p:spPr>
          <a:xfrm>
            <a:off x="5158422" y="4290059"/>
            <a:ext cx="2050098" cy="563881"/>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867433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xmlns="" id="{BB8916E3-7543-438C-9047-DED92A87AB0F}"/>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解析結果のまとめ</a:t>
            </a:r>
          </a:p>
        </p:txBody>
      </p:sp>
      <p:graphicFrame>
        <p:nvGraphicFramePr>
          <p:cNvPr id="3" name="表 2">
            <a:extLst>
              <a:ext uri="{FF2B5EF4-FFF2-40B4-BE49-F238E27FC236}">
                <a16:creationId xmlns:a16="http://schemas.microsoft.com/office/drawing/2014/main" xmlns="" id="{049D2F29-5159-402B-8D76-8FAD0946E05A}"/>
              </a:ext>
            </a:extLst>
          </p:cNvPr>
          <p:cNvGraphicFramePr>
            <a:graphicFrameLocks noGrp="1"/>
          </p:cNvGraphicFramePr>
          <p:nvPr/>
        </p:nvGraphicFramePr>
        <p:xfrm>
          <a:off x="320040" y="1905000"/>
          <a:ext cx="8519160" cy="3017520"/>
        </p:xfrm>
        <a:graphic>
          <a:graphicData uri="http://schemas.openxmlformats.org/drawingml/2006/table">
            <a:tbl>
              <a:tblPr/>
              <a:tblGrid>
                <a:gridCol w="1844040">
                  <a:extLst>
                    <a:ext uri="{9D8B030D-6E8A-4147-A177-3AD203B41FA5}">
                      <a16:colId xmlns:a16="http://schemas.microsoft.com/office/drawing/2014/main" xmlns="" val="2246895985"/>
                    </a:ext>
                  </a:extLst>
                </a:gridCol>
                <a:gridCol w="1325880">
                  <a:extLst>
                    <a:ext uri="{9D8B030D-6E8A-4147-A177-3AD203B41FA5}">
                      <a16:colId xmlns:a16="http://schemas.microsoft.com/office/drawing/2014/main" xmlns="" val="1927992440"/>
                    </a:ext>
                  </a:extLst>
                </a:gridCol>
                <a:gridCol w="1341120">
                  <a:extLst>
                    <a:ext uri="{9D8B030D-6E8A-4147-A177-3AD203B41FA5}">
                      <a16:colId xmlns:a16="http://schemas.microsoft.com/office/drawing/2014/main" xmlns="" val="2944264727"/>
                    </a:ext>
                  </a:extLst>
                </a:gridCol>
                <a:gridCol w="1341120">
                  <a:extLst>
                    <a:ext uri="{9D8B030D-6E8A-4147-A177-3AD203B41FA5}">
                      <a16:colId xmlns:a16="http://schemas.microsoft.com/office/drawing/2014/main" xmlns="" val="1335760374"/>
                    </a:ext>
                  </a:extLst>
                </a:gridCol>
                <a:gridCol w="1341120">
                  <a:extLst>
                    <a:ext uri="{9D8B030D-6E8A-4147-A177-3AD203B41FA5}">
                      <a16:colId xmlns:a16="http://schemas.microsoft.com/office/drawing/2014/main" xmlns="" val="3969732972"/>
                    </a:ext>
                  </a:extLst>
                </a:gridCol>
                <a:gridCol w="1325880">
                  <a:extLst>
                    <a:ext uri="{9D8B030D-6E8A-4147-A177-3AD203B41FA5}">
                      <a16:colId xmlns:a16="http://schemas.microsoft.com/office/drawing/2014/main" xmlns="" val="1748563734"/>
                    </a:ext>
                  </a:extLst>
                </a:gridCol>
              </a:tblGrid>
              <a:tr h="546100">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人口規模</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ja-JP" altLang="en-US" sz="1800" dirty="0">
                          <a:latin typeface="ＭＳ Ｐゴシック" panose="020B0600070205080204" pitchFamily="50" charset="-128"/>
                          <a:ea typeface="ＭＳ Ｐゴシック" panose="020B0600070205080204" pitchFamily="50" charset="-128"/>
                        </a:rPr>
                        <a:t>市町村単独</a:t>
                      </a:r>
                      <a:endParaRPr kumimoji="1" lang="en-US" altLang="ja-JP" sz="18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model.0</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1</a:t>
                      </a:r>
                      <a:r>
                        <a:rPr kumimoji="1" lang="ja-JP" altLang="en-US" sz="2000" dirty="0">
                          <a:latin typeface="ＭＳ Ｐゴシック" panose="020B0600070205080204" pitchFamily="50" charset="-128"/>
                          <a:ea typeface="ＭＳ Ｐゴシック" panose="020B0600070205080204" pitchFamily="50" charset="-128"/>
                        </a:rPr>
                        <a:t>万人規模</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model.1</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2</a:t>
                      </a:r>
                      <a:r>
                        <a:rPr kumimoji="1" lang="ja-JP" altLang="en-US" sz="2000" dirty="0">
                          <a:latin typeface="ＭＳ Ｐゴシック" panose="020B0600070205080204" pitchFamily="50" charset="-128"/>
                          <a:ea typeface="ＭＳ Ｐゴシック" panose="020B0600070205080204" pitchFamily="50" charset="-128"/>
                        </a:rPr>
                        <a:t>万人規模</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model.2</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3</a:t>
                      </a:r>
                      <a:r>
                        <a:rPr kumimoji="1" lang="ja-JP" altLang="en-US" sz="2000" dirty="0">
                          <a:latin typeface="ＭＳ Ｐゴシック" panose="020B0600070205080204" pitchFamily="50" charset="-128"/>
                          <a:ea typeface="ＭＳ Ｐゴシック" panose="020B0600070205080204" pitchFamily="50" charset="-128"/>
                        </a:rPr>
                        <a:t>万人規模</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model.3</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4</a:t>
                      </a:r>
                      <a:r>
                        <a:rPr kumimoji="1" lang="ja-JP" altLang="en-US" sz="2000" dirty="0">
                          <a:latin typeface="ＭＳ Ｐゴシック" panose="020B0600070205080204" pitchFamily="50" charset="-128"/>
                          <a:ea typeface="ＭＳ Ｐゴシック" panose="020B0600070205080204" pitchFamily="50" charset="-128"/>
                        </a:rPr>
                        <a:t>万人規模</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2000" dirty="0">
                          <a:latin typeface="ＭＳ Ｐゴシック" panose="020B0600070205080204" pitchFamily="50" charset="-128"/>
                          <a:ea typeface="ＭＳ Ｐゴシック" panose="020B0600070205080204" pitchFamily="50" charset="-128"/>
                        </a:rPr>
                        <a:t>model.4</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extLst>
                  <a:ext uri="{0D108BD9-81ED-4DB2-BD59-A6C34878D82A}">
                    <a16:rowId xmlns:a16="http://schemas.microsoft.com/office/drawing/2014/main" xmlns="" val="354307461"/>
                  </a:ext>
                </a:extLst>
              </a:tr>
              <a:tr h="1221740">
                <a:tc>
                  <a:txBody>
                    <a:bodyPr/>
                    <a:lstStyle/>
                    <a:p>
                      <a:r>
                        <a:rPr kumimoji="1" lang="en-US" altLang="ja-JP" sz="2000" dirty="0">
                          <a:latin typeface="ＭＳ Ｐゴシック" panose="020B0600070205080204" pitchFamily="50" charset="-128"/>
                          <a:ea typeface="ＭＳ Ｐゴシック" panose="020B0600070205080204" pitchFamily="50" charset="-128"/>
                        </a:rPr>
                        <a:t>Ⅱ</a:t>
                      </a:r>
                      <a:r>
                        <a:rPr kumimoji="1" lang="ja-JP" altLang="en-US" sz="2000" dirty="0">
                          <a:latin typeface="ＭＳ Ｐゴシック" panose="020B0600070205080204" pitchFamily="50" charset="-128"/>
                          <a:ea typeface="ＭＳ Ｐゴシック" panose="020B0600070205080204" pitchFamily="50" charset="-128"/>
                        </a:rPr>
                        <a:t>度以上高血圧者割合　と　医療費の地域差指数　との </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相関係数（</a:t>
                      </a:r>
                      <a:r>
                        <a:rPr kumimoji="1" lang="en-US" altLang="ja-JP" sz="2000" dirty="0">
                          <a:latin typeface="ＭＳ Ｐゴシック" panose="020B0600070205080204" pitchFamily="50" charset="-128"/>
                          <a:ea typeface="ＭＳ Ｐゴシック" panose="020B0600070205080204" pitchFamily="50" charset="-128"/>
                        </a:rPr>
                        <a:t>r =)</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0.4753</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0.4909</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0.7055</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0.7690</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en-US" altLang="ja-JP" sz="2000" dirty="0">
                          <a:latin typeface="ＭＳ Ｐゴシック" panose="020B0600070205080204" pitchFamily="50" charset="-128"/>
                          <a:ea typeface="ＭＳ Ｐゴシック" panose="020B0600070205080204" pitchFamily="50" charset="-128"/>
                        </a:rPr>
                        <a:t>0.9714</a:t>
                      </a: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extLst>
                  <a:ext uri="{0D108BD9-81ED-4DB2-BD59-A6C34878D82A}">
                    <a16:rowId xmlns:a16="http://schemas.microsoft.com/office/drawing/2014/main" xmlns="" val="702260328"/>
                  </a:ext>
                </a:extLst>
              </a:tr>
              <a:tr h="546100">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相関の強さ</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ギルフォードの基準</a:t>
                      </a:r>
                      <a:r>
                        <a:rPr kumimoji="1" lang="en-US" altLang="ja-JP" sz="1400" dirty="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ysClr val="window" lastClr="FFFFFF">
                        <a:alpha val="70000"/>
                      </a:sysClr>
                    </a:solidFill>
                  </a:tcPr>
                </a:tc>
                <a:tc gridSpan="2">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中程度の相関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hMerge="1">
                  <a:txBody>
                    <a:bodyPr/>
                    <a:lstStyle/>
                    <a:p>
                      <a:pPr algn="ct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gridSpan="2">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強い相関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hMerge="1">
                  <a:txBody>
                    <a:bodyPr/>
                    <a:lstStyle/>
                    <a:p>
                      <a:pPr algn="ctr"/>
                      <a:endParaRPr kumimoji="1" lang="ja-JP" altLang="en-US" sz="20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非常に</a:t>
                      </a:r>
                      <a:endParaRPr kumimoji="1" lang="en-US" altLang="ja-JP"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ＭＳ Ｐゴシック" panose="020B0600070205080204" pitchFamily="50" charset="-128"/>
                          <a:ea typeface="ＭＳ Ｐゴシック" panose="020B0600070205080204" pitchFamily="50" charset="-128"/>
                        </a:rPr>
                        <a:t>強い相関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ysClr val="window" lastClr="FFFFFF">
                        <a:alpha val="70000"/>
                      </a:sysClr>
                    </a:solidFill>
                  </a:tcPr>
                </a:tc>
                <a:extLst>
                  <a:ext uri="{0D108BD9-81ED-4DB2-BD59-A6C34878D82A}">
                    <a16:rowId xmlns:a16="http://schemas.microsoft.com/office/drawing/2014/main" xmlns="" val="3195148336"/>
                  </a:ext>
                </a:extLst>
              </a:tr>
            </a:tbl>
          </a:graphicData>
        </a:graphic>
      </p:graphicFrame>
      <p:sp>
        <p:nvSpPr>
          <p:cNvPr id="8" name="テキスト ボックス 7">
            <a:extLst>
              <a:ext uri="{FF2B5EF4-FFF2-40B4-BE49-F238E27FC236}">
                <a16:creationId xmlns:a16="http://schemas.microsoft.com/office/drawing/2014/main" xmlns="" id="{EDD7C121-C6F4-4711-B65C-ECD6B40F9F15}"/>
              </a:ext>
            </a:extLst>
          </p:cNvPr>
          <p:cNvSpPr txBox="1"/>
          <p:nvPr/>
        </p:nvSpPr>
        <p:spPr>
          <a:xfrm>
            <a:off x="1424940" y="1074003"/>
            <a:ext cx="6934200"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人口規模別　</a:t>
            </a:r>
            <a:r>
              <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Ⅱ</a:t>
            </a: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度以上高血圧者割合と医療費の</a:t>
            </a:r>
            <a:endPar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地域差指数と</a:t>
            </a:r>
            <a:r>
              <a:rPr kumimoji="0" lang="ja-JP" altLang="en-US" sz="2400" dirty="0">
                <a:solidFill>
                  <a:prstClr val="black"/>
                </a:solidFill>
                <a:latin typeface="HG丸ｺﾞｼｯｸM-PRO" panose="020F0600000000000000" pitchFamily="50" charset="-128"/>
                <a:ea typeface="HG丸ｺﾞｼｯｸM-PRO" panose="020F0600000000000000" pitchFamily="50" charset="-128"/>
              </a:rPr>
              <a:t>の相関関係</a:t>
            </a:r>
            <a:endPar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円/楕円 10">
            <a:extLst>
              <a:ext uri="{FF2B5EF4-FFF2-40B4-BE49-F238E27FC236}">
                <a16:creationId xmlns:a16="http://schemas.microsoft.com/office/drawing/2014/main" xmlns="" id="{ED4068FC-A93E-4031-91EB-BA971ED92E3D}"/>
              </a:ext>
            </a:extLst>
          </p:cNvPr>
          <p:cNvSpPr>
            <a:spLocks noChangeAspect="1"/>
          </p:cNvSpPr>
          <p:nvPr/>
        </p:nvSpPr>
        <p:spPr>
          <a:xfrm>
            <a:off x="7444740" y="4236721"/>
            <a:ext cx="1455420" cy="716280"/>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140616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結論</a:t>
            </a:r>
          </a:p>
        </p:txBody>
      </p:sp>
      <p:sp>
        <p:nvSpPr>
          <p:cNvPr id="13" name="テキスト ボックス 12">
            <a:extLst>
              <a:ext uri="{FF2B5EF4-FFF2-40B4-BE49-F238E27FC236}">
                <a16:creationId xmlns:a16="http://schemas.microsoft.com/office/drawing/2014/main" xmlns="" id="{85D4C339-7E07-4B9B-836B-6609FBD1069C}"/>
              </a:ext>
            </a:extLst>
          </p:cNvPr>
          <p:cNvSpPr txBox="1"/>
          <p:nvPr/>
        </p:nvSpPr>
        <p:spPr>
          <a:xfrm>
            <a:off x="909122" y="1368410"/>
            <a:ext cx="7785656"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Ⅱ</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度以上高血圧者割合</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は、</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医療費</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に影響を</a:t>
            </a:r>
            <a:endParaRPr kumimoji="0"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dirty="0">
                <a:solidFill>
                  <a:prstClr val="black"/>
                </a:solidFill>
                <a:latin typeface="HG丸ｺﾞｼｯｸM-PRO" panose="020F0600000000000000" pitchFamily="50" charset="-128"/>
                <a:ea typeface="HG丸ｺﾞｼｯｸM-PRO" panose="020F0600000000000000" pitchFamily="50" charset="-128"/>
              </a:rPr>
              <a:t>与える</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要素</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の一つである</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可能性</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が示唆された</a:t>
            </a:r>
            <a:endParaRPr kumimoji="0" lang="en-US" altLang="ja-JP" sz="28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394871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結論</a:t>
            </a:r>
          </a:p>
        </p:txBody>
      </p:sp>
      <p:sp>
        <p:nvSpPr>
          <p:cNvPr id="13" name="テキスト ボックス 12">
            <a:extLst>
              <a:ext uri="{FF2B5EF4-FFF2-40B4-BE49-F238E27FC236}">
                <a16:creationId xmlns:a16="http://schemas.microsoft.com/office/drawing/2014/main" xmlns="" id="{85D4C339-7E07-4B9B-836B-6609FBD1069C}"/>
              </a:ext>
            </a:extLst>
          </p:cNvPr>
          <p:cNvSpPr txBox="1"/>
          <p:nvPr/>
        </p:nvSpPr>
        <p:spPr>
          <a:xfrm>
            <a:off x="909122" y="1368410"/>
            <a:ext cx="7785656"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Ⅱ</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度以上高血圧者割合</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は、</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医療費</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に影響を</a:t>
            </a:r>
            <a:endParaRPr kumimoji="0"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dirty="0">
                <a:solidFill>
                  <a:prstClr val="black"/>
                </a:solidFill>
                <a:latin typeface="HG丸ｺﾞｼｯｸM-PRO" panose="020F0600000000000000" pitchFamily="50" charset="-128"/>
                <a:ea typeface="HG丸ｺﾞｼｯｸM-PRO" panose="020F0600000000000000" pitchFamily="50" charset="-128"/>
              </a:rPr>
              <a:t>与える</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要素</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の一つである</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可能性</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が示唆された</a:t>
            </a:r>
            <a:endParaRPr kumimoji="0" lang="en-US" altLang="ja-JP" sz="28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テキスト ボックス 24">
            <a:extLst>
              <a:ext uri="{FF2B5EF4-FFF2-40B4-BE49-F238E27FC236}">
                <a16:creationId xmlns:a16="http://schemas.microsoft.com/office/drawing/2014/main" xmlns="" id="{7ACA3038-2052-46B1-9221-2CFEB0073A72}"/>
              </a:ext>
            </a:extLst>
          </p:cNvPr>
          <p:cNvSpPr txBox="1"/>
          <p:nvPr/>
        </p:nvSpPr>
        <p:spPr>
          <a:xfrm>
            <a:off x="1072952" y="2935559"/>
            <a:ext cx="7061758" cy="523220"/>
          </a:xfrm>
          <a:prstGeom prst="rect">
            <a:avLst/>
          </a:prstGeom>
          <a:noFill/>
        </p:spPr>
        <p:txBody>
          <a:bodyPr wrap="square" rtlCol="0">
            <a:spAutoFit/>
          </a:bodyPr>
          <a:lstStyle/>
          <a:p>
            <a:pPr lvl="0" defTabSz="457200">
              <a:defRPr/>
            </a:pPr>
            <a:r>
              <a:rPr kumimoji="0" lang="ja-JP" altLang="en-US" sz="2800" dirty="0">
                <a:solidFill>
                  <a:srgbClr val="FF0000"/>
                </a:solidFill>
                <a:latin typeface="HG丸ｺﾞｼｯｸM-PRO" panose="020F0600000000000000" pitchFamily="50" charset="-128"/>
                <a:ea typeface="HG丸ｺﾞｼｯｸM-PRO" panose="020F0600000000000000" pitchFamily="50" charset="-128"/>
              </a:rPr>
              <a:t>高血圧対策</a:t>
            </a:r>
            <a:r>
              <a:rPr kumimoji="0" lang="ja-JP" altLang="en-US" sz="2800" dirty="0">
                <a:latin typeface="HG丸ｺﾞｼｯｸM-PRO" panose="020F0600000000000000" pitchFamily="50" charset="-128"/>
                <a:ea typeface="HG丸ｺﾞｼｯｸM-PRO" panose="020F0600000000000000" pitchFamily="50" charset="-128"/>
              </a:rPr>
              <a:t>に</a:t>
            </a:r>
            <a:r>
              <a:rPr kumimoji="0" lang="ja-JP" altLang="en-US" sz="2800" dirty="0">
                <a:solidFill>
                  <a:srgbClr val="FF0000"/>
                </a:solidFill>
                <a:latin typeface="HG丸ｺﾞｼｯｸM-PRO" panose="020F0600000000000000" pitchFamily="50" charset="-128"/>
                <a:ea typeface="HG丸ｺﾞｼｯｸM-PRO" panose="020F0600000000000000" pitchFamily="50" charset="-128"/>
              </a:rPr>
              <a:t>着目</a:t>
            </a:r>
            <a:r>
              <a:rPr kumimoji="0" lang="ja-JP" altLang="en-US" sz="2800" dirty="0">
                <a:latin typeface="HG丸ｺﾞｼｯｸM-PRO" panose="020F0600000000000000" pitchFamily="50" charset="-128"/>
                <a:ea typeface="HG丸ｺﾞｼｯｸM-PRO" panose="020F0600000000000000" pitchFamily="50" charset="-128"/>
              </a:rPr>
              <a:t>した</a:t>
            </a:r>
            <a:r>
              <a:rPr kumimoji="0" lang="ja-JP" altLang="en-US" sz="28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特定健診・</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保健指導</a:t>
            </a:r>
            <a:endParaRPr kumimoji="0" lang="en-US" altLang="ja-JP"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4" name="テキスト ボックス 23">
            <a:extLst>
              <a:ext uri="{FF2B5EF4-FFF2-40B4-BE49-F238E27FC236}">
                <a16:creationId xmlns:a16="http://schemas.microsoft.com/office/drawing/2014/main" xmlns="" id="{15B7EE9D-2031-44BA-BE54-1D7AAA771AED}"/>
              </a:ext>
            </a:extLst>
          </p:cNvPr>
          <p:cNvSpPr txBox="1"/>
          <p:nvPr/>
        </p:nvSpPr>
        <p:spPr>
          <a:xfrm>
            <a:off x="1072952" y="3429000"/>
            <a:ext cx="6942113" cy="523220"/>
          </a:xfrm>
          <a:prstGeom prst="rect">
            <a:avLst/>
          </a:prstGeom>
          <a:noFill/>
        </p:spPr>
        <p:txBody>
          <a:bodyPr wrap="square" rtlCol="0">
            <a:spAutoFit/>
          </a:bodyPr>
          <a:lstStyle/>
          <a:p>
            <a:pPr lvl="0" defTabSz="457200">
              <a:defRPr/>
            </a:pPr>
            <a:r>
              <a:rPr kumimoji="0" lang="en-US" altLang="ja-JP" sz="2800" dirty="0">
                <a:solidFill>
                  <a:srgbClr val="FF0000"/>
                </a:solidFill>
                <a:latin typeface="HG丸ｺﾞｼｯｸM-PRO" panose="020F0600000000000000" pitchFamily="50" charset="-128"/>
                <a:ea typeface="HG丸ｺﾞｼｯｸM-PRO" panose="020F0600000000000000" pitchFamily="50" charset="-128"/>
              </a:rPr>
              <a:t>Ⅱ</a:t>
            </a:r>
            <a:r>
              <a:rPr kumimoji="0" lang="ja-JP" altLang="en-US" sz="2800" dirty="0">
                <a:solidFill>
                  <a:srgbClr val="FF0000"/>
                </a:solidFill>
                <a:latin typeface="HG丸ｺﾞｼｯｸM-PRO" panose="020F0600000000000000" pitchFamily="50" charset="-128"/>
                <a:ea typeface="HG丸ｺﾞｼｯｸM-PRO" panose="020F0600000000000000" pitchFamily="50" charset="-128"/>
              </a:rPr>
              <a:t>度以上高血圧</a:t>
            </a:r>
            <a:r>
              <a:rPr kumimoji="0" lang="ja-JP" altLang="en-US" sz="2800" dirty="0">
                <a:latin typeface="HG丸ｺﾞｼｯｸM-PRO" panose="020F0600000000000000" pitchFamily="50" charset="-128"/>
                <a:ea typeface="HG丸ｺﾞｼｯｸM-PRO" panose="020F0600000000000000" pitchFamily="50" charset="-128"/>
              </a:rPr>
              <a:t>の住民の割合を</a:t>
            </a:r>
            <a:r>
              <a:rPr kumimoji="0" lang="ja-JP" altLang="en-US" sz="2800" dirty="0">
                <a:solidFill>
                  <a:srgbClr val="FF0000"/>
                </a:solidFill>
                <a:latin typeface="HG丸ｺﾞｼｯｸM-PRO" panose="020F0600000000000000" pitchFamily="50" charset="-128"/>
                <a:ea typeface="HG丸ｺﾞｼｯｸM-PRO" panose="020F0600000000000000" pitchFamily="50" charset="-128"/>
              </a:rPr>
              <a:t>減少</a:t>
            </a:r>
            <a:r>
              <a:rPr kumimoji="0" lang="ja-JP" altLang="en-US" sz="2800" dirty="0">
                <a:latin typeface="HG丸ｺﾞｼｯｸM-PRO" panose="020F0600000000000000" pitchFamily="50" charset="-128"/>
                <a:ea typeface="HG丸ｺﾞｼｯｸM-PRO" panose="020F0600000000000000" pitchFamily="50" charset="-128"/>
              </a:rPr>
              <a:t>させる</a:t>
            </a:r>
            <a:endParaRPr kumimoji="0" lang="en-US" altLang="ja-JP" sz="28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20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xmlns="" id="{3EC296D1-7076-48E1-BDC6-0822C22DB047}"/>
              </a:ext>
            </a:extLst>
          </p:cNvPr>
          <p:cNvSpPr/>
          <p:nvPr/>
        </p:nvSpPr>
        <p:spPr>
          <a:xfrm>
            <a:off x="1072951" y="5054921"/>
            <a:ext cx="7061759" cy="625414"/>
          </a:xfrm>
          <a:prstGeom prst="roundRect">
            <a:avLst>
              <a:gd name="adj" fmla="val 15292"/>
            </a:avLst>
          </a:prstGeom>
          <a:gradFill>
            <a:gsLst>
              <a:gs pos="0">
                <a:schemeClr val="bg1"/>
              </a:gs>
              <a:gs pos="74000">
                <a:schemeClr val="accent4">
                  <a:lumMod val="20000"/>
                  <a:lumOff val="80000"/>
                </a:schemeClr>
              </a:gs>
              <a:gs pos="83000">
                <a:schemeClr val="accent4">
                  <a:lumMod val="40000"/>
                  <a:lumOff val="60000"/>
                </a:schemeClr>
              </a:gs>
              <a:gs pos="100000">
                <a:schemeClr val="accent4">
                  <a:lumMod val="40000"/>
                  <a:lumOff val="60000"/>
                </a:schemeClr>
              </a:gs>
            </a:gsLst>
            <a:lin ang="2700000" scaled="1"/>
          </a:gradFill>
          <a:ln w="317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結論</a:t>
            </a:r>
          </a:p>
        </p:txBody>
      </p:sp>
      <p:sp>
        <p:nvSpPr>
          <p:cNvPr id="13" name="テキスト ボックス 12">
            <a:extLst>
              <a:ext uri="{FF2B5EF4-FFF2-40B4-BE49-F238E27FC236}">
                <a16:creationId xmlns:a16="http://schemas.microsoft.com/office/drawing/2014/main" xmlns="" id="{85D4C339-7E07-4B9B-836B-6609FBD1069C}"/>
              </a:ext>
            </a:extLst>
          </p:cNvPr>
          <p:cNvSpPr txBox="1"/>
          <p:nvPr/>
        </p:nvSpPr>
        <p:spPr>
          <a:xfrm>
            <a:off x="909122" y="1368410"/>
            <a:ext cx="7785656"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Ⅱ</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度以上高血圧者割合</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は、</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医療費</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に影響を</a:t>
            </a:r>
            <a:endParaRPr kumimoji="0"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dirty="0">
                <a:solidFill>
                  <a:prstClr val="black"/>
                </a:solidFill>
                <a:latin typeface="HG丸ｺﾞｼｯｸM-PRO" panose="020F0600000000000000" pitchFamily="50" charset="-128"/>
                <a:ea typeface="HG丸ｺﾞｼｯｸM-PRO" panose="020F0600000000000000" pitchFamily="50" charset="-128"/>
              </a:rPr>
              <a:t>与える</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要素</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の一つである</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可能性</a:t>
            </a:r>
            <a:r>
              <a:rPr kumimoji="0"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が示唆された</a:t>
            </a:r>
            <a:endParaRPr kumimoji="0" lang="en-US" altLang="ja-JP" sz="28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テキスト ボックス 21">
            <a:extLst>
              <a:ext uri="{FF2B5EF4-FFF2-40B4-BE49-F238E27FC236}">
                <a16:creationId xmlns:a16="http://schemas.microsoft.com/office/drawing/2014/main" xmlns="" id="{62D4EBAE-48E5-4850-8AA0-42528001C964}"/>
              </a:ext>
            </a:extLst>
          </p:cNvPr>
          <p:cNvSpPr txBox="1"/>
          <p:nvPr/>
        </p:nvSpPr>
        <p:spPr>
          <a:xfrm>
            <a:off x="1282142" y="5054921"/>
            <a:ext cx="664338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医療費</a:t>
            </a:r>
            <a:r>
              <a:rPr kumimoji="0" lang="ja-JP" altLang="en-US" sz="2800" b="0" i="0" u="wavyDbl"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の</a:t>
            </a:r>
            <a:r>
              <a:rPr kumimoji="0" lang="ja-JP" altLang="en-US" sz="28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地域差縮減</a:t>
            </a:r>
            <a:r>
              <a:rPr kumimoji="0" lang="ja-JP" altLang="en-US" sz="2800" b="0" i="0" u="wavyDbl"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に</a:t>
            </a:r>
            <a:r>
              <a:rPr kumimoji="0" lang="ja-JP" altLang="en-US" sz="28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寄与</a:t>
            </a:r>
            <a:r>
              <a:rPr kumimoji="0" lang="ja-JP" altLang="en-US" sz="2800" b="0" i="0" u="wavyDbl"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できる</a:t>
            </a:r>
            <a:r>
              <a:rPr kumimoji="0" lang="ja-JP" altLang="en-US" sz="28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可能性</a:t>
            </a:r>
            <a:endParaRPr kumimoji="0" lang="en-US" altLang="ja-JP" sz="2800" b="0" i="0" u="wavyDbl"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28" name="図 27">
            <a:extLst>
              <a:ext uri="{FF2B5EF4-FFF2-40B4-BE49-F238E27FC236}">
                <a16:creationId xmlns:a16="http://schemas.microsoft.com/office/drawing/2014/main" xmlns="" id="{757EF598-B575-4117-8128-5549E3413B2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263755" y="3959701"/>
            <a:ext cx="523220" cy="1287779"/>
          </a:xfrm>
          <a:prstGeom prst="rect">
            <a:avLst/>
          </a:prstGeom>
        </p:spPr>
      </p:pic>
      <p:sp>
        <p:nvSpPr>
          <p:cNvPr id="11" name="テキスト ボックス 10">
            <a:extLst>
              <a:ext uri="{FF2B5EF4-FFF2-40B4-BE49-F238E27FC236}">
                <a16:creationId xmlns:a16="http://schemas.microsoft.com/office/drawing/2014/main" xmlns="" id="{716DA078-AB74-4213-8098-E7206A9BDEFE}"/>
              </a:ext>
            </a:extLst>
          </p:cNvPr>
          <p:cNvSpPr txBox="1"/>
          <p:nvPr/>
        </p:nvSpPr>
        <p:spPr>
          <a:xfrm>
            <a:off x="1072952" y="2935559"/>
            <a:ext cx="7061758" cy="523220"/>
          </a:xfrm>
          <a:prstGeom prst="rect">
            <a:avLst/>
          </a:prstGeom>
          <a:noFill/>
        </p:spPr>
        <p:txBody>
          <a:bodyPr wrap="square" rtlCol="0">
            <a:spAutoFit/>
          </a:bodyPr>
          <a:lstStyle/>
          <a:p>
            <a:pPr lvl="0" defTabSz="457200">
              <a:defRPr/>
            </a:pPr>
            <a:r>
              <a:rPr kumimoji="0" lang="ja-JP" altLang="en-US" sz="2800" dirty="0">
                <a:solidFill>
                  <a:srgbClr val="FF0000"/>
                </a:solidFill>
                <a:latin typeface="HG丸ｺﾞｼｯｸM-PRO" panose="020F0600000000000000" pitchFamily="50" charset="-128"/>
                <a:ea typeface="HG丸ｺﾞｼｯｸM-PRO" panose="020F0600000000000000" pitchFamily="50" charset="-128"/>
              </a:rPr>
              <a:t>高血圧対策</a:t>
            </a:r>
            <a:r>
              <a:rPr kumimoji="0" lang="ja-JP" altLang="en-US" sz="2800" dirty="0">
                <a:latin typeface="HG丸ｺﾞｼｯｸM-PRO" panose="020F0600000000000000" pitchFamily="50" charset="-128"/>
                <a:ea typeface="HG丸ｺﾞｼｯｸM-PRO" panose="020F0600000000000000" pitchFamily="50" charset="-128"/>
              </a:rPr>
              <a:t>に</a:t>
            </a:r>
            <a:r>
              <a:rPr kumimoji="0" lang="ja-JP" altLang="en-US" sz="2800" dirty="0">
                <a:solidFill>
                  <a:srgbClr val="FF0000"/>
                </a:solidFill>
                <a:latin typeface="HG丸ｺﾞｼｯｸM-PRO" panose="020F0600000000000000" pitchFamily="50" charset="-128"/>
                <a:ea typeface="HG丸ｺﾞｼｯｸM-PRO" panose="020F0600000000000000" pitchFamily="50" charset="-128"/>
              </a:rPr>
              <a:t>着目</a:t>
            </a:r>
            <a:r>
              <a:rPr kumimoji="0" lang="ja-JP" altLang="en-US" sz="2800" dirty="0">
                <a:latin typeface="HG丸ｺﾞｼｯｸM-PRO" panose="020F0600000000000000" pitchFamily="50" charset="-128"/>
                <a:ea typeface="HG丸ｺﾞｼｯｸM-PRO" panose="020F0600000000000000" pitchFamily="50" charset="-128"/>
              </a:rPr>
              <a:t>した</a:t>
            </a:r>
            <a:r>
              <a:rPr kumimoji="0" lang="ja-JP" altLang="en-US" sz="28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特定健診・</a:t>
            </a:r>
            <a:r>
              <a:rPr kumimoji="0" lang="ja-JP" altLang="en-US"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保健指導</a:t>
            </a:r>
            <a:endParaRPr kumimoji="0" lang="en-US" altLang="ja-JP" sz="2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テキスト ボックス 11">
            <a:extLst>
              <a:ext uri="{FF2B5EF4-FFF2-40B4-BE49-F238E27FC236}">
                <a16:creationId xmlns:a16="http://schemas.microsoft.com/office/drawing/2014/main" xmlns="" id="{3262FA6F-E092-400C-B5F8-DCB489EF80EB}"/>
              </a:ext>
            </a:extLst>
          </p:cNvPr>
          <p:cNvSpPr txBox="1"/>
          <p:nvPr/>
        </p:nvSpPr>
        <p:spPr>
          <a:xfrm>
            <a:off x="1072952" y="3429000"/>
            <a:ext cx="6942113" cy="523220"/>
          </a:xfrm>
          <a:prstGeom prst="rect">
            <a:avLst/>
          </a:prstGeom>
          <a:noFill/>
        </p:spPr>
        <p:txBody>
          <a:bodyPr wrap="square" rtlCol="0">
            <a:spAutoFit/>
          </a:bodyPr>
          <a:lstStyle/>
          <a:p>
            <a:pPr lvl="0" defTabSz="457200">
              <a:defRPr/>
            </a:pPr>
            <a:r>
              <a:rPr kumimoji="0" lang="en-US" altLang="ja-JP" sz="2800" dirty="0">
                <a:solidFill>
                  <a:srgbClr val="FF0000"/>
                </a:solidFill>
                <a:latin typeface="HG丸ｺﾞｼｯｸM-PRO" panose="020F0600000000000000" pitchFamily="50" charset="-128"/>
                <a:ea typeface="HG丸ｺﾞｼｯｸM-PRO" panose="020F0600000000000000" pitchFamily="50" charset="-128"/>
              </a:rPr>
              <a:t>Ⅱ</a:t>
            </a:r>
            <a:r>
              <a:rPr kumimoji="0" lang="ja-JP" altLang="en-US" sz="2800" dirty="0">
                <a:solidFill>
                  <a:srgbClr val="FF0000"/>
                </a:solidFill>
                <a:latin typeface="HG丸ｺﾞｼｯｸM-PRO" panose="020F0600000000000000" pitchFamily="50" charset="-128"/>
                <a:ea typeface="HG丸ｺﾞｼｯｸM-PRO" panose="020F0600000000000000" pitchFamily="50" charset="-128"/>
              </a:rPr>
              <a:t>度以上高血圧</a:t>
            </a:r>
            <a:r>
              <a:rPr kumimoji="0" lang="ja-JP" altLang="en-US" sz="2800" dirty="0">
                <a:latin typeface="HG丸ｺﾞｼｯｸM-PRO" panose="020F0600000000000000" pitchFamily="50" charset="-128"/>
                <a:ea typeface="HG丸ｺﾞｼｯｸM-PRO" panose="020F0600000000000000" pitchFamily="50" charset="-128"/>
              </a:rPr>
              <a:t>の住民の割合を</a:t>
            </a:r>
            <a:r>
              <a:rPr kumimoji="0" lang="ja-JP" altLang="en-US" sz="2800" dirty="0">
                <a:solidFill>
                  <a:srgbClr val="FF0000"/>
                </a:solidFill>
                <a:latin typeface="HG丸ｺﾞｼｯｸM-PRO" panose="020F0600000000000000" pitchFamily="50" charset="-128"/>
                <a:ea typeface="HG丸ｺﾞｼｯｸM-PRO" panose="020F0600000000000000" pitchFamily="50" charset="-128"/>
              </a:rPr>
              <a:t>減少</a:t>
            </a:r>
            <a:r>
              <a:rPr kumimoji="0" lang="ja-JP" altLang="en-US" sz="2800" dirty="0">
                <a:latin typeface="HG丸ｺﾞｼｯｸM-PRO" panose="020F0600000000000000" pitchFamily="50" charset="-128"/>
                <a:ea typeface="HG丸ｺﾞｼｯｸM-PRO" panose="020F0600000000000000" pitchFamily="50" charset="-128"/>
              </a:rPr>
              <a:t>させる</a:t>
            </a:r>
            <a:endParaRPr kumimoji="0" lang="en-US" altLang="ja-JP" sz="28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8149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xmlns="" id="{BC2C5A20-02D4-4998-B271-3E6DCA355C9C}"/>
              </a:ext>
            </a:extLst>
          </p:cNvPr>
          <p:cNvSpPr/>
          <p:nvPr/>
        </p:nvSpPr>
        <p:spPr>
          <a:xfrm>
            <a:off x="1408471" y="1030790"/>
            <a:ext cx="3982059" cy="1391083"/>
          </a:xfrm>
          <a:prstGeom prst="roundRect">
            <a:avLst>
              <a:gd name="adj" fmla="val 6333"/>
            </a:avLst>
          </a:prstGeom>
          <a:gradFill>
            <a:gsLst>
              <a:gs pos="0">
                <a:schemeClr val="bg1"/>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508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7" name="テキスト ボックス 86">
            <a:extLst>
              <a:ext uri="{FF2B5EF4-FFF2-40B4-BE49-F238E27FC236}">
                <a16:creationId xmlns:a16="http://schemas.microsoft.com/office/drawing/2014/main" xmlns="" id="{B6893D67-75E6-4887-B043-3AE24D41FB61}"/>
              </a:ext>
            </a:extLst>
          </p:cNvPr>
          <p:cNvSpPr txBox="1"/>
          <p:nvPr/>
        </p:nvSpPr>
        <p:spPr>
          <a:xfrm>
            <a:off x="1494294" y="1210705"/>
            <a:ext cx="377539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w="3175">
                  <a:solidFill>
                    <a:srgbClr val="F92500"/>
                  </a:solid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社会保障関係費と国債費の割合</a:t>
            </a:r>
            <a:endParaRPr kumimoji="0" lang="en-US" altLang="ja-JP" sz="2000" b="0" i="0" u="none" strike="noStrike" kern="1200" cap="none" spc="0" normalizeH="0" baseline="0" noProof="0" dirty="0">
              <a:ln w="3175">
                <a:solidFill>
                  <a:srgbClr val="F92500"/>
                </a:solid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3" name="テキスト ボックス 63">
            <a:extLst>
              <a:ext uri="{FF2B5EF4-FFF2-40B4-BE49-F238E27FC236}">
                <a16:creationId xmlns:a16="http://schemas.microsoft.com/office/drawing/2014/main" xmlns="" id="{F0CAC718-B3C4-4439-B6F0-56A911E00396}"/>
              </a:ext>
            </a:extLst>
          </p:cNvPr>
          <p:cNvSpPr txBox="1"/>
          <p:nvPr/>
        </p:nvSpPr>
        <p:spPr>
          <a:xfrm>
            <a:off x="1842263" y="1872000"/>
            <a:ext cx="1080000" cy="39600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28.2</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9" name="矢印: ストライプ 98">
            <a:extLst>
              <a:ext uri="{FF2B5EF4-FFF2-40B4-BE49-F238E27FC236}">
                <a16:creationId xmlns:a16="http://schemas.microsoft.com/office/drawing/2014/main" xmlns="" id="{361E58FE-718C-412F-8678-36051AA4D289}"/>
              </a:ext>
            </a:extLst>
          </p:cNvPr>
          <p:cNvSpPr/>
          <p:nvPr/>
        </p:nvSpPr>
        <p:spPr>
          <a:xfrm>
            <a:off x="2930993" y="1952638"/>
            <a:ext cx="818172" cy="255595"/>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0" name="テキスト ボックス 50">
            <a:extLst>
              <a:ext uri="{FF2B5EF4-FFF2-40B4-BE49-F238E27FC236}">
                <a16:creationId xmlns:a16="http://schemas.microsoft.com/office/drawing/2014/main" xmlns="" id="{2B589D65-5E6A-47C3-9683-5E8EB8F33D0E}"/>
              </a:ext>
            </a:extLst>
          </p:cNvPr>
          <p:cNvSpPr txBox="1"/>
          <p:nvPr/>
        </p:nvSpPr>
        <p:spPr>
          <a:xfrm>
            <a:off x="1481943" y="1620000"/>
            <a:ext cx="1800000" cy="25200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1977</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S52</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1" name="テキスト ボックス 50">
            <a:extLst>
              <a:ext uri="{FF2B5EF4-FFF2-40B4-BE49-F238E27FC236}">
                <a16:creationId xmlns:a16="http://schemas.microsoft.com/office/drawing/2014/main" xmlns="" id="{A3DBA068-8A14-43C8-86AD-F08DD5352CA4}"/>
              </a:ext>
            </a:extLst>
          </p:cNvPr>
          <p:cNvSpPr txBox="1"/>
          <p:nvPr/>
        </p:nvSpPr>
        <p:spPr>
          <a:xfrm>
            <a:off x="3399413" y="1620000"/>
            <a:ext cx="1800000" cy="25200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H29</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社会保障費を巡る背景</a:t>
            </a:r>
            <a:r>
              <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a:t>
            </a:r>
          </a:p>
        </p:txBody>
      </p:sp>
      <p:sp>
        <p:nvSpPr>
          <p:cNvPr id="6" name="テキスト ボックス 5">
            <a:extLst>
              <a:ext uri="{FF2B5EF4-FFF2-40B4-BE49-F238E27FC236}">
                <a16:creationId xmlns:a16="http://schemas.microsoft.com/office/drawing/2014/main" xmlns="" id="{634AB54D-BE7A-433E-B6B5-C3EFDD573639}"/>
              </a:ext>
            </a:extLst>
          </p:cNvPr>
          <p:cNvSpPr txBox="1"/>
          <p:nvPr/>
        </p:nvSpPr>
        <p:spPr>
          <a:xfrm>
            <a:off x="1481171" y="3262721"/>
            <a:ext cx="0" cy="523220"/>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w="3175">
                  <a:solidFill>
                    <a:prstClr val="black"/>
                  </a:solidFill>
                </a:ln>
                <a:solidFill>
                  <a:srgbClr val="FF99FF"/>
                </a:solidFill>
                <a:effectLst/>
                <a:uLnTx/>
                <a:uFillTx/>
                <a:latin typeface="HG丸ｺﾞｼｯｸM-PRO" panose="020F0600000000000000" pitchFamily="50" charset="-128"/>
                <a:ea typeface="HG丸ｺﾞｼｯｸM-PRO" panose="020F0600000000000000" pitchFamily="50" charset="-128"/>
                <a:cs typeface="+mn-cs"/>
              </a:rPr>
              <a:t>社会保障関係費</a:t>
            </a:r>
            <a:endParaRPr kumimoji="0" lang="en-US" altLang="ja-JP" sz="2800" b="0" i="0" u="none" strike="noStrike" kern="1200" cap="none" spc="0" normalizeH="0" baseline="0" noProof="0" dirty="0">
              <a:ln w="3175">
                <a:solidFill>
                  <a:prstClr val="black"/>
                </a:solidFill>
              </a:ln>
              <a:solidFill>
                <a:srgbClr val="FF99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円/楕円 1">
            <a:extLst>
              <a:ext uri="{FF2B5EF4-FFF2-40B4-BE49-F238E27FC236}">
                <a16:creationId xmlns:a16="http://schemas.microsoft.com/office/drawing/2014/main" xmlns="" id="{00000000-0008-0000-0100-000002000000}"/>
              </a:ext>
            </a:extLst>
          </p:cNvPr>
          <p:cNvSpPr>
            <a:spLocks noChangeAspect="1"/>
          </p:cNvSpPr>
          <p:nvPr/>
        </p:nvSpPr>
        <p:spPr>
          <a:xfrm>
            <a:off x="6409169" y="911589"/>
            <a:ext cx="1220400" cy="1220400"/>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円/楕円 1">
            <a:extLst>
              <a:ext uri="{FF2B5EF4-FFF2-40B4-BE49-F238E27FC236}">
                <a16:creationId xmlns:a16="http://schemas.microsoft.com/office/drawing/2014/main" xmlns="" id="{5EF6AE23-BB0F-47D4-B399-67DF75117D74}"/>
              </a:ext>
            </a:extLst>
          </p:cNvPr>
          <p:cNvSpPr>
            <a:spLocks noChangeAspect="1"/>
          </p:cNvSpPr>
          <p:nvPr/>
        </p:nvSpPr>
        <p:spPr>
          <a:xfrm>
            <a:off x="4709514" y="3212939"/>
            <a:ext cx="511398" cy="511398"/>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円/楕円 10">
            <a:extLst>
              <a:ext uri="{FF2B5EF4-FFF2-40B4-BE49-F238E27FC236}">
                <a16:creationId xmlns:a16="http://schemas.microsoft.com/office/drawing/2014/main" xmlns="" id="{00000000-0008-0000-0100-00000B000000}"/>
              </a:ext>
            </a:extLst>
          </p:cNvPr>
          <p:cNvSpPr>
            <a:spLocks noChangeAspect="1"/>
          </p:cNvSpPr>
          <p:nvPr/>
        </p:nvSpPr>
        <p:spPr>
          <a:xfrm>
            <a:off x="6501476" y="2134561"/>
            <a:ext cx="1037337" cy="1037337"/>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円/楕円 10">
            <a:extLst>
              <a:ext uri="{FF2B5EF4-FFF2-40B4-BE49-F238E27FC236}">
                <a16:creationId xmlns:a16="http://schemas.microsoft.com/office/drawing/2014/main" xmlns="" id="{DD68441C-5666-4D3A-8DFF-0FE7EAE10EBA}"/>
              </a:ext>
            </a:extLst>
          </p:cNvPr>
          <p:cNvSpPr>
            <a:spLocks noChangeAspect="1"/>
          </p:cNvSpPr>
          <p:nvPr/>
        </p:nvSpPr>
        <p:spPr>
          <a:xfrm>
            <a:off x="4801379" y="3725990"/>
            <a:ext cx="328351" cy="328351"/>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円/楕円 16">
            <a:extLst>
              <a:ext uri="{FF2B5EF4-FFF2-40B4-BE49-F238E27FC236}">
                <a16:creationId xmlns:a16="http://schemas.microsoft.com/office/drawing/2014/main" xmlns="" id="{00000000-0008-0000-0100-000011000000}"/>
              </a:ext>
            </a:extLst>
          </p:cNvPr>
          <p:cNvSpPr>
            <a:spLocks noChangeAspect="1"/>
          </p:cNvSpPr>
          <p:nvPr/>
        </p:nvSpPr>
        <p:spPr>
          <a:xfrm>
            <a:off x="6597370" y="3170660"/>
            <a:ext cx="845550" cy="845550"/>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円/楕円 21">
            <a:extLst>
              <a:ext uri="{FF2B5EF4-FFF2-40B4-BE49-F238E27FC236}">
                <a16:creationId xmlns:a16="http://schemas.microsoft.com/office/drawing/2014/main" xmlns="" id="{00000000-0008-0000-0100-000016000000}"/>
              </a:ext>
            </a:extLst>
          </p:cNvPr>
          <p:cNvSpPr>
            <a:spLocks noChangeAspect="1"/>
          </p:cNvSpPr>
          <p:nvPr/>
        </p:nvSpPr>
        <p:spPr>
          <a:xfrm>
            <a:off x="6758628" y="4019250"/>
            <a:ext cx="523034" cy="523034"/>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円/楕円 26">
            <a:extLst>
              <a:ext uri="{FF2B5EF4-FFF2-40B4-BE49-F238E27FC236}">
                <a16:creationId xmlns:a16="http://schemas.microsoft.com/office/drawing/2014/main" xmlns="" id="{00000000-0008-0000-0100-00001B000000}"/>
              </a:ext>
            </a:extLst>
          </p:cNvPr>
          <p:cNvSpPr>
            <a:spLocks noChangeAspect="1"/>
          </p:cNvSpPr>
          <p:nvPr/>
        </p:nvSpPr>
        <p:spPr>
          <a:xfrm>
            <a:off x="6771703" y="4544152"/>
            <a:ext cx="496884" cy="496884"/>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円/楕円 31">
            <a:extLst>
              <a:ext uri="{FF2B5EF4-FFF2-40B4-BE49-F238E27FC236}">
                <a16:creationId xmlns:a16="http://schemas.microsoft.com/office/drawing/2014/main" xmlns="" id="{00000000-0008-0000-0100-000020000000}"/>
              </a:ext>
            </a:extLst>
          </p:cNvPr>
          <p:cNvSpPr>
            <a:spLocks noChangeAspect="1"/>
          </p:cNvSpPr>
          <p:nvPr/>
        </p:nvSpPr>
        <p:spPr>
          <a:xfrm>
            <a:off x="6777024" y="5043791"/>
            <a:ext cx="485250" cy="485250"/>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円/楕円 37">
            <a:extLst>
              <a:ext uri="{FF2B5EF4-FFF2-40B4-BE49-F238E27FC236}">
                <a16:creationId xmlns:a16="http://schemas.microsoft.com/office/drawing/2014/main" xmlns="" id="{00000000-0008-0000-0100-000026000000}"/>
              </a:ext>
            </a:extLst>
          </p:cNvPr>
          <p:cNvSpPr>
            <a:spLocks noChangeAspect="1"/>
          </p:cNvSpPr>
          <p:nvPr/>
        </p:nvSpPr>
        <p:spPr>
          <a:xfrm>
            <a:off x="6691799" y="5532058"/>
            <a:ext cx="656689" cy="656689"/>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9" name="円/楕円 16">
            <a:extLst>
              <a:ext uri="{FF2B5EF4-FFF2-40B4-BE49-F238E27FC236}">
                <a16:creationId xmlns:a16="http://schemas.microsoft.com/office/drawing/2014/main" xmlns="" id="{F8DB8778-2FED-4453-A22C-0E2D47B03911}"/>
              </a:ext>
            </a:extLst>
          </p:cNvPr>
          <p:cNvSpPr>
            <a:spLocks noChangeAspect="1"/>
          </p:cNvSpPr>
          <p:nvPr/>
        </p:nvSpPr>
        <p:spPr>
          <a:xfrm>
            <a:off x="4727258" y="4056887"/>
            <a:ext cx="476543" cy="476543"/>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円/楕円 21">
            <a:extLst>
              <a:ext uri="{FF2B5EF4-FFF2-40B4-BE49-F238E27FC236}">
                <a16:creationId xmlns:a16="http://schemas.microsoft.com/office/drawing/2014/main" xmlns="" id="{E9C8B7B0-1B05-401E-881E-D7C2A42EE6DF}"/>
              </a:ext>
            </a:extLst>
          </p:cNvPr>
          <p:cNvSpPr>
            <a:spLocks noChangeAspect="1"/>
          </p:cNvSpPr>
          <p:nvPr/>
        </p:nvSpPr>
        <p:spPr>
          <a:xfrm>
            <a:off x="4743976" y="4534984"/>
            <a:ext cx="441672" cy="441672"/>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1" name="円/楕円 26">
            <a:extLst>
              <a:ext uri="{FF2B5EF4-FFF2-40B4-BE49-F238E27FC236}">
                <a16:creationId xmlns:a16="http://schemas.microsoft.com/office/drawing/2014/main" xmlns="" id="{36687D71-B263-407E-84F5-80B680DB0D22}"/>
              </a:ext>
            </a:extLst>
          </p:cNvPr>
          <p:cNvSpPr>
            <a:spLocks noChangeAspect="1"/>
          </p:cNvSpPr>
          <p:nvPr/>
        </p:nvSpPr>
        <p:spPr>
          <a:xfrm>
            <a:off x="4768992" y="4979764"/>
            <a:ext cx="395185" cy="395185"/>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2" name="円/楕円 31">
            <a:extLst>
              <a:ext uri="{FF2B5EF4-FFF2-40B4-BE49-F238E27FC236}">
                <a16:creationId xmlns:a16="http://schemas.microsoft.com/office/drawing/2014/main" xmlns="" id="{5F9A5E00-5E3E-403F-9748-01F70E183DCE}"/>
              </a:ext>
            </a:extLst>
          </p:cNvPr>
          <p:cNvSpPr>
            <a:spLocks noChangeAspect="1"/>
          </p:cNvSpPr>
          <p:nvPr/>
        </p:nvSpPr>
        <p:spPr>
          <a:xfrm>
            <a:off x="4825953" y="5378057"/>
            <a:ext cx="278940" cy="278940"/>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3" name="円/楕円 37">
            <a:extLst>
              <a:ext uri="{FF2B5EF4-FFF2-40B4-BE49-F238E27FC236}">
                <a16:creationId xmlns:a16="http://schemas.microsoft.com/office/drawing/2014/main" xmlns="" id="{A8648184-2330-41B6-89C9-137BD896FDC0}"/>
              </a:ext>
            </a:extLst>
          </p:cNvPr>
          <p:cNvSpPr>
            <a:spLocks noChangeAspect="1"/>
          </p:cNvSpPr>
          <p:nvPr/>
        </p:nvSpPr>
        <p:spPr>
          <a:xfrm>
            <a:off x="4698937" y="5656997"/>
            <a:ext cx="531750" cy="531750"/>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3" name="直線コネクタ 2">
            <a:extLst>
              <a:ext uri="{FF2B5EF4-FFF2-40B4-BE49-F238E27FC236}">
                <a16:creationId xmlns:a16="http://schemas.microsoft.com/office/drawing/2014/main" xmlns="" id="{33F52C5C-4EEB-4307-841B-9D0EE0B47987}"/>
              </a:ext>
            </a:extLst>
          </p:cNvPr>
          <p:cNvCxnSpPr>
            <a:cxnSpLocks/>
            <a:stCxn id="54" idx="2"/>
          </p:cNvCxnSpPr>
          <p:nvPr/>
        </p:nvCxnSpPr>
        <p:spPr>
          <a:xfrm flipV="1">
            <a:off x="2391540" y="6188748"/>
            <a:ext cx="4574132" cy="25118"/>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xmlns="" id="{2653E737-2211-42C7-BADA-EC1D8A3FC5F6}"/>
              </a:ext>
            </a:extLst>
          </p:cNvPr>
          <p:cNvSpPr txBox="1"/>
          <p:nvPr/>
        </p:nvSpPr>
        <p:spPr>
          <a:xfrm>
            <a:off x="2391539" y="5844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DDDED3"/>
                </a:solidFill>
                <a:effectLst/>
                <a:uLnTx/>
                <a:uFillTx/>
                <a:latin typeface="HG丸ｺﾞｼｯｸM-PRO" panose="020F0600000000000000" pitchFamily="50" charset="-128"/>
                <a:ea typeface="HG丸ｺﾞｼｯｸM-PRO" panose="020F0600000000000000" pitchFamily="50" charset="-128"/>
                <a:cs typeface="+mn-cs"/>
              </a:rPr>
              <a:t>その他</a:t>
            </a:r>
            <a:endParaRPr kumimoji="0" lang="en-US" altLang="ja-JP" sz="1800" b="0" i="0" u="none" strike="noStrike" kern="1200" cap="none" spc="0" normalizeH="0" baseline="0" noProof="0" dirty="0">
              <a:ln w="3175">
                <a:solidFill>
                  <a:prstClr val="black"/>
                </a:solidFill>
              </a:ln>
              <a:solidFill>
                <a:srgbClr val="DDDED3"/>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55" name="直線コネクタ 54">
            <a:extLst>
              <a:ext uri="{FF2B5EF4-FFF2-40B4-BE49-F238E27FC236}">
                <a16:creationId xmlns:a16="http://schemas.microsoft.com/office/drawing/2014/main" xmlns="" id="{B51A46E9-C1DF-4148-A663-D3E4DB7AE0D9}"/>
              </a:ext>
            </a:extLst>
          </p:cNvPr>
          <p:cNvCxnSpPr>
            <a:cxnSpLocks/>
            <a:stCxn id="54" idx="0"/>
            <a:endCxn id="43" idx="0"/>
          </p:cNvCxnSpPr>
          <p:nvPr/>
        </p:nvCxnSpPr>
        <p:spPr>
          <a:xfrm flipV="1">
            <a:off x="2391540" y="5656997"/>
            <a:ext cx="2573272" cy="18753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xmlns="" id="{84015ACC-C693-440B-9C5E-D3F6B86EAA31}"/>
              </a:ext>
            </a:extLst>
          </p:cNvPr>
          <p:cNvSpPr txBox="1"/>
          <p:nvPr/>
        </p:nvSpPr>
        <p:spPr>
          <a:xfrm>
            <a:off x="2391539" y="5448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28AF0C"/>
                </a:solidFill>
                <a:effectLst/>
                <a:uLnTx/>
                <a:uFillTx/>
                <a:latin typeface="HG丸ｺﾞｼｯｸM-PRO" panose="020F0600000000000000" pitchFamily="50" charset="-128"/>
                <a:ea typeface="HG丸ｺﾞｼｯｸM-PRO" panose="020F0600000000000000" pitchFamily="50" charset="-128"/>
                <a:cs typeface="+mn-cs"/>
              </a:rPr>
              <a:t>防衛関係費</a:t>
            </a:r>
            <a:endParaRPr kumimoji="0" lang="en-US" altLang="ja-JP" sz="1800" b="0" i="0" u="none" strike="noStrike" kern="1200" cap="none" spc="0" normalizeH="0" baseline="0" noProof="0" dirty="0">
              <a:ln w="3175">
                <a:solidFill>
                  <a:prstClr val="black"/>
                </a:solidFill>
              </a:ln>
              <a:solidFill>
                <a:srgbClr val="28AF0C"/>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59" name="直線コネクタ 58">
            <a:extLst>
              <a:ext uri="{FF2B5EF4-FFF2-40B4-BE49-F238E27FC236}">
                <a16:creationId xmlns:a16="http://schemas.microsoft.com/office/drawing/2014/main" xmlns="" id="{AE827695-9E9C-41C6-8965-2B492542FC9C}"/>
              </a:ext>
            </a:extLst>
          </p:cNvPr>
          <p:cNvCxnSpPr>
            <a:cxnSpLocks/>
            <a:stCxn id="58" idx="0"/>
            <a:endCxn id="42" idx="0"/>
          </p:cNvCxnSpPr>
          <p:nvPr/>
        </p:nvCxnSpPr>
        <p:spPr>
          <a:xfrm flipV="1">
            <a:off x="2391540" y="5378057"/>
            <a:ext cx="2573883" cy="7047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xmlns="" id="{94ED6588-5949-417E-9B0C-D40E749836B3}"/>
              </a:ext>
            </a:extLst>
          </p:cNvPr>
          <p:cNvSpPr txBox="1"/>
          <p:nvPr/>
        </p:nvSpPr>
        <p:spPr>
          <a:xfrm>
            <a:off x="2391539" y="5052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F92500"/>
                </a:solidFill>
                <a:effectLst/>
                <a:uLnTx/>
                <a:uFillTx/>
                <a:latin typeface="HG丸ｺﾞｼｯｸM-PRO" panose="020F0600000000000000" pitchFamily="50" charset="-128"/>
                <a:ea typeface="HG丸ｺﾞｼｯｸM-PRO" panose="020F0600000000000000" pitchFamily="50" charset="-128"/>
                <a:cs typeface="+mn-cs"/>
              </a:rPr>
              <a:t>文教及び科学振興費</a:t>
            </a:r>
            <a:endParaRPr kumimoji="0" lang="en-US" altLang="ja-JP" sz="1800" b="0" i="0" u="none" strike="noStrike" kern="1200" cap="none" spc="0" normalizeH="0" baseline="0" noProof="0" dirty="0">
              <a:ln w="3175">
                <a:solidFill>
                  <a:prstClr val="black"/>
                </a:solidFill>
              </a:ln>
              <a:solidFill>
                <a:srgbClr val="F925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3" name="テキスト ボックス 62">
            <a:extLst>
              <a:ext uri="{FF2B5EF4-FFF2-40B4-BE49-F238E27FC236}">
                <a16:creationId xmlns:a16="http://schemas.microsoft.com/office/drawing/2014/main" xmlns="" id="{F11BAF1B-05DB-4BA7-9373-882D57DE8680}"/>
              </a:ext>
            </a:extLst>
          </p:cNvPr>
          <p:cNvSpPr txBox="1"/>
          <p:nvPr/>
        </p:nvSpPr>
        <p:spPr>
          <a:xfrm>
            <a:off x="2391539" y="4656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1999E1"/>
                </a:solidFill>
                <a:effectLst/>
                <a:uLnTx/>
                <a:uFillTx/>
                <a:latin typeface="HG丸ｺﾞｼｯｸM-PRO" panose="020F0600000000000000" pitchFamily="50" charset="-128"/>
                <a:ea typeface="HG丸ｺﾞｼｯｸM-PRO" panose="020F0600000000000000" pitchFamily="50" charset="-128"/>
                <a:cs typeface="+mn-cs"/>
              </a:rPr>
              <a:t>公共事業関係費</a:t>
            </a:r>
            <a:endParaRPr kumimoji="0" lang="en-US" altLang="ja-JP" sz="1800" b="0" i="0" u="none" strike="noStrike" kern="1200" cap="none" spc="0" normalizeH="0" baseline="0" noProof="0" dirty="0">
              <a:ln w="3175">
                <a:solidFill>
                  <a:prstClr val="black"/>
                </a:solidFill>
              </a:ln>
              <a:solidFill>
                <a:srgbClr val="1999E1"/>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4" name="テキスト ボックス 63">
            <a:extLst>
              <a:ext uri="{FF2B5EF4-FFF2-40B4-BE49-F238E27FC236}">
                <a16:creationId xmlns:a16="http://schemas.microsoft.com/office/drawing/2014/main" xmlns="" id="{DAB39CBF-BFF3-47A8-98A0-7C3806E4A1AF}"/>
              </a:ext>
            </a:extLst>
          </p:cNvPr>
          <p:cNvSpPr txBox="1"/>
          <p:nvPr/>
        </p:nvSpPr>
        <p:spPr>
          <a:xfrm>
            <a:off x="2391539" y="4260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FF8A4C"/>
                </a:solidFill>
                <a:effectLst/>
                <a:uLnTx/>
                <a:uFillTx/>
                <a:latin typeface="HG丸ｺﾞｼｯｸM-PRO" panose="020F0600000000000000" pitchFamily="50" charset="-128"/>
                <a:ea typeface="HG丸ｺﾞｼｯｸM-PRO" panose="020F0600000000000000" pitchFamily="50" charset="-128"/>
                <a:cs typeface="+mn-cs"/>
              </a:rPr>
              <a:t>地方交付税交付金</a:t>
            </a:r>
            <a:endParaRPr kumimoji="0" lang="en-US" altLang="ja-JP" sz="1800" b="0" i="0" u="none" strike="noStrike" kern="1200" cap="none" spc="0" normalizeH="0" baseline="0" noProof="0" dirty="0">
              <a:ln w="3175">
                <a:solidFill>
                  <a:prstClr val="black"/>
                </a:solidFill>
              </a:ln>
              <a:solidFill>
                <a:srgbClr val="FF8A4C"/>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5" name="テキスト ボックス 64">
            <a:extLst>
              <a:ext uri="{FF2B5EF4-FFF2-40B4-BE49-F238E27FC236}">
                <a16:creationId xmlns:a16="http://schemas.microsoft.com/office/drawing/2014/main" xmlns="" id="{B4CEC0F6-6D80-469A-B0E3-F41ECDD6AC8D}"/>
              </a:ext>
            </a:extLst>
          </p:cNvPr>
          <p:cNvSpPr txBox="1"/>
          <p:nvPr/>
        </p:nvSpPr>
        <p:spPr>
          <a:xfrm>
            <a:off x="1481943" y="3766708"/>
            <a:ext cx="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w="3175">
                  <a:solidFill>
                    <a:prstClr val="black"/>
                  </a:solidFill>
                </a:ln>
                <a:solidFill>
                  <a:srgbClr val="67E47E"/>
                </a:solidFill>
                <a:effectLst/>
                <a:uLnTx/>
                <a:uFillTx/>
                <a:latin typeface="HG丸ｺﾞｼｯｸM-PRO" panose="020F0600000000000000" pitchFamily="50" charset="-128"/>
                <a:ea typeface="HG丸ｺﾞｼｯｸM-PRO" panose="020F0600000000000000" pitchFamily="50" charset="-128"/>
                <a:cs typeface="+mn-cs"/>
              </a:rPr>
              <a:t>国債費</a:t>
            </a:r>
            <a:endParaRPr kumimoji="0" lang="en-US" altLang="ja-JP" sz="2800" b="0" i="0" u="none" strike="noStrike" kern="1200" cap="none" spc="0" normalizeH="0" baseline="0" noProof="0" dirty="0">
              <a:ln w="3175">
                <a:solidFill>
                  <a:prstClr val="black"/>
                </a:solidFill>
              </a:ln>
              <a:solidFill>
                <a:srgbClr val="67E47E"/>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66" name="直線コネクタ 65">
            <a:extLst>
              <a:ext uri="{FF2B5EF4-FFF2-40B4-BE49-F238E27FC236}">
                <a16:creationId xmlns:a16="http://schemas.microsoft.com/office/drawing/2014/main" xmlns="" id="{A17C2FCB-7FD6-495A-8391-B3E9EB987818}"/>
              </a:ext>
            </a:extLst>
          </p:cNvPr>
          <p:cNvCxnSpPr>
            <a:cxnSpLocks/>
            <a:stCxn id="62" idx="0"/>
            <a:endCxn id="41" idx="0"/>
          </p:cNvCxnSpPr>
          <p:nvPr/>
        </p:nvCxnSpPr>
        <p:spPr>
          <a:xfrm flipV="1">
            <a:off x="2391540" y="4979764"/>
            <a:ext cx="2575045" cy="7277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xmlns="" id="{9810D6FD-55A6-4750-8304-B30BAA7D372B}"/>
              </a:ext>
            </a:extLst>
          </p:cNvPr>
          <p:cNvCxnSpPr>
            <a:cxnSpLocks/>
            <a:stCxn id="63" idx="0"/>
            <a:endCxn id="40" idx="0"/>
          </p:cNvCxnSpPr>
          <p:nvPr/>
        </p:nvCxnSpPr>
        <p:spPr>
          <a:xfrm flipV="1">
            <a:off x="2391540" y="4534984"/>
            <a:ext cx="2573272" cy="12155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xmlns="" id="{30A005DC-0FEB-4776-969D-321189F3E921}"/>
              </a:ext>
            </a:extLst>
          </p:cNvPr>
          <p:cNvCxnSpPr>
            <a:cxnSpLocks/>
            <a:stCxn id="65" idx="2"/>
            <a:endCxn id="39" idx="0"/>
          </p:cNvCxnSpPr>
          <p:nvPr/>
        </p:nvCxnSpPr>
        <p:spPr>
          <a:xfrm flipV="1">
            <a:off x="1481944" y="4056887"/>
            <a:ext cx="3483586" cy="233041"/>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xmlns="" id="{AC958322-9CC4-4DD0-B6E0-A7DA755F8DA5}"/>
              </a:ext>
            </a:extLst>
          </p:cNvPr>
          <p:cNvCxnSpPr>
            <a:cxnSpLocks/>
            <a:stCxn id="65" idx="0"/>
            <a:endCxn id="18" idx="0"/>
          </p:cNvCxnSpPr>
          <p:nvPr/>
        </p:nvCxnSpPr>
        <p:spPr>
          <a:xfrm flipV="1">
            <a:off x="1481944" y="3725990"/>
            <a:ext cx="3483611" cy="4071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xmlns="" id="{D420A037-FDAA-4861-B3F5-4626AB8A4CD1}"/>
              </a:ext>
            </a:extLst>
          </p:cNvPr>
          <p:cNvCxnSpPr>
            <a:cxnSpLocks/>
            <a:stCxn id="6" idx="0"/>
            <a:endCxn id="13" idx="0"/>
          </p:cNvCxnSpPr>
          <p:nvPr/>
        </p:nvCxnSpPr>
        <p:spPr>
          <a:xfrm flipV="1">
            <a:off x="1481172" y="3212939"/>
            <a:ext cx="3484041" cy="49782"/>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xmlns="" id="{385BB577-4086-4814-A85E-82749F456598}"/>
              </a:ext>
            </a:extLst>
          </p:cNvPr>
          <p:cNvCxnSpPr>
            <a:cxnSpLocks/>
            <a:stCxn id="42" idx="4"/>
            <a:endCxn id="23" idx="0"/>
          </p:cNvCxnSpPr>
          <p:nvPr/>
        </p:nvCxnSpPr>
        <p:spPr>
          <a:xfrm flipV="1">
            <a:off x="4965423" y="5532058"/>
            <a:ext cx="2054721" cy="124939"/>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xmlns="" id="{7DAFBCE2-49B4-4B6A-A198-91B7E1F6BAFA}"/>
              </a:ext>
            </a:extLst>
          </p:cNvPr>
          <p:cNvCxnSpPr>
            <a:cxnSpLocks/>
            <a:stCxn id="41" idx="4"/>
            <a:endCxn id="22" idx="0"/>
          </p:cNvCxnSpPr>
          <p:nvPr/>
        </p:nvCxnSpPr>
        <p:spPr>
          <a:xfrm flipV="1">
            <a:off x="4966585" y="5043791"/>
            <a:ext cx="2053064" cy="33115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xmlns="" id="{71B07E0B-85B2-47F4-8B51-CA73C4D9290D}"/>
              </a:ext>
            </a:extLst>
          </p:cNvPr>
          <p:cNvCxnSpPr>
            <a:cxnSpLocks/>
            <a:stCxn id="40" idx="4"/>
            <a:endCxn id="21" idx="0"/>
          </p:cNvCxnSpPr>
          <p:nvPr/>
        </p:nvCxnSpPr>
        <p:spPr>
          <a:xfrm flipV="1">
            <a:off x="4964812" y="4544152"/>
            <a:ext cx="2055333" cy="432504"/>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xmlns="" id="{3AA650F7-A238-48E6-917C-A882F6F5AC35}"/>
              </a:ext>
            </a:extLst>
          </p:cNvPr>
          <p:cNvCxnSpPr>
            <a:cxnSpLocks/>
            <a:stCxn id="39" idx="4"/>
            <a:endCxn id="20" idx="0"/>
          </p:cNvCxnSpPr>
          <p:nvPr/>
        </p:nvCxnSpPr>
        <p:spPr>
          <a:xfrm flipV="1">
            <a:off x="4965530" y="4019250"/>
            <a:ext cx="2054615" cy="51418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xmlns="" id="{DBD4F282-7488-4999-8F70-EA5D000031B8}"/>
              </a:ext>
            </a:extLst>
          </p:cNvPr>
          <p:cNvCxnSpPr>
            <a:cxnSpLocks/>
            <a:stCxn id="39" idx="0"/>
            <a:endCxn id="19" idx="0"/>
          </p:cNvCxnSpPr>
          <p:nvPr/>
        </p:nvCxnSpPr>
        <p:spPr>
          <a:xfrm flipV="1">
            <a:off x="4965530" y="3170660"/>
            <a:ext cx="2054615" cy="886227"/>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xmlns="" id="{D4963E63-391F-4118-ACD8-BD6B12669CED}"/>
              </a:ext>
            </a:extLst>
          </p:cNvPr>
          <p:cNvCxnSpPr>
            <a:cxnSpLocks/>
            <a:stCxn id="18" idx="0"/>
            <a:endCxn id="14" idx="0"/>
          </p:cNvCxnSpPr>
          <p:nvPr/>
        </p:nvCxnSpPr>
        <p:spPr>
          <a:xfrm flipV="1">
            <a:off x="4965555" y="2134561"/>
            <a:ext cx="2054590" cy="1591429"/>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1" name="テキスト ボックス 63">
            <a:extLst>
              <a:ext uri="{FF2B5EF4-FFF2-40B4-BE49-F238E27FC236}">
                <a16:creationId xmlns:a16="http://schemas.microsoft.com/office/drawing/2014/main" xmlns="" id="{00000000-0008-0000-0100-000040000000}"/>
              </a:ext>
            </a:extLst>
          </p:cNvPr>
          <p:cNvSpPr txBox="1"/>
          <p:nvPr/>
        </p:nvSpPr>
        <p:spPr>
          <a:xfrm>
            <a:off x="6527422" y="1321980"/>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32</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4735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33.3</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 name="テキスト ボックス 63">
            <a:extLst>
              <a:ext uri="{FF2B5EF4-FFF2-40B4-BE49-F238E27FC236}">
                <a16:creationId xmlns:a16="http://schemas.microsoft.com/office/drawing/2014/main" xmlns="" id="{03162DD3-DC62-40DF-AD79-5EE84C62B75D}"/>
              </a:ext>
            </a:extLst>
          </p:cNvPr>
          <p:cNvSpPr txBox="1"/>
          <p:nvPr/>
        </p:nvSpPr>
        <p:spPr>
          <a:xfrm>
            <a:off x="4454942" y="3266413"/>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6919</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20.0</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矢印: ストライプ 1">
            <a:extLst>
              <a:ext uri="{FF2B5EF4-FFF2-40B4-BE49-F238E27FC236}">
                <a16:creationId xmlns:a16="http://schemas.microsoft.com/office/drawing/2014/main" xmlns="" id="{17E07AA1-B105-4DAD-BBFE-4FD9478EF7AF}"/>
              </a:ext>
            </a:extLst>
          </p:cNvPr>
          <p:cNvSpPr/>
          <p:nvPr/>
        </p:nvSpPr>
        <p:spPr>
          <a:xfrm rot="12861177" flipV="1">
            <a:off x="2419704" y="2771610"/>
            <a:ext cx="2178898" cy="161573"/>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4" name="テキスト ボックス 50">
            <a:extLst>
              <a:ext uri="{FF2B5EF4-FFF2-40B4-BE49-F238E27FC236}">
                <a16:creationId xmlns:a16="http://schemas.microsoft.com/office/drawing/2014/main" xmlns="" id="{00000000-0008-0000-0100-000033000000}"/>
              </a:ext>
            </a:extLst>
          </p:cNvPr>
          <p:cNvSpPr txBox="1"/>
          <p:nvPr/>
        </p:nvSpPr>
        <p:spPr>
          <a:xfrm rot="20904634">
            <a:off x="4224912"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1977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S52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８兆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5143</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p>
        </p:txBody>
      </p:sp>
      <p:sp>
        <p:nvSpPr>
          <p:cNvPr id="98" name="テキスト ボックス 50">
            <a:extLst>
              <a:ext uri="{FF2B5EF4-FFF2-40B4-BE49-F238E27FC236}">
                <a16:creationId xmlns:a16="http://schemas.microsoft.com/office/drawing/2014/main" xmlns="" id="{DEDFDD6D-24F5-4294-8128-3ED506CCE81E}"/>
              </a:ext>
            </a:extLst>
          </p:cNvPr>
          <p:cNvSpPr txBox="1"/>
          <p:nvPr/>
        </p:nvSpPr>
        <p:spPr>
          <a:xfrm rot="20904634">
            <a:off x="6296865"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H29</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4547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p>
        </p:txBody>
      </p:sp>
      <p:sp>
        <p:nvSpPr>
          <p:cNvPr id="106" name="テキスト ボックス 105">
            <a:extLst>
              <a:ext uri="{FF2B5EF4-FFF2-40B4-BE49-F238E27FC236}">
                <a16:creationId xmlns:a16="http://schemas.microsoft.com/office/drawing/2014/main" xmlns="" id="{7D3D7CDE-B7D3-4805-BBD3-279D104E26E9}"/>
              </a:ext>
            </a:extLst>
          </p:cNvPr>
          <p:cNvSpPr txBox="1"/>
          <p:nvPr/>
        </p:nvSpPr>
        <p:spPr>
          <a:xfrm>
            <a:off x="436570" y="429964"/>
            <a:ext cx="69304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・社会保障費</a:t>
            </a:r>
            <a:r>
              <a:rPr lang="ja-JP" altLang="en-US" dirty="0">
                <a:solidFill>
                  <a:prstClr val="black"/>
                </a:solidFill>
                <a:latin typeface="HG丸ｺﾞｼｯｸM-PRO" panose="020F0600000000000000" pitchFamily="50" charset="-128"/>
                <a:ea typeface="HG丸ｺﾞｼｯｸM-PRO" panose="020F0600000000000000" pitchFamily="50" charset="-128"/>
              </a:rPr>
              <a:t>と国債費で一般会計の６割弱を占める</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2" name="テキスト ボックス 63">
            <a:extLst>
              <a:ext uri="{FF2B5EF4-FFF2-40B4-BE49-F238E27FC236}">
                <a16:creationId xmlns:a16="http://schemas.microsoft.com/office/drawing/2014/main" xmlns="" id="{A0D2E822-7BEF-4DE4-ACC6-44872167B759}"/>
              </a:ext>
            </a:extLst>
          </p:cNvPr>
          <p:cNvSpPr txBox="1"/>
          <p:nvPr/>
        </p:nvSpPr>
        <p:spPr>
          <a:xfrm>
            <a:off x="6524933" y="2462999"/>
            <a:ext cx="988888"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23</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5285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24.1</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3" name="テキスト ボックス 63">
            <a:extLst>
              <a:ext uri="{FF2B5EF4-FFF2-40B4-BE49-F238E27FC236}">
                <a16:creationId xmlns:a16="http://schemas.microsoft.com/office/drawing/2014/main" xmlns="" id="{E6CECF51-DBBC-4ACC-9D07-78DA887C4E2E}"/>
              </a:ext>
            </a:extLst>
          </p:cNvPr>
          <p:cNvSpPr txBox="1"/>
          <p:nvPr/>
        </p:nvSpPr>
        <p:spPr>
          <a:xfrm>
            <a:off x="4466037" y="3676560"/>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3487</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8.2</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6" name="円/楕円 10">
            <a:extLst>
              <a:ext uri="{FF2B5EF4-FFF2-40B4-BE49-F238E27FC236}">
                <a16:creationId xmlns:a16="http://schemas.microsoft.com/office/drawing/2014/main" xmlns="" id="{F498D42B-9A6C-4365-BC54-669DEE174765}"/>
              </a:ext>
            </a:extLst>
          </p:cNvPr>
          <p:cNvSpPr>
            <a:spLocks noChangeAspect="1"/>
          </p:cNvSpPr>
          <p:nvPr/>
        </p:nvSpPr>
        <p:spPr>
          <a:xfrm>
            <a:off x="4259262" y="3123509"/>
            <a:ext cx="1371973" cy="1067262"/>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181" name="直線コネクタ 180">
            <a:extLst>
              <a:ext uri="{FF2B5EF4-FFF2-40B4-BE49-F238E27FC236}">
                <a16:creationId xmlns:a16="http://schemas.microsoft.com/office/drawing/2014/main" xmlns="" id="{307D080F-B51E-4A6A-8E50-9926B0771534}"/>
              </a:ext>
            </a:extLst>
          </p:cNvPr>
          <p:cNvCxnSpPr>
            <a:cxnSpLocks/>
            <a:stCxn id="13" idx="0"/>
            <a:endCxn id="9" idx="0"/>
          </p:cNvCxnSpPr>
          <p:nvPr/>
        </p:nvCxnSpPr>
        <p:spPr>
          <a:xfrm flipV="1">
            <a:off x="4965213" y="911589"/>
            <a:ext cx="2054156" cy="230135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15" name="円/楕円 10">
            <a:extLst>
              <a:ext uri="{FF2B5EF4-FFF2-40B4-BE49-F238E27FC236}">
                <a16:creationId xmlns:a16="http://schemas.microsoft.com/office/drawing/2014/main" xmlns="" id="{6E2B956C-2C0A-4A2C-A4B7-A25BF6B14C5F}"/>
              </a:ext>
            </a:extLst>
          </p:cNvPr>
          <p:cNvSpPr>
            <a:spLocks noChangeAspect="1"/>
          </p:cNvSpPr>
          <p:nvPr/>
        </p:nvSpPr>
        <p:spPr>
          <a:xfrm>
            <a:off x="6101186" y="848181"/>
            <a:ext cx="1811685" cy="2394737"/>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9241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円/楕円 10">
            <a:extLst>
              <a:ext uri="{FF2B5EF4-FFF2-40B4-BE49-F238E27FC236}">
                <a16:creationId xmlns:a16="http://schemas.microsoft.com/office/drawing/2014/main" xmlns="" id="{C16F8AFD-8CF0-417F-AA70-2723D3AA69FA}"/>
              </a:ext>
            </a:extLst>
          </p:cNvPr>
          <p:cNvSpPr>
            <a:spLocks noChangeAspect="1"/>
          </p:cNvSpPr>
          <p:nvPr/>
        </p:nvSpPr>
        <p:spPr>
          <a:xfrm>
            <a:off x="4801379" y="3725990"/>
            <a:ext cx="328351" cy="328351"/>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四角形: 角を丸くする 6">
            <a:extLst>
              <a:ext uri="{FF2B5EF4-FFF2-40B4-BE49-F238E27FC236}">
                <a16:creationId xmlns:a16="http://schemas.microsoft.com/office/drawing/2014/main" xmlns="" id="{BC2C5A20-02D4-4998-B271-3E6DCA355C9C}"/>
              </a:ext>
            </a:extLst>
          </p:cNvPr>
          <p:cNvSpPr/>
          <p:nvPr/>
        </p:nvSpPr>
        <p:spPr>
          <a:xfrm>
            <a:off x="1408471" y="1030790"/>
            <a:ext cx="3982059" cy="1391083"/>
          </a:xfrm>
          <a:prstGeom prst="roundRect">
            <a:avLst>
              <a:gd name="adj" fmla="val 6333"/>
            </a:avLst>
          </a:prstGeom>
          <a:gradFill>
            <a:gsLst>
              <a:gs pos="0">
                <a:schemeClr val="bg1"/>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508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7" name="テキスト ボックス 86">
            <a:extLst>
              <a:ext uri="{FF2B5EF4-FFF2-40B4-BE49-F238E27FC236}">
                <a16:creationId xmlns:a16="http://schemas.microsoft.com/office/drawing/2014/main" xmlns="" id="{B6893D67-75E6-4887-B043-3AE24D41FB61}"/>
              </a:ext>
            </a:extLst>
          </p:cNvPr>
          <p:cNvSpPr txBox="1"/>
          <p:nvPr/>
        </p:nvSpPr>
        <p:spPr>
          <a:xfrm>
            <a:off x="1494294" y="1210705"/>
            <a:ext cx="377539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w="3175">
                  <a:solidFill>
                    <a:srgbClr val="F92500"/>
                  </a:solid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社会保障関係費と国債費の割合</a:t>
            </a:r>
            <a:endParaRPr kumimoji="0" lang="en-US" altLang="ja-JP" sz="2000" b="0" i="0" u="none" strike="noStrike" kern="1200" cap="none" spc="0" normalizeH="0" baseline="0" noProof="0" dirty="0">
              <a:ln w="3175">
                <a:solidFill>
                  <a:srgbClr val="F92500"/>
                </a:solid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0" name="テキスト ボックス 63">
            <a:extLst>
              <a:ext uri="{FF2B5EF4-FFF2-40B4-BE49-F238E27FC236}">
                <a16:creationId xmlns:a16="http://schemas.microsoft.com/office/drawing/2014/main" xmlns="" id="{053E1DD6-C51F-4000-B66C-6527B3FAA391}"/>
              </a:ext>
            </a:extLst>
          </p:cNvPr>
          <p:cNvSpPr txBox="1"/>
          <p:nvPr/>
        </p:nvSpPr>
        <p:spPr>
          <a:xfrm>
            <a:off x="3772822" y="1872000"/>
            <a:ext cx="1080000" cy="39600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57.4</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3" name="テキスト ボックス 63">
            <a:extLst>
              <a:ext uri="{FF2B5EF4-FFF2-40B4-BE49-F238E27FC236}">
                <a16:creationId xmlns:a16="http://schemas.microsoft.com/office/drawing/2014/main" xmlns="" id="{F0CAC718-B3C4-4439-B6F0-56A911E00396}"/>
              </a:ext>
            </a:extLst>
          </p:cNvPr>
          <p:cNvSpPr txBox="1"/>
          <p:nvPr/>
        </p:nvSpPr>
        <p:spPr>
          <a:xfrm>
            <a:off x="1842263" y="1872000"/>
            <a:ext cx="1080000" cy="39600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28.2</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9" name="矢印: ストライプ 98">
            <a:extLst>
              <a:ext uri="{FF2B5EF4-FFF2-40B4-BE49-F238E27FC236}">
                <a16:creationId xmlns:a16="http://schemas.microsoft.com/office/drawing/2014/main" xmlns="" id="{361E58FE-718C-412F-8678-36051AA4D289}"/>
              </a:ext>
            </a:extLst>
          </p:cNvPr>
          <p:cNvSpPr/>
          <p:nvPr/>
        </p:nvSpPr>
        <p:spPr>
          <a:xfrm>
            <a:off x="2930993" y="1952638"/>
            <a:ext cx="818172" cy="255595"/>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0" name="テキスト ボックス 50">
            <a:extLst>
              <a:ext uri="{FF2B5EF4-FFF2-40B4-BE49-F238E27FC236}">
                <a16:creationId xmlns:a16="http://schemas.microsoft.com/office/drawing/2014/main" xmlns="" id="{2B589D65-5E6A-47C3-9683-5E8EB8F33D0E}"/>
              </a:ext>
            </a:extLst>
          </p:cNvPr>
          <p:cNvSpPr txBox="1"/>
          <p:nvPr/>
        </p:nvSpPr>
        <p:spPr>
          <a:xfrm>
            <a:off x="1481943" y="1620000"/>
            <a:ext cx="1800000" cy="25200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1977</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S52</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1" name="テキスト ボックス 50">
            <a:extLst>
              <a:ext uri="{FF2B5EF4-FFF2-40B4-BE49-F238E27FC236}">
                <a16:creationId xmlns:a16="http://schemas.microsoft.com/office/drawing/2014/main" xmlns="" id="{A3DBA068-8A14-43C8-86AD-F08DD5352CA4}"/>
              </a:ext>
            </a:extLst>
          </p:cNvPr>
          <p:cNvSpPr txBox="1"/>
          <p:nvPr/>
        </p:nvSpPr>
        <p:spPr>
          <a:xfrm>
            <a:off x="3399413" y="1620000"/>
            <a:ext cx="1800000" cy="25200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H29</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円/楕円 1">
            <a:extLst>
              <a:ext uri="{FF2B5EF4-FFF2-40B4-BE49-F238E27FC236}">
                <a16:creationId xmlns:a16="http://schemas.microsoft.com/office/drawing/2014/main" xmlns="" id="{00000000-0008-0000-0100-000002000000}"/>
              </a:ext>
            </a:extLst>
          </p:cNvPr>
          <p:cNvSpPr>
            <a:spLocks noChangeAspect="1"/>
          </p:cNvSpPr>
          <p:nvPr/>
        </p:nvSpPr>
        <p:spPr>
          <a:xfrm>
            <a:off x="6409169" y="911589"/>
            <a:ext cx="1220400" cy="1220400"/>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円/楕円 1">
            <a:extLst>
              <a:ext uri="{FF2B5EF4-FFF2-40B4-BE49-F238E27FC236}">
                <a16:creationId xmlns:a16="http://schemas.microsoft.com/office/drawing/2014/main" xmlns="" id="{5EF6AE23-BB0F-47D4-B399-67DF75117D74}"/>
              </a:ext>
            </a:extLst>
          </p:cNvPr>
          <p:cNvSpPr>
            <a:spLocks noChangeAspect="1"/>
          </p:cNvSpPr>
          <p:nvPr/>
        </p:nvSpPr>
        <p:spPr>
          <a:xfrm>
            <a:off x="4709514" y="3212939"/>
            <a:ext cx="511398" cy="511398"/>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円/楕円 10">
            <a:extLst>
              <a:ext uri="{FF2B5EF4-FFF2-40B4-BE49-F238E27FC236}">
                <a16:creationId xmlns:a16="http://schemas.microsoft.com/office/drawing/2014/main" xmlns="" id="{00000000-0008-0000-0100-00000B000000}"/>
              </a:ext>
            </a:extLst>
          </p:cNvPr>
          <p:cNvSpPr>
            <a:spLocks noChangeAspect="1"/>
          </p:cNvSpPr>
          <p:nvPr/>
        </p:nvSpPr>
        <p:spPr>
          <a:xfrm>
            <a:off x="6501476" y="2134561"/>
            <a:ext cx="1037337" cy="1037337"/>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円/楕円 10">
            <a:extLst>
              <a:ext uri="{FF2B5EF4-FFF2-40B4-BE49-F238E27FC236}">
                <a16:creationId xmlns:a16="http://schemas.microsoft.com/office/drawing/2014/main" xmlns="" id="{DD68441C-5666-4D3A-8DFF-0FE7EAE10EBA}"/>
              </a:ext>
            </a:extLst>
          </p:cNvPr>
          <p:cNvSpPr>
            <a:spLocks noChangeAspect="1"/>
          </p:cNvSpPr>
          <p:nvPr/>
        </p:nvSpPr>
        <p:spPr>
          <a:xfrm>
            <a:off x="4801379" y="3725990"/>
            <a:ext cx="328351" cy="328351"/>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円/楕円 16">
            <a:extLst>
              <a:ext uri="{FF2B5EF4-FFF2-40B4-BE49-F238E27FC236}">
                <a16:creationId xmlns:a16="http://schemas.microsoft.com/office/drawing/2014/main" xmlns="" id="{00000000-0008-0000-0100-000011000000}"/>
              </a:ext>
            </a:extLst>
          </p:cNvPr>
          <p:cNvSpPr>
            <a:spLocks noChangeAspect="1"/>
          </p:cNvSpPr>
          <p:nvPr/>
        </p:nvSpPr>
        <p:spPr>
          <a:xfrm>
            <a:off x="6597370" y="3170660"/>
            <a:ext cx="845550" cy="845550"/>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円/楕円 21">
            <a:extLst>
              <a:ext uri="{FF2B5EF4-FFF2-40B4-BE49-F238E27FC236}">
                <a16:creationId xmlns:a16="http://schemas.microsoft.com/office/drawing/2014/main" xmlns="" id="{00000000-0008-0000-0100-000016000000}"/>
              </a:ext>
            </a:extLst>
          </p:cNvPr>
          <p:cNvSpPr>
            <a:spLocks noChangeAspect="1"/>
          </p:cNvSpPr>
          <p:nvPr/>
        </p:nvSpPr>
        <p:spPr>
          <a:xfrm>
            <a:off x="6758628" y="4019250"/>
            <a:ext cx="523034" cy="523034"/>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円/楕円 26">
            <a:extLst>
              <a:ext uri="{FF2B5EF4-FFF2-40B4-BE49-F238E27FC236}">
                <a16:creationId xmlns:a16="http://schemas.microsoft.com/office/drawing/2014/main" xmlns="" id="{00000000-0008-0000-0100-00001B000000}"/>
              </a:ext>
            </a:extLst>
          </p:cNvPr>
          <p:cNvSpPr>
            <a:spLocks noChangeAspect="1"/>
          </p:cNvSpPr>
          <p:nvPr/>
        </p:nvSpPr>
        <p:spPr>
          <a:xfrm>
            <a:off x="6771703" y="4544152"/>
            <a:ext cx="496884" cy="496884"/>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円/楕円 31">
            <a:extLst>
              <a:ext uri="{FF2B5EF4-FFF2-40B4-BE49-F238E27FC236}">
                <a16:creationId xmlns:a16="http://schemas.microsoft.com/office/drawing/2014/main" xmlns="" id="{00000000-0008-0000-0100-000020000000}"/>
              </a:ext>
            </a:extLst>
          </p:cNvPr>
          <p:cNvSpPr>
            <a:spLocks noChangeAspect="1"/>
          </p:cNvSpPr>
          <p:nvPr/>
        </p:nvSpPr>
        <p:spPr>
          <a:xfrm>
            <a:off x="6777024" y="5043791"/>
            <a:ext cx="485250" cy="485250"/>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円/楕円 37">
            <a:extLst>
              <a:ext uri="{FF2B5EF4-FFF2-40B4-BE49-F238E27FC236}">
                <a16:creationId xmlns:a16="http://schemas.microsoft.com/office/drawing/2014/main" xmlns="" id="{00000000-0008-0000-0100-000026000000}"/>
              </a:ext>
            </a:extLst>
          </p:cNvPr>
          <p:cNvSpPr>
            <a:spLocks noChangeAspect="1"/>
          </p:cNvSpPr>
          <p:nvPr/>
        </p:nvSpPr>
        <p:spPr>
          <a:xfrm>
            <a:off x="6691799" y="5532058"/>
            <a:ext cx="656689" cy="656689"/>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9" name="円/楕円 16">
            <a:extLst>
              <a:ext uri="{FF2B5EF4-FFF2-40B4-BE49-F238E27FC236}">
                <a16:creationId xmlns:a16="http://schemas.microsoft.com/office/drawing/2014/main" xmlns="" id="{F8DB8778-2FED-4453-A22C-0E2D47B03911}"/>
              </a:ext>
            </a:extLst>
          </p:cNvPr>
          <p:cNvSpPr>
            <a:spLocks noChangeAspect="1"/>
          </p:cNvSpPr>
          <p:nvPr/>
        </p:nvSpPr>
        <p:spPr>
          <a:xfrm>
            <a:off x="4727258" y="4056887"/>
            <a:ext cx="476543" cy="476543"/>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円/楕円 21">
            <a:extLst>
              <a:ext uri="{FF2B5EF4-FFF2-40B4-BE49-F238E27FC236}">
                <a16:creationId xmlns:a16="http://schemas.microsoft.com/office/drawing/2014/main" xmlns="" id="{E9C8B7B0-1B05-401E-881E-D7C2A42EE6DF}"/>
              </a:ext>
            </a:extLst>
          </p:cNvPr>
          <p:cNvSpPr>
            <a:spLocks noChangeAspect="1"/>
          </p:cNvSpPr>
          <p:nvPr/>
        </p:nvSpPr>
        <p:spPr>
          <a:xfrm>
            <a:off x="4743976" y="4534984"/>
            <a:ext cx="441672" cy="441672"/>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1" name="円/楕円 26">
            <a:extLst>
              <a:ext uri="{FF2B5EF4-FFF2-40B4-BE49-F238E27FC236}">
                <a16:creationId xmlns:a16="http://schemas.microsoft.com/office/drawing/2014/main" xmlns="" id="{36687D71-B263-407E-84F5-80B680DB0D22}"/>
              </a:ext>
            </a:extLst>
          </p:cNvPr>
          <p:cNvSpPr>
            <a:spLocks noChangeAspect="1"/>
          </p:cNvSpPr>
          <p:nvPr/>
        </p:nvSpPr>
        <p:spPr>
          <a:xfrm>
            <a:off x="4768992" y="4979764"/>
            <a:ext cx="395185" cy="395185"/>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2" name="円/楕円 31">
            <a:extLst>
              <a:ext uri="{FF2B5EF4-FFF2-40B4-BE49-F238E27FC236}">
                <a16:creationId xmlns:a16="http://schemas.microsoft.com/office/drawing/2014/main" xmlns="" id="{5F9A5E00-5E3E-403F-9748-01F70E183DCE}"/>
              </a:ext>
            </a:extLst>
          </p:cNvPr>
          <p:cNvSpPr>
            <a:spLocks noChangeAspect="1"/>
          </p:cNvSpPr>
          <p:nvPr/>
        </p:nvSpPr>
        <p:spPr>
          <a:xfrm>
            <a:off x="4825953" y="5378057"/>
            <a:ext cx="278940" cy="278940"/>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3" name="円/楕円 37">
            <a:extLst>
              <a:ext uri="{FF2B5EF4-FFF2-40B4-BE49-F238E27FC236}">
                <a16:creationId xmlns:a16="http://schemas.microsoft.com/office/drawing/2014/main" xmlns="" id="{A8648184-2330-41B6-89C9-137BD896FDC0}"/>
              </a:ext>
            </a:extLst>
          </p:cNvPr>
          <p:cNvSpPr>
            <a:spLocks noChangeAspect="1"/>
          </p:cNvSpPr>
          <p:nvPr/>
        </p:nvSpPr>
        <p:spPr>
          <a:xfrm>
            <a:off x="4698937" y="5656997"/>
            <a:ext cx="531750" cy="531750"/>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3" name="直線コネクタ 2">
            <a:extLst>
              <a:ext uri="{FF2B5EF4-FFF2-40B4-BE49-F238E27FC236}">
                <a16:creationId xmlns:a16="http://schemas.microsoft.com/office/drawing/2014/main" xmlns="" id="{33F52C5C-4EEB-4307-841B-9D0EE0B47987}"/>
              </a:ext>
            </a:extLst>
          </p:cNvPr>
          <p:cNvCxnSpPr>
            <a:cxnSpLocks/>
            <a:stCxn id="54" idx="2"/>
          </p:cNvCxnSpPr>
          <p:nvPr/>
        </p:nvCxnSpPr>
        <p:spPr>
          <a:xfrm flipV="1">
            <a:off x="2391540" y="6188748"/>
            <a:ext cx="4574132" cy="25118"/>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xmlns="" id="{2653E737-2211-42C7-BADA-EC1D8A3FC5F6}"/>
              </a:ext>
            </a:extLst>
          </p:cNvPr>
          <p:cNvSpPr txBox="1"/>
          <p:nvPr/>
        </p:nvSpPr>
        <p:spPr>
          <a:xfrm>
            <a:off x="2391539" y="5844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DDDED3"/>
                </a:solidFill>
                <a:effectLst/>
                <a:uLnTx/>
                <a:uFillTx/>
                <a:latin typeface="HG丸ｺﾞｼｯｸM-PRO" panose="020F0600000000000000" pitchFamily="50" charset="-128"/>
                <a:ea typeface="HG丸ｺﾞｼｯｸM-PRO" panose="020F0600000000000000" pitchFamily="50" charset="-128"/>
                <a:cs typeface="+mn-cs"/>
              </a:rPr>
              <a:t>その他</a:t>
            </a:r>
            <a:endParaRPr kumimoji="0" lang="en-US" altLang="ja-JP" sz="1800" b="0" i="0" u="none" strike="noStrike" kern="1200" cap="none" spc="0" normalizeH="0" baseline="0" noProof="0" dirty="0">
              <a:ln w="3175">
                <a:solidFill>
                  <a:prstClr val="black"/>
                </a:solidFill>
              </a:ln>
              <a:solidFill>
                <a:srgbClr val="DDDED3"/>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55" name="直線コネクタ 54">
            <a:extLst>
              <a:ext uri="{FF2B5EF4-FFF2-40B4-BE49-F238E27FC236}">
                <a16:creationId xmlns:a16="http://schemas.microsoft.com/office/drawing/2014/main" xmlns="" id="{B51A46E9-C1DF-4148-A663-D3E4DB7AE0D9}"/>
              </a:ext>
            </a:extLst>
          </p:cNvPr>
          <p:cNvCxnSpPr>
            <a:cxnSpLocks/>
            <a:stCxn id="54" idx="0"/>
            <a:endCxn id="43" idx="0"/>
          </p:cNvCxnSpPr>
          <p:nvPr/>
        </p:nvCxnSpPr>
        <p:spPr>
          <a:xfrm flipV="1">
            <a:off x="2391540" y="5656997"/>
            <a:ext cx="2573272" cy="18753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xmlns="" id="{84015ACC-C693-440B-9C5E-D3F6B86EAA31}"/>
              </a:ext>
            </a:extLst>
          </p:cNvPr>
          <p:cNvSpPr txBox="1"/>
          <p:nvPr/>
        </p:nvSpPr>
        <p:spPr>
          <a:xfrm>
            <a:off x="2391539" y="5448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28AF0C"/>
                </a:solidFill>
                <a:effectLst/>
                <a:uLnTx/>
                <a:uFillTx/>
                <a:latin typeface="HG丸ｺﾞｼｯｸM-PRO" panose="020F0600000000000000" pitchFamily="50" charset="-128"/>
                <a:ea typeface="HG丸ｺﾞｼｯｸM-PRO" panose="020F0600000000000000" pitchFamily="50" charset="-128"/>
                <a:cs typeface="+mn-cs"/>
              </a:rPr>
              <a:t>防衛関係費</a:t>
            </a:r>
            <a:endParaRPr kumimoji="0" lang="en-US" altLang="ja-JP" sz="1800" b="0" i="0" u="none" strike="noStrike" kern="1200" cap="none" spc="0" normalizeH="0" baseline="0" noProof="0" dirty="0">
              <a:ln w="3175">
                <a:solidFill>
                  <a:prstClr val="black"/>
                </a:solidFill>
              </a:ln>
              <a:solidFill>
                <a:srgbClr val="28AF0C"/>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59" name="直線コネクタ 58">
            <a:extLst>
              <a:ext uri="{FF2B5EF4-FFF2-40B4-BE49-F238E27FC236}">
                <a16:creationId xmlns:a16="http://schemas.microsoft.com/office/drawing/2014/main" xmlns="" id="{AE827695-9E9C-41C6-8965-2B492542FC9C}"/>
              </a:ext>
            </a:extLst>
          </p:cNvPr>
          <p:cNvCxnSpPr>
            <a:cxnSpLocks/>
            <a:stCxn id="58" idx="0"/>
            <a:endCxn id="42" idx="0"/>
          </p:cNvCxnSpPr>
          <p:nvPr/>
        </p:nvCxnSpPr>
        <p:spPr>
          <a:xfrm flipV="1">
            <a:off x="2391540" y="5378057"/>
            <a:ext cx="2573883" cy="7047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xmlns="" id="{94ED6588-5949-417E-9B0C-D40E749836B3}"/>
              </a:ext>
            </a:extLst>
          </p:cNvPr>
          <p:cNvSpPr txBox="1"/>
          <p:nvPr/>
        </p:nvSpPr>
        <p:spPr>
          <a:xfrm>
            <a:off x="2391539" y="5052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F92500"/>
                </a:solidFill>
                <a:effectLst/>
                <a:uLnTx/>
                <a:uFillTx/>
                <a:latin typeface="HG丸ｺﾞｼｯｸM-PRO" panose="020F0600000000000000" pitchFamily="50" charset="-128"/>
                <a:ea typeface="HG丸ｺﾞｼｯｸM-PRO" panose="020F0600000000000000" pitchFamily="50" charset="-128"/>
                <a:cs typeface="+mn-cs"/>
              </a:rPr>
              <a:t>文教及び科学振興費</a:t>
            </a:r>
            <a:endParaRPr kumimoji="0" lang="en-US" altLang="ja-JP" sz="1800" b="0" i="0" u="none" strike="noStrike" kern="1200" cap="none" spc="0" normalizeH="0" baseline="0" noProof="0" dirty="0">
              <a:ln w="3175">
                <a:solidFill>
                  <a:prstClr val="black"/>
                </a:solidFill>
              </a:ln>
              <a:solidFill>
                <a:srgbClr val="F925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3" name="テキスト ボックス 62">
            <a:extLst>
              <a:ext uri="{FF2B5EF4-FFF2-40B4-BE49-F238E27FC236}">
                <a16:creationId xmlns:a16="http://schemas.microsoft.com/office/drawing/2014/main" xmlns="" id="{F11BAF1B-05DB-4BA7-9373-882D57DE8680}"/>
              </a:ext>
            </a:extLst>
          </p:cNvPr>
          <p:cNvSpPr txBox="1"/>
          <p:nvPr/>
        </p:nvSpPr>
        <p:spPr>
          <a:xfrm>
            <a:off x="2391539" y="4656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1999E1"/>
                </a:solidFill>
                <a:effectLst/>
                <a:uLnTx/>
                <a:uFillTx/>
                <a:latin typeface="HG丸ｺﾞｼｯｸM-PRO" panose="020F0600000000000000" pitchFamily="50" charset="-128"/>
                <a:ea typeface="HG丸ｺﾞｼｯｸM-PRO" panose="020F0600000000000000" pitchFamily="50" charset="-128"/>
                <a:cs typeface="+mn-cs"/>
              </a:rPr>
              <a:t>公共事業関係費</a:t>
            </a:r>
            <a:endParaRPr kumimoji="0" lang="en-US" altLang="ja-JP" sz="1800" b="0" i="0" u="none" strike="noStrike" kern="1200" cap="none" spc="0" normalizeH="0" baseline="0" noProof="0" dirty="0">
              <a:ln w="3175">
                <a:solidFill>
                  <a:prstClr val="black"/>
                </a:solidFill>
              </a:ln>
              <a:solidFill>
                <a:srgbClr val="1999E1"/>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4" name="テキスト ボックス 63">
            <a:extLst>
              <a:ext uri="{FF2B5EF4-FFF2-40B4-BE49-F238E27FC236}">
                <a16:creationId xmlns:a16="http://schemas.microsoft.com/office/drawing/2014/main" xmlns="" id="{DAB39CBF-BFF3-47A8-98A0-7C3806E4A1AF}"/>
              </a:ext>
            </a:extLst>
          </p:cNvPr>
          <p:cNvSpPr txBox="1"/>
          <p:nvPr/>
        </p:nvSpPr>
        <p:spPr>
          <a:xfrm>
            <a:off x="2391539" y="4260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FF8A4C"/>
                </a:solidFill>
                <a:effectLst/>
                <a:uLnTx/>
                <a:uFillTx/>
                <a:latin typeface="HG丸ｺﾞｼｯｸM-PRO" panose="020F0600000000000000" pitchFamily="50" charset="-128"/>
                <a:ea typeface="HG丸ｺﾞｼｯｸM-PRO" panose="020F0600000000000000" pitchFamily="50" charset="-128"/>
                <a:cs typeface="+mn-cs"/>
              </a:rPr>
              <a:t>地方交付税交付金</a:t>
            </a:r>
            <a:endParaRPr kumimoji="0" lang="en-US" altLang="ja-JP" sz="1800" b="0" i="0" u="none" strike="noStrike" kern="1200" cap="none" spc="0" normalizeH="0" baseline="0" noProof="0" dirty="0">
              <a:ln w="3175">
                <a:solidFill>
                  <a:prstClr val="black"/>
                </a:solidFill>
              </a:ln>
              <a:solidFill>
                <a:srgbClr val="FF8A4C"/>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66" name="直線コネクタ 65">
            <a:extLst>
              <a:ext uri="{FF2B5EF4-FFF2-40B4-BE49-F238E27FC236}">
                <a16:creationId xmlns:a16="http://schemas.microsoft.com/office/drawing/2014/main" xmlns="" id="{A17C2FCB-7FD6-495A-8391-B3E9EB987818}"/>
              </a:ext>
            </a:extLst>
          </p:cNvPr>
          <p:cNvCxnSpPr>
            <a:cxnSpLocks/>
            <a:stCxn id="62" idx="0"/>
            <a:endCxn id="41" idx="0"/>
          </p:cNvCxnSpPr>
          <p:nvPr/>
        </p:nvCxnSpPr>
        <p:spPr>
          <a:xfrm flipV="1">
            <a:off x="2391540" y="4979764"/>
            <a:ext cx="2575045" cy="7277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xmlns="" id="{9810D6FD-55A6-4750-8304-B30BAA7D372B}"/>
              </a:ext>
            </a:extLst>
          </p:cNvPr>
          <p:cNvCxnSpPr>
            <a:cxnSpLocks/>
            <a:stCxn id="63" idx="0"/>
            <a:endCxn id="40" idx="0"/>
          </p:cNvCxnSpPr>
          <p:nvPr/>
        </p:nvCxnSpPr>
        <p:spPr>
          <a:xfrm flipV="1">
            <a:off x="2391540" y="4534984"/>
            <a:ext cx="2573272" cy="12155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xmlns="" id="{385BB577-4086-4814-A85E-82749F456598}"/>
              </a:ext>
            </a:extLst>
          </p:cNvPr>
          <p:cNvCxnSpPr>
            <a:cxnSpLocks/>
            <a:stCxn id="42" idx="4"/>
            <a:endCxn id="23" idx="0"/>
          </p:cNvCxnSpPr>
          <p:nvPr/>
        </p:nvCxnSpPr>
        <p:spPr>
          <a:xfrm flipV="1">
            <a:off x="4965423" y="5532058"/>
            <a:ext cx="2054721" cy="124939"/>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xmlns="" id="{7DAFBCE2-49B4-4B6A-A198-91B7E1F6BAFA}"/>
              </a:ext>
            </a:extLst>
          </p:cNvPr>
          <p:cNvCxnSpPr>
            <a:cxnSpLocks/>
            <a:stCxn id="41" idx="4"/>
            <a:endCxn id="22" idx="0"/>
          </p:cNvCxnSpPr>
          <p:nvPr/>
        </p:nvCxnSpPr>
        <p:spPr>
          <a:xfrm flipV="1">
            <a:off x="4966585" y="5043791"/>
            <a:ext cx="2053064" cy="33115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xmlns="" id="{71B07E0B-85B2-47F4-8B51-CA73C4D9290D}"/>
              </a:ext>
            </a:extLst>
          </p:cNvPr>
          <p:cNvCxnSpPr>
            <a:cxnSpLocks/>
            <a:stCxn id="40" idx="4"/>
            <a:endCxn id="21" idx="0"/>
          </p:cNvCxnSpPr>
          <p:nvPr/>
        </p:nvCxnSpPr>
        <p:spPr>
          <a:xfrm flipV="1">
            <a:off x="4964812" y="4544152"/>
            <a:ext cx="2055333" cy="432504"/>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xmlns="" id="{3AA650F7-A238-48E6-917C-A882F6F5AC35}"/>
              </a:ext>
            </a:extLst>
          </p:cNvPr>
          <p:cNvCxnSpPr>
            <a:cxnSpLocks/>
            <a:stCxn id="39" idx="4"/>
            <a:endCxn id="20" idx="0"/>
          </p:cNvCxnSpPr>
          <p:nvPr/>
        </p:nvCxnSpPr>
        <p:spPr>
          <a:xfrm flipV="1">
            <a:off x="4965530" y="4019250"/>
            <a:ext cx="2054615" cy="51418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xmlns="" id="{DBD4F282-7488-4999-8F70-EA5D000031B8}"/>
              </a:ext>
            </a:extLst>
          </p:cNvPr>
          <p:cNvCxnSpPr>
            <a:cxnSpLocks/>
            <a:stCxn id="39" idx="0"/>
            <a:endCxn id="19" idx="0"/>
          </p:cNvCxnSpPr>
          <p:nvPr/>
        </p:nvCxnSpPr>
        <p:spPr>
          <a:xfrm flipV="1">
            <a:off x="4965530" y="3170660"/>
            <a:ext cx="2054615" cy="886227"/>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xmlns="" id="{D4963E63-391F-4118-ACD8-BD6B12669CED}"/>
              </a:ext>
            </a:extLst>
          </p:cNvPr>
          <p:cNvCxnSpPr>
            <a:cxnSpLocks/>
            <a:stCxn id="18" idx="0"/>
            <a:endCxn id="14" idx="0"/>
          </p:cNvCxnSpPr>
          <p:nvPr/>
        </p:nvCxnSpPr>
        <p:spPr>
          <a:xfrm flipV="1">
            <a:off x="4965555" y="2134561"/>
            <a:ext cx="2054590" cy="1591429"/>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1" name="テキスト ボックス 63">
            <a:extLst>
              <a:ext uri="{FF2B5EF4-FFF2-40B4-BE49-F238E27FC236}">
                <a16:creationId xmlns:a16="http://schemas.microsoft.com/office/drawing/2014/main" xmlns="" id="{00000000-0008-0000-0100-000040000000}"/>
              </a:ext>
            </a:extLst>
          </p:cNvPr>
          <p:cNvSpPr txBox="1"/>
          <p:nvPr/>
        </p:nvSpPr>
        <p:spPr>
          <a:xfrm>
            <a:off x="6527422" y="1321980"/>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32</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4735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33.3</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 name="テキスト ボックス 63">
            <a:extLst>
              <a:ext uri="{FF2B5EF4-FFF2-40B4-BE49-F238E27FC236}">
                <a16:creationId xmlns:a16="http://schemas.microsoft.com/office/drawing/2014/main" xmlns="" id="{03162DD3-DC62-40DF-AD79-5EE84C62B75D}"/>
              </a:ext>
            </a:extLst>
          </p:cNvPr>
          <p:cNvSpPr txBox="1"/>
          <p:nvPr/>
        </p:nvSpPr>
        <p:spPr>
          <a:xfrm>
            <a:off x="4454942" y="3266413"/>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6919</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20.0</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矢印: ストライプ 1">
            <a:extLst>
              <a:ext uri="{FF2B5EF4-FFF2-40B4-BE49-F238E27FC236}">
                <a16:creationId xmlns:a16="http://schemas.microsoft.com/office/drawing/2014/main" xmlns="" id="{17E07AA1-B105-4DAD-BBFE-4FD9478EF7AF}"/>
              </a:ext>
            </a:extLst>
          </p:cNvPr>
          <p:cNvSpPr/>
          <p:nvPr/>
        </p:nvSpPr>
        <p:spPr>
          <a:xfrm rot="12861177" flipV="1">
            <a:off x="2419704" y="2771610"/>
            <a:ext cx="2178898" cy="161573"/>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4" name="テキスト ボックス 50">
            <a:extLst>
              <a:ext uri="{FF2B5EF4-FFF2-40B4-BE49-F238E27FC236}">
                <a16:creationId xmlns:a16="http://schemas.microsoft.com/office/drawing/2014/main" xmlns="" id="{00000000-0008-0000-0100-000033000000}"/>
              </a:ext>
            </a:extLst>
          </p:cNvPr>
          <p:cNvSpPr txBox="1"/>
          <p:nvPr/>
        </p:nvSpPr>
        <p:spPr>
          <a:xfrm rot="20904634">
            <a:off x="4224912"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1977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S52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８兆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5143</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p>
        </p:txBody>
      </p:sp>
      <p:sp>
        <p:nvSpPr>
          <p:cNvPr id="98" name="テキスト ボックス 50">
            <a:extLst>
              <a:ext uri="{FF2B5EF4-FFF2-40B4-BE49-F238E27FC236}">
                <a16:creationId xmlns:a16="http://schemas.microsoft.com/office/drawing/2014/main" xmlns="" id="{DEDFDD6D-24F5-4294-8128-3ED506CCE81E}"/>
              </a:ext>
            </a:extLst>
          </p:cNvPr>
          <p:cNvSpPr txBox="1"/>
          <p:nvPr/>
        </p:nvSpPr>
        <p:spPr>
          <a:xfrm rot="20904634">
            <a:off x="6296865"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H29</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4547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p>
        </p:txBody>
      </p:sp>
      <p:sp>
        <p:nvSpPr>
          <p:cNvPr id="106" name="テキスト ボックス 105">
            <a:extLst>
              <a:ext uri="{FF2B5EF4-FFF2-40B4-BE49-F238E27FC236}">
                <a16:creationId xmlns:a16="http://schemas.microsoft.com/office/drawing/2014/main" xmlns="" id="{7D3D7CDE-B7D3-4805-BBD3-279D104E26E9}"/>
              </a:ext>
            </a:extLst>
          </p:cNvPr>
          <p:cNvSpPr txBox="1"/>
          <p:nvPr/>
        </p:nvSpPr>
        <p:spPr>
          <a:xfrm>
            <a:off x="436570" y="429964"/>
            <a:ext cx="69304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・社会保障費</a:t>
            </a:r>
            <a:r>
              <a:rPr lang="ja-JP" altLang="en-US" dirty="0">
                <a:solidFill>
                  <a:prstClr val="black"/>
                </a:solidFill>
                <a:latin typeface="HG丸ｺﾞｼｯｸM-PRO" panose="020F0600000000000000" pitchFamily="50" charset="-128"/>
                <a:ea typeface="HG丸ｺﾞｼｯｸM-PRO" panose="020F0600000000000000" pitchFamily="50" charset="-128"/>
              </a:rPr>
              <a:t>と国債費で一般会計の６割弱を占める</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2" name="テキスト ボックス 63">
            <a:extLst>
              <a:ext uri="{FF2B5EF4-FFF2-40B4-BE49-F238E27FC236}">
                <a16:creationId xmlns:a16="http://schemas.microsoft.com/office/drawing/2014/main" xmlns="" id="{A0D2E822-7BEF-4DE4-ACC6-44872167B759}"/>
              </a:ext>
            </a:extLst>
          </p:cNvPr>
          <p:cNvSpPr txBox="1"/>
          <p:nvPr/>
        </p:nvSpPr>
        <p:spPr>
          <a:xfrm>
            <a:off x="6524933" y="2462999"/>
            <a:ext cx="988888"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23</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5285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24.1</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3" name="テキスト ボックス 63">
            <a:extLst>
              <a:ext uri="{FF2B5EF4-FFF2-40B4-BE49-F238E27FC236}">
                <a16:creationId xmlns:a16="http://schemas.microsoft.com/office/drawing/2014/main" xmlns="" id="{E6CECF51-DBBC-4ACC-9D07-78DA887C4E2E}"/>
              </a:ext>
            </a:extLst>
          </p:cNvPr>
          <p:cNvSpPr txBox="1"/>
          <p:nvPr/>
        </p:nvSpPr>
        <p:spPr>
          <a:xfrm>
            <a:off x="4466037" y="3676560"/>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3487</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8.2</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6" name="円/楕円 10">
            <a:extLst>
              <a:ext uri="{FF2B5EF4-FFF2-40B4-BE49-F238E27FC236}">
                <a16:creationId xmlns:a16="http://schemas.microsoft.com/office/drawing/2014/main" xmlns="" id="{F498D42B-9A6C-4365-BC54-669DEE174765}"/>
              </a:ext>
            </a:extLst>
          </p:cNvPr>
          <p:cNvSpPr>
            <a:spLocks noChangeAspect="1"/>
          </p:cNvSpPr>
          <p:nvPr/>
        </p:nvSpPr>
        <p:spPr>
          <a:xfrm>
            <a:off x="4259262" y="3123509"/>
            <a:ext cx="1371973" cy="1067262"/>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0" name="矢印: ストライプ 119">
            <a:extLst>
              <a:ext uri="{FF2B5EF4-FFF2-40B4-BE49-F238E27FC236}">
                <a16:creationId xmlns:a16="http://schemas.microsoft.com/office/drawing/2014/main" xmlns="" id="{6EA75304-A75C-4812-B0D8-E5D2777A9C9A}"/>
              </a:ext>
            </a:extLst>
          </p:cNvPr>
          <p:cNvSpPr/>
          <p:nvPr/>
        </p:nvSpPr>
        <p:spPr>
          <a:xfrm rot="10800000" flipV="1">
            <a:off x="4801379" y="1958022"/>
            <a:ext cx="1591803" cy="179873"/>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181" name="直線コネクタ 180">
            <a:extLst>
              <a:ext uri="{FF2B5EF4-FFF2-40B4-BE49-F238E27FC236}">
                <a16:creationId xmlns:a16="http://schemas.microsoft.com/office/drawing/2014/main" xmlns="" id="{307D080F-B51E-4A6A-8E50-9926B0771534}"/>
              </a:ext>
            </a:extLst>
          </p:cNvPr>
          <p:cNvCxnSpPr>
            <a:cxnSpLocks/>
            <a:stCxn id="13" idx="0"/>
            <a:endCxn id="9" idx="0"/>
          </p:cNvCxnSpPr>
          <p:nvPr/>
        </p:nvCxnSpPr>
        <p:spPr>
          <a:xfrm flipV="1">
            <a:off x="4965213" y="911589"/>
            <a:ext cx="2054156" cy="230135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15" name="円/楕円 10">
            <a:extLst>
              <a:ext uri="{FF2B5EF4-FFF2-40B4-BE49-F238E27FC236}">
                <a16:creationId xmlns:a16="http://schemas.microsoft.com/office/drawing/2014/main" xmlns="" id="{6E2B956C-2C0A-4A2C-A4B7-A25BF6B14C5F}"/>
              </a:ext>
            </a:extLst>
          </p:cNvPr>
          <p:cNvSpPr>
            <a:spLocks noChangeAspect="1"/>
          </p:cNvSpPr>
          <p:nvPr/>
        </p:nvSpPr>
        <p:spPr>
          <a:xfrm>
            <a:off x="6101186" y="848181"/>
            <a:ext cx="1811685" cy="2394737"/>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7" name="テキスト ボックス 66">
            <a:extLst>
              <a:ext uri="{FF2B5EF4-FFF2-40B4-BE49-F238E27FC236}">
                <a16:creationId xmlns:a16="http://schemas.microsoft.com/office/drawing/2014/main" xmlns="" id="{81FF236B-2F77-4D2A-8D45-0B3BBDCDA959}"/>
              </a:ext>
            </a:extLst>
          </p:cNvPr>
          <p:cNvSpPr txBox="1"/>
          <p:nvPr/>
        </p:nvSpPr>
        <p:spPr>
          <a:xfrm>
            <a:off x="1481171" y="3262721"/>
            <a:ext cx="0" cy="523220"/>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w="3175">
                  <a:solidFill>
                    <a:prstClr val="black"/>
                  </a:solidFill>
                </a:ln>
                <a:solidFill>
                  <a:srgbClr val="FF99FF"/>
                </a:solidFill>
                <a:effectLst/>
                <a:uLnTx/>
                <a:uFillTx/>
                <a:latin typeface="HG丸ｺﾞｼｯｸM-PRO" panose="020F0600000000000000" pitchFamily="50" charset="-128"/>
                <a:ea typeface="HG丸ｺﾞｼｯｸM-PRO" panose="020F0600000000000000" pitchFamily="50" charset="-128"/>
                <a:cs typeface="+mn-cs"/>
              </a:rPr>
              <a:t>社会保障関係費</a:t>
            </a:r>
            <a:endParaRPr kumimoji="0" lang="en-US" altLang="ja-JP" sz="2800" b="0" i="0" u="none" strike="noStrike" kern="1200" cap="none" spc="0" normalizeH="0" baseline="0" noProof="0" dirty="0">
              <a:ln w="3175">
                <a:solidFill>
                  <a:prstClr val="black"/>
                </a:solidFill>
              </a:ln>
              <a:solidFill>
                <a:srgbClr val="FF99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0" name="テキスト ボックス 69">
            <a:extLst>
              <a:ext uri="{FF2B5EF4-FFF2-40B4-BE49-F238E27FC236}">
                <a16:creationId xmlns:a16="http://schemas.microsoft.com/office/drawing/2014/main" xmlns="" id="{BBCF3C71-B532-4C5E-986F-BB172345C280}"/>
              </a:ext>
            </a:extLst>
          </p:cNvPr>
          <p:cNvSpPr txBox="1"/>
          <p:nvPr/>
        </p:nvSpPr>
        <p:spPr>
          <a:xfrm>
            <a:off x="1481943" y="3766708"/>
            <a:ext cx="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w="3175">
                  <a:solidFill>
                    <a:prstClr val="black"/>
                  </a:solidFill>
                </a:ln>
                <a:solidFill>
                  <a:srgbClr val="67E47E"/>
                </a:solidFill>
                <a:effectLst/>
                <a:uLnTx/>
                <a:uFillTx/>
                <a:latin typeface="HG丸ｺﾞｼｯｸM-PRO" panose="020F0600000000000000" pitchFamily="50" charset="-128"/>
                <a:ea typeface="HG丸ｺﾞｼｯｸM-PRO" panose="020F0600000000000000" pitchFamily="50" charset="-128"/>
                <a:cs typeface="+mn-cs"/>
              </a:rPr>
              <a:t>国債費</a:t>
            </a:r>
            <a:endParaRPr kumimoji="0" lang="en-US" altLang="ja-JP" sz="2800" b="0" i="0" u="none" strike="noStrike" kern="1200" cap="none" spc="0" normalizeH="0" baseline="0" noProof="0" dirty="0">
              <a:ln w="3175">
                <a:solidFill>
                  <a:prstClr val="black"/>
                </a:solidFill>
              </a:ln>
              <a:solidFill>
                <a:srgbClr val="67E47E"/>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71" name="直線コネクタ 70">
            <a:extLst>
              <a:ext uri="{FF2B5EF4-FFF2-40B4-BE49-F238E27FC236}">
                <a16:creationId xmlns:a16="http://schemas.microsoft.com/office/drawing/2014/main" xmlns="" id="{7C04477E-2701-4EF3-A6BF-974956EDF169}"/>
              </a:ext>
            </a:extLst>
          </p:cNvPr>
          <p:cNvCxnSpPr>
            <a:cxnSpLocks/>
            <a:stCxn id="70" idx="2"/>
          </p:cNvCxnSpPr>
          <p:nvPr/>
        </p:nvCxnSpPr>
        <p:spPr>
          <a:xfrm flipV="1">
            <a:off x="1481944" y="4056887"/>
            <a:ext cx="3483586" cy="233041"/>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xmlns="" id="{20A5AFE1-92C1-446D-AD41-50302567085C}"/>
              </a:ext>
            </a:extLst>
          </p:cNvPr>
          <p:cNvCxnSpPr>
            <a:cxnSpLocks/>
            <a:stCxn id="70" idx="0"/>
            <a:endCxn id="68" idx="0"/>
          </p:cNvCxnSpPr>
          <p:nvPr/>
        </p:nvCxnSpPr>
        <p:spPr>
          <a:xfrm flipV="1">
            <a:off x="1481944" y="3725990"/>
            <a:ext cx="3483611" cy="4071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xmlns="" id="{BA11AA31-4EFF-48B8-BBCF-75A196B190CE}"/>
              </a:ext>
            </a:extLst>
          </p:cNvPr>
          <p:cNvCxnSpPr>
            <a:cxnSpLocks/>
            <a:stCxn id="67" idx="0"/>
          </p:cNvCxnSpPr>
          <p:nvPr/>
        </p:nvCxnSpPr>
        <p:spPr>
          <a:xfrm flipV="1">
            <a:off x="1481172" y="3212939"/>
            <a:ext cx="3484041" cy="49782"/>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xmlns="" id="{580A6100-2242-46F8-9618-4E9CB4A4F5C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社会保障費を巡る背景</a:t>
            </a:r>
            <a:r>
              <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a:t>
            </a:r>
          </a:p>
        </p:txBody>
      </p:sp>
    </p:spTree>
    <p:extLst>
      <p:ext uri="{BB962C8B-B14F-4D97-AF65-F5344CB8AC3E}">
        <p14:creationId xmlns:p14="http://schemas.microsoft.com/office/powerpoint/2010/main" val="2329337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xmlns="" id="{BC2C5A20-02D4-4998-B271-3E6DCA355C9C}"/>
              </a:ext>
            </a:extLst>
          </p:cNvPr>
          <p:cNvSpPr/>
          <p:nvPr/>
        </p:nvSpPr>
        <p:spPr>
          <a:xfrm>
            <a:off x="1408471" y="1030790"/>
            <a:ext cx="3982059" cy="1391083"/>
          </a:xfrm>
          <a:prstGeom prst="roundRect">
            <a:avLst>
              <a:gd name="adj" fmla="val 6333"/>
            </a:avLst>
          </a:prstGeom>
          <a:gradFill>
            <a:gsLst>
              <a:gs pos="0">
                <a:schemeClr val="bg1"/>
              </a:gs>
              <a:gs pos="74000">
                <a:schemeClr val="accent6">
                  <a:lumMod val="20000"/>
                  <a:lumOff val="80000"/>
                </a:schemeClr>
              </a:gs>
              <a:gs pos="83000">
                <a:schemeClr val="accent6">
                  <a:lumMod val="40000"/>
                  <a:lumOff val="60000"/>
                </a:schemeClr>
              </a:gs>
              <a:gs pos="100000">
                <a:schemeClr val="accent6">
                  <a:lumMod val="60000"/>
                  <a:lumOff val="40000"/>
                </a:schemeClr>
              </a:gs>
            </a:gsLst>
            <a:lin ang="2700000" scaled="1"/>
          </a:gradFill>
          <a:ln w="508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7" name="テキスト ボックス 86">
            <a:extLst>
              <a:ext uri="{FF2B5EF4-FFF2-40B4-BE49-F238E27FC236}">
                <a16:creationId xmlns:a16="http://schemas.microsoft.com/office/drawing/2014/main" xmlns="" id="{B6893D67-75E6-4887-B043-3AE24D41FB61}"/>
              </a:ext>
            </a:extLst>
          </p:cNvPr>
          <p:cNvSpPr txBox="1"/>
          <p:nvPr/>
        </p:nvSpPr>
        <p:spPr>
          <a:xfrm>
            <a:off x="1494294" y="1210705"/>
            <a:ext cx="377539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w="3175">
                  <a:solidFill>
                    <a:srgbClr val="F92500"/>
                  </a:solid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社会保障関係費と国債費の割合</a:t>
            </a:r>
            <a:endParaRPr kumimoji="0" lang="en-US" altLang="ja-JP" sz="2000" b="0" i="0" u="none" strike="noStrike" kern="1200" cap="none" spc="0" normalizeH="0" baseline="0" noProof="0" dirty="0">
              <a:ln w="3175">
                <a:solidFill>
                  <a:srgbClr val="F92500"/>
                </a:solid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0" name="テキスト ボックス 63">
            <a:extLst>
              <a:ext uri="{FF2B5EF4-FFF2-40B4-BE49-F238E27FC236}">
                <a16:creationId xmlns:a16="http://schemas.microsoft.com/office/drawing/2014/main" xmlns="" id="{053E1DD6-C51F-4000-B66C-6527B3FAA391}"/>
              </a:ext>
            </a:extLst>
          </p:cNvPr>
          <p:cNvSpPr txBox="1"/>
          <p:nvPr/>
        </p:nvSpPr>
        <p:spPr>
          <a:xfrm>
            <a:off x="3772822" y="1872000"/>
            <a:ext cx="1080000" cy="39600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57.4</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3" name="テキスト ボックス 63">
            <a:extLst>
              <a:ext uri="{FF2B5EF4-FFF2-40B4-BE49-F238E27FC236}">
                <a16:creationId xmlns:a16="http://schemas.microsoft.com/office/drawing/2014/main" xmlns="" id="{F0CAC718-B3C4-4439-B6F0-56A911E00396}"/>
              </a:ext>
            </a:extLst>
          </p:cNvPr>
          <p:cNvSpPr txBox="1"/>
          <p:nvPr/>
        </p:nvSpPr>
        <p:spPr>
          <a:xfrm>
            <a:off x="1842263" y="1872000"/>
            <a:ext cx="1080000" cy="39600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28.2</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9" name="矢印: ストライプ 98">
            <a:extLst>
              <a:ext uri="{FF2B5EF4-FFF2-40B4-BE49-F238E27FC236}">
                <a16:creationId xmlns:a16="http://schemas.microsoft.com/office/drawing/2014/main" xmlns="" id="{361E58FE-718C-412F-8678-36051AA4D289}"/>
              </a:ext>
            </a:extLst>
          </p:cNvPr>
          <p:cNvSpPr/>
          <p:nvPr/>
        </p:nvSpPr>
        <p:spPr>
          <a:xfrm>
            <a:off x="2930993" y="1952638"/>
            <a:ext cx="818172" cy="255595"/>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0" name="テキスト ボックス 50">
            <a:extLst>
              <a:ext uri="{FF2B5EF4-FFF2-40B4-BE49-F238E27FC236}">
                <a16:creationId xmlns:a16="http://schemas.microsoft.com/office/drawing/2014/main" xmlns="" id="{2B589D65-5E6A-47C3-9683-5E8EB8F33D0E}"/>
              </a:ext>
            </a:extLst>
          </p:cNvPr>
          <p:cNvSpPr txBox="1"/>
          <p:nvPr/>
        </p:nvSpPr>
        <p:spPr>
          <a:xfrm>
            <a:off x="1481943" y="1620000"/>
            <a:ext cx="1800000" cy="25200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1977</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S52</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1" name="テキスト ボックス 50">
            <a:extLst>
              <a:ext uri="{FF2B5EF4-FFF2-40B4-BE49-F238E27FC236}">
                <a16:creationId xmlns:a16="http://schemas.microsoft.com/office/drawing/2014/main" xmlns="" id="{A3DBA068-8A14-43C8-86AD-F08DD5352CA4}"/>
              </a:ext>
            </a:extLst>
          </p:cNvPr>
          <p:cNvSpPr txBox="1"/>
          <p:nvPr/>
        </p:nvSpPr>
        <p:spPr>
          <a:xfrm>
            <a:off x="3399413" y="1620000"/>
            <a:ext cx="1800000" cy="25200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H29</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円/楕円 1">
            <a:extLst>
              <a:ext uri="{FF2B5EF4-FFF2-40B4-BE49-F238E27FC236}">
                <a16:creationId xmlns:a16="http://schemas.microsoft.com/office/drawing/2014/main" xmlns="" id="{00000000-0008-0000-0100-000002000000}"/>
              </a:ext>
            </a:extLst>
          </p:cNvPr>
          <p:cNvSpPr>
            <a:spLocks noChangeAspect="1"/>
          </p:cNvSpPr>
          <p:nvPr/>
        </p:nvSpPr>
        <p:spPr>
          <a:xfrm>
            <a:off x="6409169" y="911589"/>
            <a:ext cx="1220400" cy="1220400"/>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円/楕円 1">
            <a:extLst>
              <a:ext uri="{FF2B5EF4-FFF2-40B4-BE49-F238E27FC236}">
                <a16:creationId xmlns:a16="http://schemas.microsoft.com/office/drawing/2014/main" xmlns="" id="{5EF6AE23-BB0F-47D4-B399-67DF75117D74}"/>
              </a:ext>
            </a:extLst>
          </p:cNvPr>
          <p:cNvSpPr>
            <a:spLocks noChangeAspect="1"/>
          </p:cNvSpPr>
          <p:nvPr/>
        </p:nvSpPr>
        <p:spPr>
          <a:xfrm>
            <a:off x="4709514" y="3212939"/>
            <a:ext cx="511398" cy="511398"/>
          </a:xfrm>
          <a:prstGeom prst="ellipse">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円/楕円 10">
            <a:extLst>
              <a:ext uri="{FF2B5EF4-FFF2-40B4-BE49-F238E27FC236}">
                <a16:creationId xmlns:a16="http://schemas.microsoft.com/office/drawing/2014/main" xmlns="" id="{00000000-0008-0000-0100-00000B000000}"/>
              </a:ext>
            </a:extLst>
          </p:cNvPr>
          <p:cNvSpPr>
            <a:spLocks noChangeAspect="1"/>
          </p:cNvSpPr>
          <p:nvPr/>
        </p:nvSpPr>
        <p:spPr>
          <a:xfrm>
            <a:off x="6501476" y="2134561"/>
            <a:ext cx="1037337" cy="1037337"/>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円/楕円 10">
            <a:extLst>
              <a:ext uri="{FF2B5EF4-FFF2-40B4-BE49-F238E27FC236}">
                <a16:creationId xmlns:a16="http://schemas.microsoft.com/office/drawing/2014/main" xmlns="" id="{DD68441C-5666-4D3A-8DFF-0FE7EAE10EBA}"/>
              </a:ext>
            </a:extLst>
          </p:cNvPr>
          <p:cNvSpPr>
            <a:spLocks noChangeAspect="1"/>
          </p:cNvSpPr>
          <p:nvPr/>
        </p:nvSpPr>
        <p:spPr>
          <a:xfrm>
            <a:off x="4801379" y="3725990"/>
            <a:ext cx="328351" cy="328351"/>
          </a:xfrm>
          <a:prstGeom prst="ellipse">
            <a:avLst/>
          </a:prstGeom>
          <a:solidFill>
            <a:srgbClr val="67E4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円/楕円 16">
            <a:extLst>
              <a:ext uri="{FF2B5EF4-FFF2-40B4-BE49-F238E27FC236}">
                <a16:creationId xmlns:a16="http://schemas.microsoft.com/office/drawing/2014/main" xmlns="" id="{00000000-0008-0000-0100-000011000000}"/>
              </a:ext>
            </a:extLst>
          </p:cNvPr>
          <p:cNvSpPr>
            <a:spLocks noChangeAspect="1"/>
          </p:cNvSpPr>
          <p:nvPr/>
        </p:nvSpPr>
        <p:spPr>
          <a:xfrm>
            <a:off x="6597370" y="3170660"/>
            <a:ext cx="845550" cy="845550"/>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円/楕円 21">
            <a:extLst>
              <a:ext uri="{FF2B5EF4-FFF2-40B4-BE49-F238E27FC236}">
                <a16:creationId xmlns:a16="http://schemas.microsoft.com/office/drawing/2014/main" xmlns="" id="{00000000-0008-0000-0100-000016000000}"/>
              </a:ext>
            </a:extLst>
          </p:cNvPr>
          <p:cNvSpPr>
            <a:spLocks noChangeAspect="1"/>
          </p:cNvSpPr>
          <p:nvPr/>
        </p:nvSpPr>
        <p:spPr>
          <a:xfrm>
            <a:off x="6758628" y="4019250"/>
            <a:ext cx="523034" cy="523034"/>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円/楕円 26">
            <a:extLst>
              <a:ext uri="{FF2B5EF4-FFF2-40B4-BE49-F238E27FC236}">
                <a16:creationId xmlns:a16="http://schemas.microsoft.com/office/drawing/2014/main" xmlns="" id="{00000000-0008-0000-0100-00001B000000}"/>
              </a:ext>
            </a:extLst>
          </p:cNvPr>
          <p:cNvSpPr>
            <a:spLocks noChangeAspect="1"/>
          </p:cNvSpPr>
          <p:nvPr/>
        </p:nvSpPr>
        <p:spPr>
          <a:xfrm>
            <a:off x="6771703" y="4544152"/>
            <a:ext cx="496884" cy="496884"/>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円/楕円 31">
            <a:extLst>
              <a:ext uri="{FF2B5EF4-FFF2-40B4-BE49-F238E27FC236}">
                <a16:creationId xmlns:a16="http://schemas.microsoft.com/office/drawing/2014/main" xmlns="" id="{00000000-0008-0000-0100-000020000000}"/>
              </a:ext>
            </a:extLst>
          </p:cNvPr>
          <p:cNvSpPr>
            <a:spLocks noChangeAspect="1"/>
          </p:cNvSpPr>
          <p:nvPr/>
        </p:nvSpPr>
        <p:spPr>
          <a:xfrm>
            <a:off x="6777024" y="5043791"/>
            <a:ext cx="485250" cy="485250"/>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円/楕円 37">
            <a:extLst>
              <a:ext uri="{FF2B5EF4-FFF2-40B4-BE49-F238E27FC236}">
                <a16:creationId xmlns:a16="http://schemas.microsoft.com/office/drawing/2014/main" xmlns="" id="{00000000-0008-0000-0100-000026000000}"/>
              </a:ext>
            </a:extLst>
          </p:cNvPr>
          <p:cNvSpPr>
            <a:spLocks noChangeAspect="1"/>
          </p:cNvSpPr>
          <p:nvPr/>
        </p:nvSpPr>
        <p:spPr>
          <a:xfrm>
            <a:off x="6691799" y="5532058"/>
            <a:ext cx="656689" cy="656689"/>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9" name="円/楕円 16">
            <a:extLst>
              <a:ext uri="{FF2B5EF4-FFF2-40B4-BE49-F238E27FC236}">
                <a16:creationId xmlns:a16="http://schemas.microsoft.com/office/drawing/2014/main" xmlns="" id="{F8DB8778-2FED-4453-A22C-0E2D47B03911}"/>
              </a:ext>
            </a:extLst>
          </p:cNvPr>
          <p:cNvSpPr>
            <a:spLocks noChangeAspect="1"/>
          </p:cNvSpPr>
          <p:nvPr/>
        </p:nvSpPr>
        <p:spPr>
          <a:xfrm>
            <a:off x="4727258" y="4056887"/>
            <a:ext cx="476543" cy="476543"/>
          </a:xfrm>
          <a:prstGeom prst="ellipse">
            <a:avLst/>
          </a:prstGeom>
          <a:solidFill>
            <a:srgbClr val="FF8A4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円/楕円 21">
            <a:extLst>
              <a:ext uri="{FF2B5EF4-FFF2-40B4-BE49-F238E27FC236}">
                <a16:creationId xmlns:a16="http://schemas.microsoft.com/office/drawing/2014/main" xmlns="" id="{E9C8B7B0-1B05-401E-881E-D7C2A42EE6DF}"/>
              </a:ext>
            </a:extLst>
          </p:cNvPr>
          <p:cNvSpPr>
            <a:spLocks noChangeAspect="1"/>
          </p:cNvSpPr>
          <p:nvPr/>
        </p:nvSpPr>
        <p:spPr>
          <a:xfrm>
            <a:off x="4743976" y="4534984"/>
            <a:ext cx="441672" cy="441672"/>
          </a:xfrm>
          <a:prstGeom prst="ellipse">
            <a:avLst/>
          </a:prstGeom>
          <a:solidFill>
            <a:srgbClr val="1999E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1" name="円/楕円 26">
            <a:extLst>
              <a:ext uri="{FF2B5EF4-FFF2-40B4-BE49-F238E27FC236}">
                <a16:creationId xmlns:a16="http://schemas.microsoft.com/office/drawing/2014/main" xmlns="" id="{36687D71-B263-407E-84F5-80B680DB0D22}"/>
              </a:ext>
            </a:extLst>
          </p:cNvPr>
          <p:cNvSpPr>
            <a:spLocks noChangeAspect="1"/>
          </p:cNvSpPr>
          <p:nvPr/>
        </p:nvSpPr>
        <p:spPr>
          <a:xfrm>
            <a:off x="4768992" y="4979764"/>
            <a:ext cx="395185" cy="395185"/>
          </a:xfrm>
          <a:prstGeom prst="ellipse">
            <a:avLst/>
          </a:prstGeom>
          <a:solidFill>
            <a:srgbClr val="F92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2" name="円/楕円 31">
            <a:extLst>
              <a:ext uri="{FF2B5EF4-FFF2-40B4-BE49-F238E27FC236}">
                <a16:creationId xmlns:a16="http://schemas.microsoft.com/office/drawing/2014/main" xmlns="" id="{5F9A5E00-5E3E-403F-9748-01F70E183DCE}"/>
              </a:ext>
            </a:extLst>
          </p:cNvPr>
          <p:cNvSpPr>
            <a:spLocks noChangeAspect="1"/>
          </p:cNvSpPr>
          <p:nvPr/>
        </p:nvSpPr>
        <p:spPr>
          <a:xfrm>
            <a:off x="4825953" y="5378057"/>
            <a:ext cx="278940" cy="278940"/>
          </a:xfrm>
          <a:prstGeom prst="ellipse">
            <a:avLst/>
          </a:prstGeom>
          <a:solidFill>
            <a:srgbClr val="28AF0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3" name="円/楕円 37">
            <a:extLst>
              <a:ext uri="{FF2B5EF4-FFF2-40B4-BE49-F238E27FC236}">
                <a16:creationId xmlns:a16="http://schemas.microsoft.com/office/drawing/2014/main" xmlns="" id="{A8648184-2330-41B6-89C9-137BD896FDC0}"/>
              </a:ext>
            </a:extLst>
          </p:cNvPr>
          <p:cNvSpPr>
            <a:spLocks noChangeAspect="1"/>
          </p:cNvSpPr>
          <p:nvPr/>
        </p:nvSpPr>
        <p:spPr>
          <a:xfrm>
            <a:off x="4698937" y="5656997"/>
            <a:ext cx="531750" cy="531750"/>
          </a:xfrm>
          <a:prstGeom prst="ellipse">
            <a:avLst/>
          </a:prstGeom>
          <a:solidFill>
            <a:srgbClr val="DDDED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3" name="直線コネクタ 2">
            <a:extLst>
              <a:ext uri="{FF2B5EF4-FFF2-40B4-BE49-F238E27FC236}">
                <a16:creationId xmlns:a16="http://schemas.microsoft.com/office/drawing/2014/main" xmlns="" id="{33F52C5C-4EEB-4307-841B-9D0EE0B47987}"/>
              </a:ext>
            </a:extLst>
          </p:cNvPr>
          <p:cNvCxnSpPr>
            <a:cxnSpLocks/>
            <a:stCxn id="54" idx="2"/>
          </p:cNvCxnSpPr>
          <p:nvPr/>
        </p:nvCxnSpPr>
        <p:spPr>
          <a:xfrm flipV="1">
            <a:off x="2391540" y="6188748"/>
            <a:ext cx="4574132" cy="25118"/>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xmlns="" id="{2653E737-2211-42C7-BADA-EC1D8A3FC5F6}"/>
              </a:ext>
            </a:extLst>
          </p:cNvPr>
          <p:cNvSpPr txBox="1"/>
          <p:nvPr/>
        </p:nvSpPr>
        <p:spPr>
          <a:xfrm>
            <a:off x="2391539" y="5844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DDDED3"/>
                </a:solidFill>
                <a:effectLst/>
                <a:uLnTx/>
                <a:uFillTx/>
                <a:latin typeface="HG丸ｺﾞｼｯｸM-PRO" panose="020F0600000000000000" pitchFamily="50" charset="-128"/>
                <a:ea typeface="HG丸ｺﾞｼｯｸM-PRO" panose="020F0600000000000000" pitchFamily="50" charset="-128"/>
                <a:cs typeface="+mn-cs"/>
              </a:rPr>
              <a:t>その他</a:t>
            </a:r>
            <a:endParaRPr kumimoji="0" lang="en-US" altLang="ja-JP" sz="1800" b="0" i="0" u="none" strike="noStrike" kern="1200" cap="none" spc="0" normalizeH="0" baseline="0" noProof="0" dirty="0">
              <a:ln w="3175">
                <a:solidFill>
                  <a:prstClr val="black"/>
                </a:solidFill>
              </a:ln>
              <a:solidFill>
                <a:srgbClr val="DDDED3"/>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55" name="直線コネクタ 54">
            <a:extLst>
              <a:ext uri="{FF2B5EF4-FFF2-40B4-BE49-F238E27FC236}">
                <a16:creationId xmlns:a16="http://schemas.microsoft.com/office/drawing/2014/main" xmlns="" id="{B51A46E9-C1DF-4148-A663-D3E4DB7AE0D9}"/>
              </a:ext>
            </a:extLst>
          </p:cNvPr>
          <p:cNvCxnSpPr>
            <a:cxnSpLocks/>
            <a:stCxn id="54" idx="0"/>
            <a:endCxn id="43" idx="0"/>
          </p:cNvCxnSpPr>
          <p:nvPr/>
        </p:nvCxnSpPr>
        <p:spPr>
          <a:xfrm flipV="1">
            <a:off x="2391540" y="5656997"/>
            <a:ext cx="2573272" cy="18753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xmlns="" id="{84015ACC-C693-440B-9C5E-D3F6B86EAA31}"/>
              </a:ext>
            </a:extLst>
          </p:cNvPr>
          <p:cNvSpPr txBox="1"/>
          <p:nvPr/>
        </p:nvSpPr>
        <p:spPr>
          <a:xfrm>
            <a:off x="2391539" y="5448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28AF0C"/>
                </a:solidFill>
                <a:effectLst/>
                <a:uLnTx/>
                <a:uFillTx/>
                <a:latin typeface="HG丸ｺﾞｼｯｸM-PRO" panose="020F0600000000000000" pitchFamily="50" charset="-128"/>
                <a:ea typeface="HG丸ｺﾞｼｯｸM-PRO" panose="020F0600000000000000" pitchFamily="50" charset="-128"/>
                <a:cs typeface="+mn-cs"/>
              </a:rPr>
              <a:t>防衛関係費</a:t>
            </a:r>
            <a:endParaRPr kumimoji="0" lang="en-US" altLang="ja-JP" sz="1800" b="0" i="0" u="none" strike="noStrike" kern="1200" cap="none" spc="0" normalizeH="0" baseline="0" noProof="0" dirty="0">
              <a:ln w="3175">
                <a:solidFill>
                  <a:prstClr val="black"/>
                </a:solidFill>
              </a:ln>
              <a:solidFill>
                <a:srgbClr val="28AF0C"/>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59" name="直線コネクタ 58">
            <a:extLst>
              <a:ext uri="{FF2B5EF4-FFF2-40B4-BE49-F238E27FC236}">
                <a16:creationId xmlns:a16="http://schemas.microsoft.com/office/drawing/2014/main" xmlns="" id="{AE827695-9E9C-41C6-8965-2B492542FC9C}"/>
              </a:ext>
            </a:extLst>
          </p:cNvPr>
          <p:cNvCxnSpPr>
            <a:cxnSpLocks/>
            <a:stCxn id="58" idx="0"/>
            <a:endCxn id="42" idx="0"/>
          </p:cNvCxnSpPr>
          <p:nvPr/>
        </p:nvCxnSpPr>
        <p:spPr>
          <a:xfrm flipV="1">
            <a:off x="2391540" y="5378057"/>
            <a:ext cx="2573883" cy="70477"/>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xmlns="" id="{94ED6588-5949-417E-9B0C-D40E749836B3}"/>
              </a:ext>
            </a:extLst>
          </p:cNvPr>
          <p:cNvSpPr txBox="1"/>
          <p:nvPr/>
        </p:nvSpPr>
        <p:spPr>
          <a:xfrm>
            <a:off x="2391539" y="5052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F92500"/>
                </a:solidFill>
                <a:effectLst/>
                <a:uLnTx/>
                <a:uFillTx/>
                <a:latin typeface="HG丸ｺﾞｼｯｸM-PRO" panose="020F0600000000000000" pitchFamily="50" charset="-128"/>
                <a:ea typeface="HG丸ｺﾞｼｯｸM-PRO" panose="020F0600000000000000" pitchFamily="50" charset="-128"/>
                <a:cs typeface="+mn-cs"/>
              </a:rPr>
              <a:t>文教及び科学振興費</a:t>
            </a:r>
            <a:endParaRPr kumimoji="0" lang="en-US" altLang="ja-JP" sz="1800" b="0" i="0" u="none" strike="noStrike" kern="1200" cap="none" spc="0" normalizeH="0" baseline="0" noProof="0" dirty="0">
              <a:ln w="3175">
                <a:solidFill>
                  <a:prstClr val="black"/>
                </a:solidFill>
              </a:ln>
              <a:solidFill>
                <a:srgbClr val="F925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3" name="テキスト ボックス 62">
            <a:extLst>
              <a:ext uri="{FF2B5EF4-FFF2-40B4-BE49-F238E27FC236}">
                <a16:creationId xmlns:a16="http://schemas.microsoft.com/office/drawing/2014/main" xmlns="" id="{F11BAF1B-05DB-4BA7-9373-882D57DE8680}"/>
              </a:ext>
            </a:extLst>
          </p:cNvPr>
          <p:cNvSpPr txBox="1"/>
          <p:nvPr/>
        </p:nvSpPr>
        <p:spPr>
          <a:xfrm>
            <a:off x="2391539" y="4656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1999E1"/>
                </a:solidFill>
                <a:effectLst/>
                <a:uLnTx/>
                <a:uFillTx/>
                <a:latin typeface="HG丸ｺﾞｼｯｸM-PRO" panose="020F0600000000000000" pitchFamily="50" charset="-128"/>
                <a:ea typeface="HG丸ｺﾞｼｯｸM-PRO" panose="020F0600000000000000" pitchFamily="50" charset="-128"/>
                <a:cs typeface="+mn-cs"/>
              </a:rPr>
              <a:t>公共事業関係費</a:t>
            </a:r>
            <a:endParaRPr kumimoji="0" lang="en-US" altLang="ja-JP" sz="1800" b="0" i="0" u="none" strike="noStrike" kern="1200" cap="none" spc="0" normalizeH="0" baseline="0" noProof="0" dirty="0">
              <a:ln w="3175">
                <a:solidFill>
                  <a:prstClr val="black"/>
                </a:solidFill>
              </a:ln>
              <a:solidFill>
                <a:srgbClr val="1999E1"/>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4" name="テキスト ボックス 63">
            <a:extLst>
              <a:ext uri="{FF2B5EF4-FFF2-40B4-BE49-F238E27FC236}">
                <a16:creationId xmlns:a16="http://schemas.microsoft.com/office/drawing/2014/main" xmlns="" id="{DAB39CBF-BFF3-47A8-98A0-7C3806E4A1AF}"/>
              </a:ext>
            </a:extLst>
          </p:cNvPr>
          <p:cNvSpPr txBox="1"/>
          <p:nvPr/>
        </p:nvSpPr>
        <p:spPr>
          <a:xfrm>
            <a:off x="2391539" y="4260534"/>
            <a:ext cx="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w="3175">
                  <a:solidFill>
                    <a:prstClr val="black"/>
                  </a:solidFill>
                </a:ln>
                <a:solidFill>
                  <a:srgbClr val="FF8A4C"/>
                </a:solidFill>
                <a:effectLst/>
                <a:uLnTx/>
                <a:uFillTx/>
                <a:latin typeface="HG丸ｺﾞｼｯｸM-PRO" panose="020F0600000000000000" pitchFamily="50" charset="-128"/>
                <a:ea typeface="HG丸ｺﾞｼｯｸM-PRO" panose="020F0600000000000000" pitchFamily="50" charset="-128"/>
                <a:cs typeface="+mn-cs"/>
              </a:rPr>
              <a:t>地方交付税交付金</a:t>
            </a:r>
            <a:endParaRPr kumimoji="0" lang="en-US" altLang="ja-JP" sz="1800" b="0" i="0" u="none" strike="noStrike" kern="1200" cap="none" spc="0" normalizeH="0" baseline="0" noProof="0" dirty="0">
              <a:ln w="3175">
                <a:solidFill>
                  <a:prstClr val="black"/>
                </a:solidFill>
              </a:ln>
              <a:solidFill>
                <a:srgbClr val="FF8A4C"/>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66" name="直線コネクタ 65">
            <a:extLst>
              <a:ext uri="{FF2B5EF4-FFF2-40B4-BE49-F238E27FC236}">
                <a16:creationId xmlns:a16="http://schemas.microsoft.com/office/drawing/2014/main" xmlns="" id="{A17C2FCB-7FD6-495A-8391-B3E9EB987818}"/>
              </a:ext>
            </a:extLst>
          </p:cNvPr>
          <p:cNvCxnSpPr>
            <a:cxnSpLocks/>
            <a:stCxn id="62" idx="0"/>
            <a:endCxn id="41" idx="0"/>
          </p:cNvCxnSpPr>
          <p:nvPr/>
        </p:nvCxnSpPr>
        <p:spPr>
          <a:xfrm flipV="1">
            <a:off x="2391540" y="4979764"/>
            <a:ext cx="2575045" cy="7277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xmlns="" id="{9810D6FD-55A6-4750-8304-B30BAA7D372B}"/>
              </a:ext>
            </a:extLst>
          </p:cNvPr>
          <p:cNvCxnSpPr>
            <a:cxnSpLocks/>
            <a:stCxn id="63" idx="0"/>
            <a:endCxn id="40" idx="0"/>
          </p:cNvCxnSpPr>
          <p:nvPr/>
        </p:nvCxnSpPr>
        <p:spPr>
          <a:xfrm flipV="1">
            <a:off x="2391540" y="4534984"/>
            <a:ext cx="2573272" cy="12155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xmlns="" id="{385BB577-4086-4814-A85E-82749F456598}"/>
              </a:ext>
            </a:extLst>
          </p:cNvPr>
          <p:cNvCxnSpPr>
            <a:cxnSpLocks/>
            <a:stCxn id="42" idx="4"/>
            <a:endCxn id="23" idx="0"/>
          </p:cNvCxnSpPr>
          <p:nvPr/>
        </p:nvCxnSpPr>
        <p:spPr>
          <a:xfrm flipV="1">
            <a:off x="4965423" y="5532058"/>
            <a:ext cx="2054721" cy="124939"/>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xmlns="" id="{7DAFBCE2-49B4-4B6A-A198-91B7E1F6BAFA}"/>
              </a:ext>
            </a:extLst>
          </p:cNvPr>
          <p:cNvCxnSpPr>
            <a:cxnSpLocks/>
            <a:stCxn id="41" idx="4"/>
            <a:endCxn id="22" idx="0"/>
          </p:cNvCxnSpPr>
          <p:nvPr/>
        </p:nvCxnSpPr>
        <p:spPr>
          <a:xfrm flipV="1">
            <a:off x="4966585" y="5043791"/>
            <a:ext cx="2053064" cy="33115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xmlns="" id="{71B07E0B-85B2-47F4-8B51-CA73C4D9290D}"/>
              </a:ext>
            </a:extLst>
          </p:cNvPr>
          <p:cNvCxnSpPr>
            <a:cxnSpLocks/>
            <a:stCxn id="40" idx="4"/>
            <a:endCxn id="21" idx="0"/>
          </p:cNvCxnSpPr>
          <p:nvPr/>
        </p:nvCxnSpPr>
        <p:spPr>
          <a:xfrm flipV="1">
            <a:off x="4964812" y="4544152"/>
            <a:ext cx="2055333" cy="432504"/>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xmlns="" id="{3AA650F7-A238-48E6-917C-A882F6F5AC35}"/>
              </a:ext>
            </a:extLst>
          </p:cNvPr>
          <p:cNvCxnSpPr>
            <a:cxnSpLocks/>
            <a:stCxn id="39" idx="4"/>
            <a:endCxn id="20" idx="0"/>
          </p:cNvCxnSpPr>
          <p:nvPr/>
        </p:nvCxnSpPr>
        <p:spPr>
          <a:xfrm flipV="1">
            <a:off x="4965530" y="4019250"/>
            <a:ext cx="2054615" cy="51418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xmlns="" id="{DBD4F282-7488-4999-8F70-EA5D000031B8}"/>
              </a:ext>
            </a:extLst>
          </p:cNvPr>
          <p:cNvCxnSpPr>
            <a:cxnSpLocks/>
            <a:stCxn id="39" idx="0"/>
            <a:endCxn id="19" idx="0"/>
          </p:cNvCxnSpPr>
          <p:nvPr/>
        </p:nvCxnSpPr>
        <p:spPr>
          <a:xfrm flipV="1">
            <a:off x="4965530" y="3170660"/>
            <a:ext cx="2054615" cy="886227"/>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xmlns="" id="{D4963E63-391F-4118-ACD8-BD6B12669CED}"/>
              </a:ext>
            </a:extLst>
          </p:cNvPr>
          <p:cNvCxnSpPr>
            <a:cxnSpLocks/>
            <a:stCxn id="18" idx="0"/>
            <a:endCxn id="14" idx="0"/>
          </p:cNvCxnSpPr>
          <p:nvPr/>
        </p:nvCxnSpPr>
        <p:spPr>
          <a:xfrm flipV="1">
            <a:off x="4965555" y="2134561"/>
            <a:ext cx="2054590" cy="1591429"/>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1" name="テキスト ボックス 63">
            <a:extLst>
              <a:ext uri="{FF2B5EF4-FFF2-40B4-BE49-F238E27FC236}">
                <a16:creationId xmlns:a16="http://schemas.microsoft.com/office/drawing/2014/main" xmlns="" id="{00000000-0008-0000-0100-000040000000}"/>
              </a:ext>
            </a:extLst>
          </p:cNvPr>
          <p:cNvSpPr txBox="1"/>
          <p:nvPr/>
        </p:nvSpPr>
        <p:spPr>
          <a:xfrm>
            <a:off x="6527422" y="1321980"/>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32</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4735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33.3</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 name="テキスト ボックス 63">
            <a:extLst>
              <a:ext uri="{FF2B5EF4-FFF2-40B4-BE49-F238E27FC236}">
                <a16:creationId xmlns:a16="http://schemas.microsoft.com/office/drawing/2014/main" xmlns="" id="{03162DD3-DC62-40DF-AD79-5EE84C62B75D}"/>
              </a:ext>
            </a:extLst>
          </p:cNvPr>
          <p:cNvSpPr txBox="1"/>
          <p:nvPr/>
        </p:nvSpPr>
        <p:spPr>
          <a:xfrm>
            <a:off x="4454942" y="3266413"/>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6919</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20.0</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矢印: ストライプ 1">
            <a:extLst>
              <a:ext uri="{FF2B5EF4-FFF2-40B4-BE49-F238E27FC236}">
                <a16:creationId xmlns:a16="http://schemas.microsoft.com/office/drawing/2014/main" xmlns="" id="{17E07AA1-B105-4DAD-BBFE-4FD9478EF7AF}"/>
              </a:ext>
            </a:extLst>
          </p:cNvPr>
          <p:cNvSpPr/>
          <p:nvPr/>
        </p:nvSpPr>
        <p:spPr>
          <a:xfrm rot="12861177" flipV="1">
            <a:off x="2419704" y="2771610"/>
            <a:ext cx="2178898" cy="161573"/>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4" name="テキスト ボックス 50">
            <a:extLst>
              <a:ext uri="{FF2B5EF4-FFF2-40B4-BE49-F238E27FC236}">
                <a16:creationId xmlns:a16="http://schemas.microsoft.com/office/drawing/2014/main" xmlns="" id="{00000000-0008-0000-0100-000033000000}"/>
              </a:ext>
            </a:extLst>
          </p:cNvPr>
          <p:cNvSpPr txBox="1"/>
          <p:nvPr/>
        </p:nvSpPr>
        <p:spPr>
          <a:xfrm rot="20904634">
            <a:off x="4224912"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1977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S52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８兆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5143</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p>
        </p:txBody>
      </p:sp>
      <p:sp>
        <p:nvSpPr>
          <p:cNvPr id="98" name="テキスト ボックス 50">
            <a:extLst>
              <a:ext uri="{FF2B5EF4-FFF2-40B4-BE49-F238E27FC236}">
                <a16:creationId xmlns:a16="http://schemas.microsoft.com/office/drawing/2014/main" xmlns="" id="{DEDFDD6D-24F5-4294-8128-3ED506CCE81E}"/>
              </a:ext>
            </a:extLst>
          </p:cNvPr>
          <p:cNvSpPr txBox="1"/>
          <p:nvPr/>
        </p:nvSpPr>
        <p:spPr>
          <a:xfrm rot="20904634">
            <a:off x="6296865" y="6230610"/>
            <a:ext cx="1439214" cy="34801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H29</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4547</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p>
        </p:txBody>
      </p:sp>
      <p:sp>
        <p:nvSpPr>
          <p:cNvPr id="106" name="テキスト ボックス 105">
            <a:extLst>
              <a:ext uri="{FF2B5EF4-FFF2-40B4-BE49-F238E27FC236}">
                <a16:creationId xmlns:a16="http://schemas.microsoft.com/office/drawing/2014/main" xmlns="" id="{7D3D7CDE-B7D3-4805-BBD3-279D104E26E9}"/>
              </a:ext>
            </a:extLst>
          </p:cNvPr>
          <p:cNvSpPr txBox="1"/>
          <p:nvPr/>
        </p:nvSpPr>
        <p:spPr>
          <a:xfrm>
            <a:off x="436570" y="429964"/>
            <a:ext cx="69304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・社会保障費</a:t>
            </a:r>
            <a:r>
              <a:rPr lang="ja-JP" altLang="en-US" dirty="0">
                <a:solidFill>
                  <a:prstClr val="black"/>
                </a:solidFill>
                <a:latin typeface="HG丸ｺﾞｼｯｸM-PRO" panose="020F0600000000000000" pitchFamily="50" charset="-128"/>
                <a:ea typeface="HG丸ｺﾞｼｯｸM-PRO" panose="020F0600000000000000" pitchFamily="50" charset="-128"/>
              </a:rPr>
              <a:t>と国債費で一般会計の６割弱を占める</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2" name="テキスト ボックス 63">
            <a:extLst>
              <a:ext uri="{FF2B5EF4-FFF2-40B4-BE49-F238E27FC236}">
                <a16:creationId xmlns:a16="http://schemas.microsoft.com/office/drawing/2014/main" xmlns="" id="{A0D2E822-7BEF-4DE4-ACC6-44872167B759}"/>
              </a:ext>
            </a:extLst>
          </p:cNvPr>
          <p:cNvSpPr txBox="1"/>
          <p:nvPr/>
        </p:nvSpPr>
        <p:spPr>
          <a:xfrm>
            <a:off x="6524933" y="2462999"/>
            <a:ext cx="988888"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23</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5285</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24.1</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3" name="テキスト ボックス 63">
            <a:extLst>
              <a:ext uri="{FF2B5EF4-FFF2-40B4-BE49-F238E27FC236}">
                <a16:creationId xmlns:a16="http://schemas.microsoft.com/office/drawing/2014/main" xmlns="" id="{E6CECF51-DBBC-4ACC-9D07-78DA887C4E2E}"/>
              </a:ext>
            </a:extLst>
          </p:cNvPr>
          <p:cNvSpPr txBox="1"/>
          <p:nvPr/>
        </p:nvSpPr>
        <p:spPr>
          <a:xfrm>
            <a:off x="4466037" y="3676560"/>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3487</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億円</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8.2</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6" name="円/楕円 10">
            <a:extLst>
              <a:ext uri="{FF2B5EF4-FFF2-40B4-BE49-F238E27FC236}">
                <a16:creationId xmlns:a16="http://schemas.microsoft.com/office/drawing/2014/main" xmlns="" id="{F498D42B-9A6C-4365-BC54-669DEE174765}"/>
              </a:ext>
            </a:extLst>
          </p:cNvPr>
          <p:cNvSpPr>
            <a:spLocks noChangeAspect="1"/>
          </p:cNvSpPr>
          <p:nvPr/>
        </p:nvSpPr>
        <p:spPr>
          <a:xfrm>
            <a:off x="4259262" y="3123509"/>
            <a:ext cx="1371973" cy="1067262"/>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0" name="矢印: ストライプ 119">
            <a:extLst>
              <a:ext uri="{FF2B5EF4-FFF2-40B4-BE49-F238E27FC236}">
                <a16:creationId xmlns:a16="http://schemas.microsoft.com/office/drawing/2014/main" xmlns="" id="{6EA75304-A75C-4812-B0D8-E5D2777A9C9A}"/>
              </a:ext>
            </a:extLst>
          </p:cNvPr>
          <p:cNvSpPr/>
          <p:nvPr/>
        </p:nvSpPr>
        <p:spPr>
          <a:xfrm rot="10800000" flipV="1">
            <a:off x="4801379" y="1958022"/>
            <a:ext cx="1591803" cy="179873"/>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181" name="直線コネクタ 180">
            <a:extLst>
              <a:ext uri="{FF2B5EF4-FFF2-40B4-BE49-F238E27FC236}">
                <a16:creationId xmlns:a16="http://schemas.microsoft.com/office/drawing/2014/main" xmlns="" id="{307D080F-B51E-4A6A-8E50-9926B0771534}"/>
              </a:ext>
            </a:extLst>
          </p:cNvPr>
          <p:cNvCxnSpPr>
            <a:cxnSpLocks/>
            <a:stCxn id="13" idx="0"/>
            <a:endCxn id="9" idx="0"/>
          </p:cNvCxnSpPr>
          <p:nvPr/>
        </p:nvCxnSpPr>
        <p:spPr>
          <a:xfrm flipV="1">
            <a:off x="4965213" y="911589"/>
            <a:ext cx="2054156" cy="230135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15" name="円/楕円 10">
            <a:extLst>
              <a:ext uri="{FF2B5EF4-FFF2-40B4-BE49-F238E27FC236}">
                <a16:creationId xmlns:a16="http://schemas.microsoft.com/office/drawing/2014/main" xmlns="" id="{6E2B956C-2C0A-4A2C-A4B7-A25BF6B14C5F}"/>
              </a:ext>
            </a:extLst>
          </p:cNvPr>
          <p:cNvSpPr>
            <a:spLocks noChangeAspect="1"/>
          </p:cNvSpPr>
          <p:nvPr/>
        </p:nvSpPr>
        <p:spPr>
          <a:xfrm>
            <a:off x="6101186" y="848181"/>
            <a:ext cx="1811685" cy="2394737"/>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7" name="テキスト ボックス 63">
            <a:extLst>
              <a:ext uri="{FF2B5EF4-FFF2-40B4-BE49-F238E27FC236}">
                <a16:creationId xmlns:a16="http://schemas.microsoft.com/office/drawing/2014/main" xmlns="" id="{A03B8609-31C3-4A81-954C-8F7894D4B726}"/>
              </a:ext>
            </a:extLst>
          </p:cNvPr>
          <p:cNvSpPr txBox="1"/>
          <p:nvPr/>
        </p:nvSpPr>
        <p:spPr>
          <a:xfrm>
            <a:off x="4972012" y="4890218"/>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12.0</a:t>
            </a:r>
            <a:r>
              <a:rPr kumimoji="1" lang="ja-JP" altLang="en-US" sz="105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0" name="テキスト ボックス 63">
            <a:extLst>
              <a:ext uri="{FF2B5EF4-FFF2-40B4-BE49-F238E27FC236}">
                <a16:creationId xmlns:a16="http://schemas.microsoft.com/office/drawing/2014/main" xmlns="" id="{850B27C8-C1FF-48DA-92A1-C7C78FE73BC5}"/>
              </a:ext>
            </a:extLst>
          </p:cNvPr>
          <p:cNvSpPr txBox="1"/>
          <p:nvPr/>
        </p:nvSpPr>
        <p:spPr>
          <a:xfrm>
            <a:off x="7104184" y="4507232"/>
            <a:ext cx="1000125" cy="4042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200" b="1" dirty="0">
                <a:solidFill>
                  <a:srgbClr val="FF0000"/>
                </a:solidFill>
                <a:latin typeface="HG丸ｺﾞｼｯｸM-PRO" panose="020F0600000000000000" pitchFamily="50" charset="-128"/>
                <a:ea typeface="HG丸ｺﾞｼｯｸM-PRO" panose="020F0600000000000000" pitchFamily="50" charset="-128"/>
              </a:rPr>
              <a:t>5</a:t>
            </a:r>
            <a:r>
              <a:rPr kumimoji="1" lang="en-US" altLang="ja-JP"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05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1" name="矢印: ストライプ 60">
            <a:extLst>
              <a:ext uri="{FF2B5EF4-FFF2-40B4-BE49-F238E27FC236}">
                <a16:creationId xmlns:a16="http://schemas.microsoft.com/office/drawing/2014/main" xmlns="" id="{C324829B-8A2A-4609-82A3-0742C9ADB041}"/>
              </a:ext>
            </a:extLst>
          </p:cNvPr>
          <p:cNvSpPr/>
          <p:nvPr/>
        </p:nvSpPr>
        <p:spPr>
          <a:xfrm rot="20985434" flipV="1">
            <a:off x="5815757" y="4882884"/>
            <a:ext cx="1563228" cy="84694"/>
          </a:xfrm>
          <a:prstGeom prst="stripedRightArrow">
            <a:avLst>
              <a:gd name="adj1" fmla="val 53657"/>
              <a:gd name="adj2" fmla="val 64628"/>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7" name="テキスト ボックス 66">
            <a:extLst>
              <a:ext uri="{FF2B5EF4-FFF2-40B4-BE49-F238E27FC236}">
                <a16:creationId xmlns:a16="http://schemas.microsoft.com/office/drawing/2014/main" xmlns="" id="{28665988-5EAF-4F20-92A7-91809DDD8BFF}"/>
              </a:ext>
            </a:extLst>
          </p:cNvPr>
          <p:cNvSpPr txBox="1"/>
          <p:nvPr/>
        </p:nvSpPr>
        <p:spPr>
          <a:xfrm>
            <a:off x="1481171" y="3262721"/>
            <a:ext cx="0" cy="523220"/>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w="3175">
                  <a:solidFill>
                    <a:prstClr val="black"/>
                  </a:solidFill>
                </a:ln>
                <a:solidFill>
                  <a:srgbClr val="FF99FF"/>
                </a:solidFill>
                <a:effectLst/>
                <a:uLnTx/>
                <a:uFillTx/>
                <a:latin typeface="HG丸ｺﾞｼｯｸM-PRO" panose="020F0600000000000000" pitchFamily="50" charset="-128"/>
                <a:ea typeface="HG丸ｺﾞｼｯｸM-PRO" panose="020F0600000000000000" pitchFamily="50" charset="-128"/>
                <a:cs typeface="+mn-cs"/>
              </a:rPr>
              <a:t>社会保障関係費</a:t>
            </a:r>
            <a:endParaRPr kumimoji="0" lang="en-US" altLang="ja-JP" sz="2800" b="0" i="0" u="none" strike="noStrike" kern="1200" cap="none" spc="0" normalizeH="0" baseline="0" noProof="0" dirty="0">
              <a:ln w="3175">
                <a:solidFill>
                  <a:prstClr val="black"/>
                </a:solidFill>
              </a:ln>
              <a:solidFill>
                <a:srgbClr val="FF99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0" name="テキスト ボックス 69">
            <a:extLst>
              <a:ext uri="{FF2B5EF4-FFF2-40B4-BE49-F238E27FC236}">
                <a16:creationId xmlns:a16="http://schemas.microsoft.com/office/drawing/2014/main" xmlns="" id="{DFB91736-6B19-4D1E-BF1F-6D6C6FE044D3}"/>
              </a:ext>
            </a:extLst>
          </p:cNvPr>
          <p:cNvSpPr txBox="1"/>
          <p:nvPr/>
        </p:nvSpPr>
        <p:spPr>
          <a:xfrm>
            <a:off x="1481943" y="3766708"/>
            <a:ext cx="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w="3175">
                  <a:solidFill>
                    <a:prstClr val="black"/>
                  </a:solidFill>
                </a:ln>
                <a:solidFill>
                  <a:srgbClr val="67E47E"/>
                </a:solidFill>
                <a:effectLst/>
                <a:uLnTx/>
                <a:uFillTx/>
                <a:latin typeface="HG丸ｺﾞｼｯｸM-PRO" panose="020F0600000000000000" pitchFamily="50" charset="-128"/>
                <a:ea typeface="HG丸ｺﾞｼｯｸM-PRO" panose="020F0600000000000000" pitchFamily="50" charset="-128"/>
                <a:cs typeface="+mn-cs"/>
              </a:rPr>
              <a:t>国債費</a:t>
            </a:r>
            <a:endParaRPr kumimoji="0" lang="en-US" altLang="ja-JP" sz="2800" b="0" i="0" u="none" strike="noStrike" kern="1200" cap="none" spc="0" normalizeH="0" baseline="0" noProof="0" dirty="0">
              <a:ln w="3175">
                <a:solidFill>
                  <a:prstClr val="black"/>
                </a:solidFill>
              </a:ln>
              <a:solidFill>
                <a:srgbClr val="67E47E"/>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71" name="直線コネクタ 70">
            <a:extLst>
              <a:ext uri="{FF2B5EF4-FFF2-40B4-BE49-F238E27FC236}">
                <a16:creationId xmlns:a16="http://schemas.microsoft.com/office/drawing/2014/main" xmlns="" id="{69E58586-3EAA-42A8-A793-DA91EFF95E3E}"/>
              </a:ext>
            </a:extLst>
          </p:cNvPr>
          <p:cNvCxnSpPr>
            <a:cxnSpLocks/>
            <a:stCxn id="70" idx="2"/>
          </p:cNvCxnSpPr>
          <p:nvPr/>
        </p:nvCxnSpPr>
        <p:spPr>
          <a:xfrm flipV="1">
            <a:off x="1481944" y="4056887"/>
            <a:ext cx="3483586" cy="233041"/>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xmlns="" id="{A0F9E82F-8D50-4B71-B35B-48310300E916}"/>
              </a:ext>
            </a:extLst>
          </p:cNvPr>
          <p:cNvCxnSpPr>
            <a:cxnSpLocks/>
            <a:stCxn id="70" idx="0"/>
          </p:cNvCxnSpPr>
          <p:nvPr/>
        </p:nvCxnSpPr>
        <p:spPr>
          <a:xfrm flipV="1">
            <a:off x="1481944" y="3725990"/>
            <a:ext cx="3483611" cy="40718"/>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xmlns="" id="{70D645AC-F0B2-44B6-9F72-C62A5152CB38}"/>
              </a:ext>
            </a:extLst>
          </p:cNvPr>
          <p:cNvCxnSpPr>
            <a:cxnSpLocks/>
            <a:stCxn id="67" idx="0"/>
          </p:cNvCxnSpPr>
          <p:nvPr/>
        </p:nvCxnSpPr>
        <p:spPr>
          <a:xfrm flipV="1">
            <a:off x="1481172" y="3212939"/>
            <a:ext cx="3484041" cy="49782"/>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xmlns="" id="{1FE12A15-686B-4C6F-BCE3-EE6C6A5E5403}"/>
              </a:ext>
            </a:extLst>
          </p:cNvPr>
          <p:cNvSpPr txBox="1"/>
          <p:nvPr/>
        </p:nvSpPr>
        <p:spPr>
          <a:xfrm>
            <a:off x="0" y="-2471"/>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社会保障費を巡る背景</a:t>
            </a:r>
            <a:r>
              <a:rPr kumimoji="0"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a:t>
            </a:r>
          </a:p>
        </p:txBody>
      </p:sp>
    </p:spTree>
    <p:extLst>
      <p:ext uri="{BB962C8B-B14F-4D97-AF65-F5344CB8AC3E}">
        <p14:creationId xmlns:p14="http://schemas.microsoft.com/office/powerpoint/2010/main" val="2089909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xmlns="" id="{EB1D689A-8248-400D-86DC-31E9D90702CD}"/>
              </a:ext>
            </a:extLst>
          </p:cNvPr>
          <p:cNvSpPr/>
          <p:nvPr/>
        </p:nvSpPr>
        <p:spPr>
          <a:xfrm>
            <a:off x="744476" y="1018688"/>
            <a:ext cx="4592630" cy="1177345"/>
          </a:xfrm>
          <a:prstGeom prst="roundRect">
            <a:avLst>
              <a:gd name="adj" fmla="val 50000"/>
            </a:avLst>
          </a:prstGeom>
          <a:solidFill>
            <a:schemeClr val="accent4">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lvl="0" algn="ctr"/>
            <a:r>
              <a:rPr lang="ja-JP" altLang="en-US" sz="2400" dirty="0">
                <a:solidFill>
                  <a:prstClr val="black"/>
                </a:solidFill>
                <a:latin typeface="HG丸ｺﾞｼｯｸM-PRO" panose="020F0600000000000000" pitchFamily="50" charset="-128"/>
                <a:ea typeface="HG丸ｺﾞｼｯｸM-PRO" panose="020F0600000000000000" pitchFamily="50" charset="-128"/>
              </a:rPr>
              <a:t>医療費を巡る動向</a:t>
            </a:r>
            <a:r>
              <a:rPr lang="en-US" altLang="ja-JP" sz="2400" dirty="0">
                <a:solidFill>
                  <a:prstClr val="black"/>
                </a:solidFill>
                <a:latin typeface="HG丸ｺﾞｼｯｸM-PRO" panose="020F0600000000000000" pitchFamily="50" charset="-128"/>
                <a:ea typeface="HG丸ｺﾞｼｯｸM-PRO" panose="020F0600000000000000" pitchFamily="50" charset="-128"/>
              </a:rPr>
              <a:t>①</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6" name="テキスト ボックス 105">
            <a:extLst>
              <a:ext uri="{FF2B5EF4-FFF2-40B4-BE49-F238E27FC236}">
                <a16:creationId xmlns:a16="http://schemas.microsoft.com/office/drawing/2014/main" xmlns="" id="{7D3D7CDE-B7D3-4805-BBD3-279D104E26E9}"/>
              </a:ext>
            </a:extLst>
          </p:cNvPr>
          <p:cNvSpPr txBox="1"/>
          <p:nvPr/>
        </p:nvSpPr>
        <p:spPr>
          <a:xfrm>
            <a:off x="436570" y="429964"/>
            <a:ext cx="45926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・医療費</a:t>
            </a:r>
            <a:r>
              <a:rPr lang="ja-JP" altLang="en-US" dirty="0">
                <a:solidFill>
                  <a:prstClr val="black"/>
                </a:solidFill>
                <a:latin typeface="HG丸ｺﾞｼｯｸM-PRO" panose="020F0600000000000000" pitchFamily="50" charset="-128"/>
                <a:ea typeface="HG丸ｺﾞｼｯｸM-PRO" panose="020F0600000000000000" pitchFamily="50" charset="-128"/>
              </a:rPr>
              <a:t>の地域差の半減が求められている</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テキスト ボックス 11">
            <a:extLst>
              <a:ext uri="{FF2B5EF4-FFF2-40B4-BE49-F238E27FC236}">
                <a16:creationId xmlns:a16="http://schemas.microsoft.com/office/drawing/2014/main" xmlns="" id="{8A8E5151-7EB2-4951-80EB-EE1A679B9E18}"/>
              </a:ext>
            </a:extLst>
          </p:cNvPr>
          <p:cNvSpPr txBox="1"/>
          <p:nvPr/>
        </p:nvSpPr>
        <p:spPr>
          <a:xfrm>
            <a:off x="1922536" y="823128"/>
            <a:ext cx="2236510" cy="400110"/>
          </a:xfrm>
          <a:prstGeom prst="rect">
            <a:avLst/>
          </a:prstGeom>
          <a:solidFill>
            <a:schemeClr val="accent5">
              <a:lumMod val="20000"/>
              <a:lumOff val="80000"/>
            </a:schemeClr>
          </a:solidFill>
          <a:ln>
            <a:solidFill>
              <a:schemeClr val="tx1"/>
            </a:solidFill>
          </a:ln>
        </p:spPr>
        <p:txBody>
          <a:bodyPr wrap="none" rtlCol="0">
            <a:spAutoFit/>
          </a:bodyPr>
          <a:lstStyle/>
          <a:p>
            <a:r>
              <a:rPr lang="ja-JP" altLang="en-US" sz="2000" dirty="0">
                <a:solidFill>
                  <a:srgbClr val="FF0000"/>
                </a:solidFill>
                <a:latin typeface="HG丸ｺﾞｼｯｸM-PRO" panose="020F0600000000000000" pitchFamily="50" charset="-128"/>
                <a:ea typeface="HG丸ｺﾞｼｯｸM-PRO" panose="020F0600000000000000" pitchFamily="50" charset="-128"/>
              </a:rPr>
              <a:t>経済財政諮問会議</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xmlns="" id="{00A55959-D1A1-4051-A738-7179B3078DF4}"/>
              </a:ext>
            </a:extLst>
          </p:cNvPr>
          <p:cNvSpPr txBox="1"/>
          <p:nvPr/>
        </p:nvSpPr>
        <p:spPr>
          <a:xfrm>
            <a:off x="1044000" y="1188000"/>
            <a:ext cx="1107996"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総理大臣</a:t>
            </a:r>
            <a:endParaRPr lang="en-US" altLang="ja-JP"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xmlns="" id="{48986D38-19F6-421E-8053-C8FCA4922E5A}"/>
              </a:ext>
            </a:extLst>
          </p:cNvPr>
          <p:cNvSpPr txBox="1"/>
          <p:nvPr/>
        </p:nvSpPr>
        <p:spPr>
          <a:xfrm>
            <a:off x="2160000" y="1188000"/>
            <a:ext cx="1107996"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官房長官</a:t>
            </a:r>
            <a:endParaRPr lang="en-US" altLang="ja-JP" dirty="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xmlns="" id="{E0578952-684B-456A-9386-CA41A964678E}"/>
              </a:ext>
            </a:extLst>
          </p:cNvPr>
          <p:cNvSpPr txBox="1"/>
          <p:nvPr/>
        </p:nvSpPr>
        <p:spPr>
          <a:xfrm>
            <a:off x="1044000" y="1512000"/>
            <a:ext cx="4108817"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経済財政担当・総務・財務・経産大臣</a:t>
            </a:r>
            <a:endParaRPr lang="en-US" altLang="ja-JP"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xmlns="" id="{8C5C4E72-56D5-4E14-9BED-1848BF4651CC}"/>
              </a:ext>
            </a:extLst>
          </p:cNvPr>
          <p:cNvSpPr txBox="1"/>
          <p:nvPr/>
        </p:nvSpPr>
        <p:spPr>
          <a:xfrm>
            <a:off x="1044000" y="1800000"/>
            <a:ext cx="4108817"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経済界（経団連・同友会）・経済学者</a:t>
            </a:r>
            <a:endParaRPr lang="en-US" altLang="ja-JP" dirty="0">
              <a:latin typeface="HG丸ｺﾞｼｯｸM-PRO" panose="020F0600000000000000" pitchFamily="50" charset="-128"/>
              <a:ea typeface="HG丸ｺﾞｼｯｸM-PRO" panose="020F0600000000000000" pitchFamily="50" charset="-128"/>
            </a:endParaRPr>
          </a:p>
        </p:txBody>
      </p:sp>
      <p:sp>
        <p:nvSpPr>
          <p:cNvPr id="24" name="矢印: ストライプ 23">
            <a:extLst>
              <a:ext uri="{FF2B5EF4-FFF2-40B4-BE49-F238E27FC236}">
                <a16:creationId xmlns:a16="http://schemas.microsoft.com/office/drawing/2014/main" xmlns="" id="{816D688E-6DC0-4AD8-B198-A09CD14467C3}"/>
              </a:ext>
            </a:extLst>
          </p:cNvPr>
          <p:cNvSpPr/>
          <p:nvPr/>
        </p:nvSpPr>
        <p:spPr>
          <a:xfrm rot="3600000">
            <a:off x="2706711" y="2487657"/>
            <a:ext cx="818172" cy="255595"/>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テキスト ボックス 24">
            <a:extLst>
              <a:ext uri="{FF2B5EF4-FFF2-40B4-BE49-F238E27FC236}">
                <a16:creationId xmlns:a16="http://schemas.microsoft.com/office/drawing/2014/main" xmlns="" id="{C31619A0-0540-411F-AEF9-47E41DE096CC}"/>
              </a:ext>
            </a:extLst>
          </p:cNvPr>
          <p:cNvSpPr txBox="1"/>
          <p:nvPr/>
        </p:nvSpPr>
        <p:spPr>
          <a:xfrm>
            <a:off x="3309799" y="2305801"/>
            <a:ext cx="646331" cy="369332"/>
          </a:xfrm>
          <a:prstGeom prst="rect">
            <a:avLst/>
          </a:prstGeom>
          <a:noFill/>
        </p:spPr>
        <p:txBody>
          <a:bodyPr wrap="none" rtlCol="0">
            <a:spAutoFit/>
          </a:bodyPr>
          <a:lstStyle/>
          <a:p>
            <a:r>
              <a:rPr lang="zh-CN" altLang="en-US" dirty="0">
                <a:latin typeface="HG丸ｺﾞｼｯｸM-PRO" panose="020F0600000000000000" pitchFamily="50" charset="-128"/>
                <a:ea typeface="HG丸ｺﾞｼｯｸM-PRO" panose="020F0600000000000000" pitchFamily="50" charset="-128"/>
              </a:rPr>
              <a:t>答申</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67713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テキスト ボックス 86">
            <a:extLst>
              <a:ext uri="{FF2B5EF4-FFF2-40B4-BE49-F238E27FC236}">
                <a16:creationId xmlns:a16="http://schemas.microsoft.com/office/drawing/2014/main" xmlns="" id="{B6893D67-75E6-4887-B043-3AE24D41FB61}"/>
              </a:ext>
            </a:extLst>
          </p:cNvPr>
          <p:cNvSpPr txBox="1"/>
          <p:nvPr/>
        </p:nvSpPr>
        <p:spPr>
          <a:xfrm>
            <a:off x="1855551" y="2929389"/>
            <a:ext cx="5432898" cy="461665"/>
          </a:xfrm>
          <a:prstGeom prst="rect">
            <a:avLst/>
          </a:prstGeom>
          <a:noFill/>
        </p:spPr>
        <p:txBody>
          <a:bodyPr wrap="none" rtlCol="0">
            <a:spAutoFit/>
          </a:bodyPr>
          <a:lstStyle/>
          <a:p>
            <a:pPr lvl="0" algn="ctr"/>
            <a:r>
              <a:rPr lang="ja-JP" altLang="en-US" sz="2400" b="1" dirty="0">
                <a:ln w="3175">
                  <a:noFill/>
                </a:ln>
                <a:solidFill>
                  <a:srgbClr val="FF0000"/>
                </a:solidFill>
                <a:latin typeface="HG丸ｺﾞｼｯｸM-PRO" panose="020F0600000000000000" pitchFamily="50" charset="-128"/>
                <a:ea typeface="HG丸ｺﾞｼｯｸM-PRO" panose="020F0600000000000000" pitchFamily="50" charset="-128"/>
              </a:rPr>
              <a:t>経済財政運営と改革の基本方針</a:t>
            </a:r>
            <a:r>
              <a:rPr lang="en-US" altLang="ja-JP" sz="2400" b="1" dirty="0">
                <a:ln w="3175">
                  <a:noFill/>
                </a:ln>
                <a:solidFill>
                  <a:srgbClr val="FF0000"/>
                </a:solidFill>
                <a:latin typeface="HG丸ｺﾞｼｯｸM-PRO" panose="020F0600000000000000" pitchFamily="50" charset="-128"/>
                <a:ea typeface="HG丸ｺﾞｼｯｸM-PRO" panose="020F0600000000000000" pitchFamily="50" charset="-128"/>
              </a:rPr>
              <a:t>2017</a:t>
            </a:r>
            <a:endParaRPr kumimoji="0" lang="en-US" altLang="ja-JP" sz="2400" b="1" i="0" u="none" strike="noStrike" kern="1200" cap="none" spc="0" normalizeH="0" baseline="0" noProof="0" dirty="0">
              <a:ln w="3175">
                <a:noFill/>
              </a:ln>
              <a:solidFill>
                <a:srgbClr val="FF0000"/>
              </a:solidFill>
              <a:effectLst/>
              <a:uLnTx/>
              <a:uFillTx/>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xmlns="" id="{89C2B163-3F24-411D-B6BC-32960E7F8C53}"/>
              </a:ext>
            </a:extLst>
          </p:cNvPr>
          <p:cNvSpPr txBox="1"/>
          <p:nvPr/>
        </p:nvSpPr>
        <p:spPr>
          <a:xfrm>
            <a:off x="0" y="-2471"/>
            <a:ext cx="9144000" cy="461665"/>
          </a:xfrm>
          <a:prstGeom prst="rect">
            <a:avLst/>
          </a:prstGeom>
          <a:noFill/>
        </p:spPr>
        <p:txBody>
          <a:bodyPr wrap="square" rtlCol="0">
            <a:spAutoFit/>
          </a:bodyPr>
          <a:lstStyle/>
          <a:p>
            <a:pPr lvl="0" algn="ctr"/>
            <a:r>
              <a:rPr lang="ja-JP" altLang="en-US" sz="2400" dirty="0">
                <a:solidFill>
                  <a:prstClr val="black"/>
                </a:solidFill>
                <a:latin typeface="HG丸ｺﾞｼｯｸM-PRO" panose="020F0600000000000000" pitchFamily="50" charset="-128"/>
                <a:ea typeface="HG丸ｺﾞｼｯｸM-PRO" panose="020F0600000000000000" pitchFamily="50" charset="-128"/>
              </a:rPr>
              <a:t>医療費を巡る動向①</a:t>
            </a:r>
          </a:p>
        </p:txBody>
      </p:sp>
      <p:sp>
        <p:nvSpPr>
          <p:cNvPr id="106" name="テキスト ボックス 105">
            <a:extLst>
              <a:ext uri="{FF2B5EF4-FFF2-40B4-BE49-F238E27FC236}">
                <a16:creationId xmlns:a16="http://schemas.microsoft.com/office/drawing/2014/main" xmlns="" id="{7D3D7CDE-B7D3-4805-BBD3-279D104E26E9}"/>
              </a:ext>
            </a:extLst>
          </p:cNvPr>
          <p:cNvSpPr txBox="1"/>
          <p:nvPr/>
        </p:nvSpPr>
        <p:spPr>
          <a:xfrm>
            <a:off x="436570" y="429964"/>
            <a:ext cx="45926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・医療費</a:t>
            </a:r>
            <a:r>
              <a:rPr lang="ja-JP" altLang="en-US" dirty="0">
                <a:solidFill>
                  <a:prstClr val="black"/>
                </a:solidFill>
                <a:latin typeface="HG丸ｺﾞｼｯｸM-PRO" panose="020F0600000000000000" pitchFamily="50" charset="-128"/>
                <a:ea typeface="HG丸ｺﾞｼｯｸM-PRO" panose="020F0600000000000000" pitchFamily="50" charset="-128"/>
              </a:rPr>
              <a:t>の地域差の半減が求められている</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テキスト ボックス 17">
            <a:extLst>
              <a:ext uri="{FF2B5EF4-FFF2-40B4-BE49-F238E27FC236}">
                <a16:creationId xmlns:a16="http://schemas.microsoft.com/office/drawing/2014/main" xmlns="" id="{1B146CBF-E3A6-4C05-9201-29F967C2793B}"/>
              </a:ext>
            </a:extLst>
          </p:cNvPr>
          <p:cNvSpPr txBox="1"/>
          <p:nvPr/>
        </p:nvSpPr>
        <p:spPr>
          <a:xfrm>
            <a:off x="6293092" y="3297201"/>
            <a:ext cx="264414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2017</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0"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月閣議決定）</a:t>
            </a:r>
            <a:endPar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テキスト ボックス 14">
            <a:extLst>
              <a:ext uri="{FF2B5EF4-FFF2-40B4-BE49-F238E27FC236}">
                <a16:creationId xmlns:a16="http://schemas.microsoft.com/office/drawing/2014/main" xmlns="" id="{1A75B88A-89B1-4018-8A73-DC3D6B76B3F5}"/>
              </a:ext>
            </a:extLst>
          </p:cNvPr>
          <p:cNvSpPr txBox="1"/>
          <p:nvPr/>
        </p:nvSpPr>
        <p:spPr>
          <a:xfrm>
            <a:off x="6027038" y="1211148"/>
            <a:ext cx="1620957" cy="954107"/>
          </a:xfrm>
          <a:prstGeom prst="rect">
            <a:avLst/>
          </a:prstGeom>
          <a:noFill/>
        </p:spPr>
        <p:txBody>
          <a:bodyPr wrap="none" rtlCol="0">
            <a:spAutoFit/>
          </a:bodyPr>
          <a:lstStyle/>
          <a:p>
            <a:r>
              <a:rPr lang="ja-JP" altLang="en-US" sz="2800" dirty="0">
                <a:latin typeface="HG丸ｺﾞｼｯｸM-PRO" panose="020F0600000000000000" pitchFamily="50" charset="-128"/>
                <a:ea typeface="HG丸ｺﾞｼｯｸM-PRO" panose="020F0600000000000000" pitchFamily="50" charset="-128"/>
              </a:rPr>
              <a:t>予算編成</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影響</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24" name="矢印: ストライプ 23">
            <a:extLst>
              <a:ext uri="{FF2B5EF4-FFF2-40B4-BE49-F238E27FC236}">
                <a16:creationId xmlns:a16="http://schemas.microsoft.com/office/drawing/2014/main" xmlns="" id="{816D688E-6DC0-4AD8-B198-A09CD14467C3}"/>
              </a:ext>
            </a:extLst>
          </p:cNvPr>
          <p:cNvSpPr/>
          <p:nvPr/>
        </p:nvSpPr>
        <p:spPr>
          <a:xfrm rot="3600000">
            <a:off x="2706711" y="2487657"/>
            <a:ext cx="818172" cy="255595"/>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テキスト ボックス 24">
            <a:extLst>
              <a:ext uri="{FF2B5EF4-FFF2-40B4-BE49-F238E27FC236}">
                <a16:creationId xmlns:a16="http://schemas.microsoft.com/office/drawing/2014/main" xmlns="" id="{C31619A0-0540-411F-AEF9-47E41DE096CC}"/>
              </a:ext>
            </a:extLst>
          </p:cNvPr>
          <p:cNvSpPr txBox="1"/>
          <p:nvPr/>
        </p:nvSpPr>
        <p:spPr>
          <a:xfrm>
            <a:off x="3309799" y="2305801"/>
            <a:ext cx="646331" cy="369332"/>
          </a:xfrm>
          <a:prstGeom prst="rect">
            <a:avLst/>
          </a:prstGeom>
          <a:noFill/>
        </p:spPr>
        <p:txBody>
          <a:bodyPr wrap="none" rtlCol="0">
            <a:spAutoFit/>
          </a:bodyPr>
          <a:lstStyle/>
          <a:p>
            <a:r>
              <a:rPr lang="zh-CN" altLang="en-US" dirty="0">
                <a:latin typeface="HG丸ｺﾞｼｯｸM-PRO" panose="020F0600000000000000" pitchFamily="50" charset="-128"/>
                <a:ea typeface="HG丸ｺﾞｼｯｸM-PRO" panose="020F0600000000000000" pitchFamily="50" charset="-128"/>
              </a:rPr>
              <a:t>答申</a:t>
            </a:r>
            <a:endParaRPr lang="en-US" altLang="ja-JP" dirty="0">
              <a:latin typeface="HG丸ｺﾞｼｯｸM-PRO" panose="020F0600000000000000" pitchFamily="50" charset="-128"/>
              <a:ea typeface="HG丸ｺﾞｼｯｸM-PRO" panose="020F0600000000000000" pitchFamily="50" charset="-128"/>
            </a:endParaRPr>
          </a:p>
        </p:txBody>
      </p:sp>
      <p:sp>
        <p:nvSpPr>
          <p:cNvPr id="26" name="矢印: ストライプ 25">
            <a:extLst>
              <a:ext uri="{FF2B5EF4-FFF2-40B4-BE49-F238E27FC236}">
                <a16:creationId xmlns:a16="http://schemas.microsoft.com/office/drawing/2014/main" xmlns="" id="{A8DCA414-A155-47DA-A7FA-68D2D06C0975}"/>
              </a:ext>
            </a:extLst>
          </p:cNvPr>
          <p:cNvSpPr/>
          <p:nvPr/>
        </p:nvSpPr>
        <p:spPr>
          <a:xfrm rot="18000000">
            <a:off x="5619120" y="2463368"/>
            <a:ext cx="818172" cy="255595"/>
          </a:xfrm>
          <a:prstGeom prst="stripedRightArrow">
            <a:avLst>
              <a:gd name="adj1" fmla="val 53657"/>
              <a:gd name="adj2" fmla="val 64628"/>
            </a:avLst>
          </a:prstGeom>
          <a:gradFill>
            <a:gsLst>
              <a:gs pos="0">
                <a:schemeClr val="accent5">
                  <a:lumMod val="0"/>
                  <a:lumOff val="100000"/>
                  <a:alpha val="50000"/>
                </a:schemeClr>
              </a:gs>
              <a:gs pos="74000">
                <a:schemeClr val="accent2">
                  <a:lumMod val="40000"/>
                  <a:lumOff val="60000"/>
                </a:schemeClr>
              </a:gs>
              <a:gs pos="83000">
                <a:schemeClr val="accent2">
                  <a:lumMod val="60000"/>
                  <a:lumOff val="40000"/>
                </a:schemeClr>
              </a:gs>
              <a:gs pos="100000">
                <a:schemeClr val="accent2">
                  <a:lumMod val="75000"/>
                </a:schemeClr>
              </a:gs>
            </a:gsLst>
            <a:lin ang="2700000" scaled="1"/>
          </a:gra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四角形: 角を丸くする 18">
            <a:extLst>
              <a:ext uri="{FF2B5EF4-FFF2-40B4-BE49-F238E27FC236}">
                <a16:creationId xmlns:a16="http://schemas.microsoft.com/office/drawing/2014/main" xmlns="" id="{EE3D13D5-93E9-48F6-9A52-DF2A8F3B014B}"/>
              </a:ext>
            </a:extLst>
          </p:cNvPr>
          <p:cNvSpPr/>
          <p:nvPr/>
        </p:nvSpPr>
        <p:spPr>
          <a:xfrm>
            <a:off x="744476" y="1018688"/>
            <a:ext cx="4592630" cy="1177345"/>
          </a:xfrm>
          <a:prstGeom prst="roundRect">
            <a:avLst>
              <a:gd name="adj" fmla="val 50000"/>
            </a:avLst>
          </a:prstGeom>
          <a:solidFill>
            <a:schemeClr val="accent4">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xmlns="" id="{8584E953-BD51-45F9-8487-CB3F20FCA126}"/>
              </a:ext>
            </a:extLst>
          </p:cNvPr>
          <p:cNvSpPr txBox="1"/>
          <p:nvPr/>
        </p:nvSpPr>
        <p:spPr>
          <a:xfrm>
            <a:off x="1922536" y="823128"/>
            <a:ext cx="2236510" cy="400110"/>
          </a:xfrm>
          <a:prstGeom prst="rect">
            <a:avLst/>
          </a:prstGeom>
          <a:solidFill>
            <a:schemeClr val="accent5">
              <a:lumMod val="20000"/>
              <a:lumOff val="80000"/>
            </a:schemeClr>
          </a:solidFill>
          <a:ln>
            <a:solidFill>
              <a:schemeClr val="tx1"/>
            </a:solidFill>
          </a:ln>
        </p:spPr>
        <p:txBody>
          <a:bodyPr wrap="none" rtlCol="0">
            <a:spAutoFit/>
          </a:bodyPr>
          <a:lstStyle/>
          <a:p>
            <a:r>
              <a:rPr lang="ja-JP" altLang="en-US" sz="2000" dirty="0">
                <a:solidFill>
                  <a:srgbClr val="FF0000"/>
                </a:solidFill>
                <a:latin typeface="HG丸ｺﾞｼｯｸM-PRO" panose="020F0600000000000000" pitchFamily="50" charset="-128"/>
                <a:ea typeface="HG丸ｺﾞｼｯｸM-PRO" panose="020F0600000000000000" pitchFamily="50" charset="-128"/>
              </a:rPr>
              <a:t>経済財政諮問会議</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xmlns="" id="{8AB9227D-8B56-4901-98FA-2D2849024771}"/>
              </a:ext>
            </a:extLst>
          </p:cNvPr>
          <p:cNvSpPr txBox="1"/>
          <p:nvPr/>
        </p:nvSpPr>
        <p:spPr>
          <a:xfrm>
            <a:off x="1044000" y="1188000"/>
            <a:ext cx="1107996"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総理大臣</a:t>
            </a:r>
            <a:endParaRPr lang="en-US" altLang="ja-JP" dirty="0">
              <a:latin typeface="HG丸ｺﾞｼｯｸM-PRO" panose="020F0600000000000000" pitchFamily="50" charset="-128"/>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xmlns="" id="{1344E7B9-14B1-4859-ABE8-7ACA8A1508EC}"/>
              </a:ext>
            </a:extLst>
          </p:cNvPr>
          <p:cNvSpPr txBox="1"/>
          <p:nvPr/>
        </p:nvSpPr>
        <p:spPr>
          <a:xfrm>
            <a:off x="2160000" y="1188000"/>
            <a:ext cx="1107996"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官房長官</a:t>
            </a:r>
            <a:endParaRPr lang="en-US" altLang="ja-JP"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xmlns="" id="{A7FF82F1-A816-498D-8AC2-87EA2752AAC6}"/>
              </a:ext>
            </a:extLst>
          </p:cNvPr>
          <p:cNvSpPr txBox="1"/>
          <p:nvPr/>
        </p:nvSpPr>
        <p:spPr>
          <a:xfrm>
            <a:off x="1044000" y="1512000"/>
            <a:ext cx="4108817"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経済財政担当・総務・財務・経産大臣</a:t>
            </a:r>
            <a:endParaRPr lang="en-US" altLang="ja-JP" dirty="0">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xmlns="" id="{D7C87E33-B84D-4547-9943-FF324BBF88BD}"/>
              </a:ext>
            </a:extLst>
          </p:cNvPr>
          <p:cNvSpPr txBox="1"/>
          <p:nvPr/>
        </p:nvSpPr>
        <p:spPr>
          <a:xfrm>
            <a:off x="1044000" y="1800000"/>
            <a:ext cx="4108817" cy="369332"/>
          </a:xfrm>
          <a:prstGeom prst="rect">
            <a:avLst/>
          </a:prstGeom>
          <a:noFill/>
        </p:spPr>
        <p:txBody>
          <a:bodyPr wrap="none" rtlCol="0">
            <a:spAutoFit/>
          </a:bodyPr>
          <a:lstStyle/>
          <a:p>
            <a:r>
              <a:rPr lang="ja-JP" altLang="en-US" dirty="0">
                <a:latin typeface="HG丸ｺﾞｼｯｸM-PRO" panose="020F0600000000000000" pitchFamily="50" charset="-128"/>
                <a:ea typeface="HG丸ｺﾞｼｯｸM-PRO" panose="020F0600000000000000" pitchFamily="50" charset="-128"/>
              </a:rPr>
              <a:t>経済界（経団連・同友会）・経済学者</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6331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4209</TotalTime>
  <Words>3250</Words>
  <Application>Microsoft Office PowerPoint</Application>
  <PresentationFormat>画面に合わせる (4:3)</PresentationFormat>
  <Paragraphs>993</Paragraphs>
  <Slides>46</Slides>
  <Notes>1</Notes>
  <HiddenSlides>0</HiddenSlides>
  <MMClips>0</MMClips>
  <ScaleCrop>false</ScaleCrop>
  <HeadingPairs>
    <vt:vector size="4" baseType="variant">
      <vt:variant>
        <vt:lpstr>テーマ</vt:lpstr>
      </vt:variant>
      <vt:variant>
        <vt:i4>2</vt:i4>
      </vt:variant>
      <vt:variant>
        <vt:lpstr>スライド タイトル</vt:lpstr>
      </vt:variant>
      <vt:variant>
        <vt:i4>46</vt:i4>
      </vt:variant>
    </vt:vector>
  </HeadingPairs>
  <TitlesOfParts>
    <vt:vector size="48" baseType="lpstr">
      <vt:lpstr>Office テーマ</vt:lpstr>
      <vt:lpstr>Default Design</vt:lpstr>
      <vt:lpstr>PowerPoint プレゼンテーション</vt:lpstr>
      <vt:lpstr>日本高血圧学会 ＣＯ Ｉ 開示 　 増毛町役場企画財政課　　宮本　洋司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宮本洋司</dc:creator>
  <cp:lastModifiedBy>youji</cp:lastModifiedBy>
  <cp:revision>90</cp:revision>
  <dcterms:created xsi:type="dcterms:W3CDTF">2018-04-28T23:44:12Z</dcterms:created>
  <dcterms:modified xsi:type="dcterms:W3CDTF">2018-05-16T09:04:27Z</dcterms:modified>
</cp:coreProperties>
</file>