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56" r:id="rId3"/>
    <p:sldId id="257" r:id="rId4"/>
    <p:sldId id="475" r:id="rId5"/>
    <p:sldId id="465" r:id="rId6"/>
    <p:sldId id="486" r:id="rId7"/>
    <p:sldId id="482" r:id="rId8"/>
    <p:sldId id="487" r:id="rId9"/>
    <p:sldId id="478" r:id="rId10"/>
    <p:sldId id="485" r:id="rId11"/>
    <p:sldId id="488" r:id="rId12"/>
    <p:sldId id="390" r:id="rId13"/>
    <p:sldId id="473" r:id="rId14"/>
    <p:sldId id="483" r:id="rId15"/>
    <p:sldId id="265" r:id="rId16"/>
    <p:sldId id="426" r:id="rId17"/>
    <p:sldId id="462" r:id="rId18"/>
    <p:sldId id="418" r:id="rId19"/>
    <p:sldId id="469" r:id="rId20"/>
    <p:sldId id="470" r:id="rId21"/>
    <p:sldId id="457" r:id="rId22"/>
    <p:sldId id="456" r:id="rId23"/>
    <p:sldId id="458" r:id="rId24"/>
    <p:sldId id="459" r:id="rId25"/>
    <p:sldId id="419" r:id="rId26"/>
    <p:sldId id="489" r:id="rId27"/>
    <p:sldId id="492" r:id="rId28"/>
    <p:sldId id="491" r:id="rId29"/>
    <p:sldId id="420" r:id="rId30"/>
    <p:sldId id="428" r:id="rId31"/>
    <p:sldId id="454" r:id="rId32"/>
    <p:sldId id="461" r:id="rId33"/>
    <p:sldId id="474" r:id="rId34"/>
    <p:sldId id="463" r:id="rId35"/>
  </p:sldIdLst>
  <p:sldSz cx="12192000" cy="6858000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B5B"/>
    <a:srgbClr val="E60000"/>
    <a:srgbClr val="FFAFAF"/>
    <a:srgbClr val="FF9B9B"/>
    <a:srgbClr val="FF5D5D"/>
    <a:srgbClr val="000000"/>
    <a:srgbClr val="FFFFCC"/>
    <a:srgbClr val="00FFFF"/>
    <a:srgbClr val="FFFF00"/>
    <a:srgbClr val="FFF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EC446-F860-4006-B1ED-8C86DD32EBC3}" v="18" dt="2024-10-19T21:32:31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9" autoAdjust="0"/>
    <p:restoredTop sz="86387" autoAdjust="0"/>
  </p:normalViewPr>
  <p:slideViewPr>
    <p:cSldViewPr snapToGrid="0">
      <p:cViewPr varScale="1">
        <p:scale>
          <a:sx n="88" d="100"/>
          <a:sy n="88" d="100"/>
        </p:scale>
        <p:origin x="691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275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-1589"/>
    </p:cViewPr>
  </p:sorterViewPr>
  <p:notesViewPr>
    <p:cSldViewPr snapToGrid="0">
      <p:cViewPr varScale="1">
        <p:scale>
          <a:sx n="52" d="100"/>
          <a:sy n="52" d="100"/>
        </p:scale>
        <p:origin x="-2946" y="-96"/>
      </p:cViewPr>
      <p:guideLst>
        <p:guide orient="horz" pos="3132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洋司 宮本" userId="129d7e7526bef78b" providerId="LiveId" clId="{0C61789E-F592-4C56-9F35-8EC05E0E9AE5}"/>
    <pc:docChg chg="custSel modSld">
      <pc:chgData name="洋司 宮本" userId="129d7e7526bef78b" providerId="LiveId" clId="{0C61789E-F592-4C56-9F35-8EC05E0E9AE5}" dt="2024-10-06T14:15:30.855" v="31" actId="478"/>
      <pc:docMkLst>
        <pc:docMk/>
      </pc:docMkLst>
      <pc:sldChg chg="delSp mod delAnim">
        <pc:chgData name="洋司 宮本" userId="129d7e7526bef78b" providerId="LiveId" clId="{0C61789E-F592-4C56-9F35-8EC05E0E9AE5}" dt="2024-10-06T14:03:10.887" v="1" actId="478"/>
        <pc:sldMkLst>
          <pc:docMk/>
          <pc:sldMk cId="2854946148" sldId="257"/>
        </pc:sldMkLst>
        <pc:picChg chg="del">
          <ac:chgData name="洋司 宮本" userId="129d7e7526bef78b" providerId="LiveId" clId="{0C61789E-F592-4C56-9F35-8EC05E0E9AE5}" dt="2024-10-06T14:03:10.887" v="1" actId="478"/>
          <ac:picMkLst>
            <pc:docMk/>
            <pc:sldMk cId="2854946148" sldId="257"/>
            <ac:picMk id="14" creationId="{0C4E3E9B-B07D-4D68-75BC-BC453C704101}"/>
          </ac:picMkLst>
        </pc:picChg>
      </pc:sldChg>
      <pc:sldChg chg="delSp mod delAnim">
        <pc:chgData name="洋司 宮本" userId="129d7e7526bef78b" providerId="LiveId" clId="{0C61789E-F592-4C56-9F35-8EC05E0E9AE5}" dt="2024-10-06T14:05:06.487" v="14" actId="478"/>
        <pc:sldMkLst>
          <pc:docMk/>
          <pc:sldMk cId="2903311832" sldId="265"/>
        </pc:sldMkLst>
        <pc:picChg chg="del">
          <ac:chgData name="洋司 宮本" userId="129d7e7526bef78b" providerId="LiveId" clId="{0C61789E-F592-4C56-9F35-8EC05E0E9AE5}" dt="2024-10-06T14:05:06.487" v="14" actId="478"/>
          <ac:picMkLst>
            <pc:docMk/>
            <pc:sldMk cId="2903311832" sldId="265"/>
            <ac:picMk id="7" creationId="{A56610BD-2E90-0E1C-12CE-6D1175C393BE}"/>
          </ac:picMkLst>
        </pc:picChg>
      </pc:sldChg>
      <pc:sldChg chg="delSp mod delAnim">
        <pc:chgData name="洋司 宮本" userId="129d7e7526bef78b" providerId="LiveId" clId="{0C61789E-F592-4C56-9F35-8EC05E0E9AE5}" dt="2024-10-06T14:03:14.333" v="2" actId="478"/>
        <pc:sldMkLst>
          <pc:docMk/>
          <pc:sldMk cId="2778811198" sldId="388"/>
        </pc:sldMkLst>
        <pc:picChg chg="del">
          <ac:chgData name="洋司 宮本" userId="129d7e7526bef78b" providerId="LiveId" clId="{0C61789E-F592-4C56-9F35-8EC05E0E9AE5}" dt="2024-10-06T14:03:14.333" v="2" actId="478"/>
          <ac:picMkLst>
            <pc:docMk/>
            <pc:sldMk cId="2778811198" sldId="388"/>
            <ac:picMk id="7" creationId="{9C3BB768-A900-60C8-0F63-289AE180351A}"/>
          </ac:picMkLst>
        </pc:picChg>
      </pc:sldChg>
      <pc:sldChg chg="delSp mod delAnim">
        <pc:chgData name="洋司 宮本" userId="129d7e7526bef78b" providerId="LiveId" clId="{0C61789E-F592-4C56-9F35-8EC05E0E9AE5}" dt="2024-10-06T14:03:21.580" v="4" actId="478"/>
        <pc:sldMkLst>
          <pc:docMk/>
          <pc:sldMk cId="829247871" sldId="389"/>
        </pc:sldMkLst>
        <pc:picChg chg="del">
          <ac:chgData name="洋司 宮本" userId="129d7e7526bef78b" providerId="LiveId" clId="{0C61789E-F592-4C56-9F35-8EC05E0E9AE5}" dt="2024-10-06T14:03:21.580" v="4" actId="478"/>
          <ac:picMkLst>
            <pc:docMk/>
            <pc:sldMk cId="829247871" sldId="389"/>
            <ac:picMk id="9" creationId="{B0147617-1D35-45F8-2704-3B18B0CDFC5D}"/>
          </ac:picMkLst>
        </pc:picChg>
      </pc:sldChg>
      <pc:sldChg chg="delSp mod delAnim">
        <pc:chgData name="洋司 宮本" userId="129d7e7526bef78b" providerId="LiveId" clId="{0C61789E-F592-4C56-9F35-8EC05E0E9AE5}" dt="2024-10-06T14:03:43.496" v="9" actId="478"/>
        <pc:sldMkLst>
          <pc:docMk/>
          <pc:sldMk cId="2356700609" sldId="390"/>
        </pc:sldMkLst>
        <pc:picChg chg="del">
          <ac:chgData name="洋司 宮本" userId="129d7e7526bef78b" providerId="LiveId" clId="{0C61789E-F592-4C56-9F35-8EC05E0E9AE5}" dt="2024-10-06T14:03:43.496" v="9" actId="478"/>
          <ac:picMkLst>
            <pc:docMk/>
            <pc:sldMk cId="2356700609" sldId="390"/>
            <ac:picMk id="5" creationId="{4AE3A4A2-7674-471A-1E7F-6952145F1F37}"/>
          </ac:picMkLst>
        </pc:picChg>
      </pc:sldChg>
      <pc:sldChg chg="delSp modSp mod delAnim">
        <pc:chgData name="洋司 宮本" userId="129d7e7526bef78b" providerId="LiveId" clId="{0C61789E-F592-4C56-9F35-8EC05E0E9AE5}" dt="2024-10-06T14:04:31.477" v="13" actId="6549"/>
        <pc:sldMkLst>
          <pc:docMk/>
          <pc:sldMk cId="2087240123" sldId="414"/>
        </pc:sldMkLst>
        <pc:spChg chg="mod">
          <ac:chgData name="洋司 宮本" userId="129d7e7526bef78b" providerId="LiveId" clId="{0C61789E-F592-4C56-9F35-8EC05E0E9AE5}" dt="2024-10-06T14:04:31.477" v="13" actId="6549"/>
          <ac:spMkLst>
            <pc:docMk/>
            <pc:sldMk cId="2087240123" sldId="414"/>
            <ac:spMk id="79" creationId="{B4C73FE0-041C-4D58-A5C2-ECD89A3781E8}"/>
          </ac:spMkLst>
        </pc:spChg>
        <pc:picChg chg="del">
          <ac:chgData name="洋司 宮本" userId="129d7e7526bef78b" providerId="LiveId" clId="{0C61789E-F592-4C56-9F35-8EC05E0E9AE5}" dt="2024-10-06T14:03:46.106" v="10" actId="478"/>
          <ac:picMkLst>
            <pc:docMk/>
            <pc:sldMk cId="2087240123" sldId="414"/>
            <ac:picMk id="4" creationId="{CAC2F886-1D7A-CF54-8A94-5D8D6199EFC1}"/>
          </ac:picMkLst>
        </pc:picChg>
      </pc:sldChg>
      <pc:sldChg chg="delSp mod delAnim">
        <pc:chgData name="洋司 宮本" userId="129d7e7526bef78b" providerId="LiveId" clId="{0C61789E-F592-4C56-9F35-8EC05E0E9AE5}" dt="2024-10-06T14:14:09.426" v="17" actId="478"/>
        <pc:sldMkLst>
          <pc:docMk/>
          <pc:sldMk cId="2118466984" sldId="418"/>
        </pc:sldMkLst>
        <pc:picChg chg="del">
          <ac:chgData name="洋司 宮本" userId="129d7e7526bef78b" providerId="LiveId" clId="{0C61789E-F592-4C56-9F35-8EC05E0E9AE5}" dt="2024-10-06T14:14:09.426" v="17" actId="478"/>
          <ac:picMkLst>
            <pc:docMk/>
            <pc:sldMk cId="2118466984" sldId="418"/>
            <ac:picMk id="8" creationId="{7BDF480F-DE18-A29B-9DF2-88E3C7A25C42}"/>
          </ac:picMkLst>
        </pc:picChg>
      </pc:sldChg>
      <pc:sldChg chg="delSp mod delAnim">
        <pc:chgData name="洋司 宮本" userId="129d7e7526bef78b" providerId="LiveId" clId="{0C61789E-F592-4C56-9F35-8EC05E0E9AE5}" dt="2024-10-06T14:15:14.243" v="24" actId="478"/>
        <pc:sldMkLst>
          <pc:docMk/>
          <pc:sldMk cId="2861995263" sldId="419"/>
        </pc:sldMkLst>
        <pc:picChg chg="del">
          <ac:chgData name="洋司 宮本" userId="129d7e7526bef78b" providerId="LiveId" clId="{0C61789E-F592-4C56-9F35-8EC05E0E9AE5}" dt="2024-10-06T14:15:14.243" v="24" actId="478"/>
          <ac:picMkLst>
            <pc:docMk/>
            <pc:sldMk cId="2861995263" sldId="419"/>
            <ac:picMk id="7" creationId="{155B6C0E-7FEF-161D-60D8-73C5B675B863}"/>
          </ac:picMkLst>
        </pc:picChg>
      </pc:sldChg>
      <pc:sldChg chg="delSp mod delAnim">
        <pc:chgData name="洋司 宮本" userId="129d7e7526bef78b" providerId="LiveId" clId="{0C61789E-F592-4C56-9F35-8EC05E0E9AE5}" dt="2024-10-06T14:15:23.266" v="27" actId="478"/>
        <pc:sldMkLst>
          <pc:docMk/>
          <pc:sldMk cId="2711892685" sldId="420"/>
        </pc:sldMkLst>
        <pc:picChg chg="del">
          <ac:chgData name="洋司 宮本" userId="129d7e7526bef78b" providerId="LiveId" clId="{0C61789E-F592-4C56-9F35-8EC05E0E9AE5}" dt="2024-10-06T14:15:23.266" v="27" actId="478"/>
          <ac:picMkLst>
            <pc:docMk/>
            <pc:sldMk cId="2711892685" sldId="420"/>
            <ac:picMk id="4" creationId="{0962CE4B-59EC-8B91-4453-50156D8DBDA3}"/>
          </ac:picMkLst>
        </pc:picChg>
      </pc:sldChg>
      <pc:sldChg chg="delSp mod delAnim">
        <pc:chgData name="洋司 宮本" userId="129d7e7526bef78b" providerId="LiveId" clId="{0C61789E-F592-4C56-9F35-8EC05E0E9AE5}" dt="2024-10-06T14:14:04.874" v="15" actId="478"/>
        <pc:sldMkLst>
          <pc:docMk/>
          <pc:sldMk cId="369470087" sldId="426"/>
        </pc:sldMkLst>
        <pc:picChg chg="del">
          <ac:chgData name="洋司 宮本" userId="129d7e7526bef78b" providerId="LiveId" clId="{0C61789E-F592-4C56-9F35-8EC05E0E9AE5}" dt="2024-10-06T14:14:04.874" v="15" actId="478"/>
          <ac:picMkLst>
            <pc:docMk/>
            <pc:sldMk cId="369470087" sldId="426"/>
            <ac:picMk id="8" creationId="{AB6CD8EF-3052-339C-8523-B0E998154BD9}"/>
          </ac:picMkLst>
        </pc:picChg>
      </pc:sldChg>
      <pc:sldChg chg="delSp mod delAnim">
        <pc:chgData name="洋司 宮本" userId="129d7e7526bef78b" providerId="LiveId" clId="{0C61789E-F592-4C56-9F35-8EC05E0E9AE5}" dt="2024-10-06T14:15:24.638" v="28" actId="478"/>
        <pc:sldMkLst>
          <pc:docMk/>
          <pc:sldMk cId="3004896198" sldId="428"/>
        </pc:sldMkLst>
        <pc:picChg chg="del">
          <ac:chgData name="洋司 宮本" userId="129d7e7526bef78b" providerId="LiveId" clId="{0C61789E-F592-4C56-9F35-8EC05E0E9AE5}" dt="2024-10-06T14:15:24.638" v="28" actId="478"/>
          <ac:picMkLst>
            <pc:docMk/>
            <pc:sldMk cId="3004896198" sldId="428"/>
            <ac:picMk id="8" creationId="{F7937CDC-BC8F-B275-BA7F-A2337CEDD55C}"/>
          </ac:picMkLst>
        </pc:picChg>
      </pc:sldChg>
      <pc:sldChg chg="delSp mod delAnim">
        <pc:chgData name="洋司 宮本" userId="129d7e7526bef78b" providerId="LiveId" clId="{0C61789E-F592-4C56-9F35-8EC05E0E9AE5}" dt="2024-10-06T14:15:26.390" v="29" actId="478"/>
        <pc:sldMkLst>
          <pc:docMk/>
          <pc:sldMk cId="3839140106" sldId="454"/>
        </pc:sldMkLst>
        <pc:picChg chg="del">
          <ac:chgData name="洋司 宮本" userId="129d7e7526bef78b" providerId="LiveId" clId="{0C61789E-F592-4C56-9F35-8EC05E0E9AE5}" dt="2024-10-06T14:15:26.390" v="29" actId="478"/>
          <ac:picMkLst>
            <pc:docMk/>
            <pc:sldMk cId="3839140106" sldId="454"/>
            <ac:picMk id="8" creationId="{26F92EC8-24B9-E7C1-A23B-4BD116E32B1D}"/>
          </ac:picMkLst>
        </pc:picChg>
      </pc:sldChg>
      <pc:sldChg chg="delSp mod delAnim">
        <pc:chgData name="洋司 宮本" userId="129d7e7526bef78b" providerId="LiveId" clId="{0C61789E-F592-4C56-9F35-8EC05E0E9AE5}" dt="2024-10-06T14:03:29.120" v="6" actId="478"/>
        <pc:sldMkLst>
          <pc:docMk/>
          <pc:sldMk cId="2873016379" sldId="455"/>
        </pc:sldMkLst>
        <pc:picChg chg="del">
          <ac:chgData name="洋司 宮本" userId="129d7e7526bef78b" providerId="LiveId" clId="{0C61789E-F592-4C56-9F35-8EC05E0E9AE5}" dt="2024-10-06T14:03:29.120" v="6" actId="478"/>
          <ac:picMkLst>
            <pc:docMk/>
            <pc:sldMk cId="2873016379" sldId="455"/>
            <ac:picMk id="5" creationId="{F2535551-76DB-4FBD-4302-848EC1315D3F}"/>
          </ac:picMkLst>
        </pc:picChg>
      </pc:sldChg>
      <pc:sldChg chg="delSp mod delAnim">
        <pc:chgData name="洋司 宮本" userId="129d7e7526bef78b" providerId="LiveId" clId="{0C61789E-F592-4C56-9F35-8EC05E0E9AE5}" dt="2024-10-06T14:14:18.466" v="21" actId="478"/>
        <pc:sldMkLst>
          <pc:docMk/>
          <pc:sldMk cId="1489763841" sldId="456"/>
        </pc:sldMkLst>
        <pc:picChg chg="del">
          <ac:chgData name="洋司 宮本" userId="129d7e7526bef78b" providerId="LiveId" clId="{0C61789E-F592-4C56-9F35-8EC05E0E9AE5}" dt="2024-10-06T14:14:18.466" v="21" actId="478"/>
          <ac:picMkLst>
            <pc:docMk/>
            <pc:sldMk cId="1489763841" sldId="456"/>
            <ac:picMk id="12" creationId="{AD6D2803-30CB-1D40-E6FF-8865C9CDE4DD}"/>
          </ac:picMkLst>
        </pc:picChg>
      </pc:sldChg>
      <pc:sldChg chg="delSp mod delAnim">
        <pc:chgData name="洋司 宮本" userId="129d7e7526bef78b" providerId="LiveId" clId="{0C61789E-F592-4C56-9F35-8EC05E0E9AE5}" dt="2024-10-06T14:14:16.049" v="20" actId="478"/>
        <pc:sldMkLst>
          <pc:docMk/>
          <pc:sldMk cId="2253732681" sldId="457"/>
        </pc:sldMkLst>
        <pc:picChg chg="del">
          <ac:chgData name="洋司 宮本" userId="129d7e7526bef78b" providerId="LiveId" clId="{0C61789E-F592-4C56-9F35-8EC05E0E9AE5}" dt="2024-10-06T14:14:16.049" v="20" actId="478"/>
          <ac:picMkLst>
            <pc:docMk/>
            <pc:sldMk cId="2253732681" sldId="457"/>
            <ac:picMk id="13" creationId="{0D4CD927-5A02-9247-EE5A-26EB44649BE5}"/>
          </ac:picMkLst>
        </pc:picChg>
      </pc:sldChg>
      <pc:sldChg chg="delSp mod delAnim">
        <pc:chgData name="洋司 宮本" userId="129d7e7526bef78b" providerId="LiveId" clId="{0C61789E-F592-4C56-9F35-8EC05E0E9AE5}" dt="2024-10-06T14:14:21.663" v="22" actId="478"/>
        <pc:sldMkLst>
          <pc:docMk/>
          <pc:sldMk cId="2104750315" sldId="458"/>
        </pc:sldMkLst>
        <pc:picChg chg="del">
          <ac:chgData name="洋司 宮本" userId="129d7e7526bef78b" providerId="LiveId" clId="{0C61789E-F592-4C56-9F35-8EC05E0E9AE5}" dt="2024-10-06T14:14:21.663" v="22" actId="478"/>
          <ac:picMkLst>
            <pc:docMk/>
            <pc:sldMk cId="2104750315" sldId="458"/>
            <ac:picMk id="8" creationId="{B5BED970-04CE-2CC1-7F02-D0369DCBFF60}"/>
          </ac:picMkLst>
        </pc:picChg>
      </pc:sldChg>
      <pc:sldChg chg="delSp mod delAnim">
        <pc:chgData name="洋司 宮本" userId="129d7e7526bef78b" providerId="LiveId" clId="{0C61789E-F592-4C56-9F35-8EC05E0E9AE5}" dt="2024-10-06T14:15:12.311" v="23" actId="478"/>
        <pc:sldMkLst>
          <pc:docMk/>
          <pc:sldMk cId="3261273956" sldId="459"/>
        </pc:sldMkLst>
        <pc:picChg chg="del">
          <ac:chgData name="洋司 宮本" userId="129d7e7526bef78b" providerId="LiveId" clId="{0C61789E-F592-4C56-9F35-8EC05E0E9AE5}" dt="2024-10-06T14:15:12.311" v="23" actId="478"/>
          <ac:picMkLst>
            <pc:docMk/>
            <pc:sldMk cId="3261273956" sldId="459"/>
            <ac:picMk id="9" creationId="{421C7C78-5242-7814-13F0-48B47C4F4B7D}"/>
          </ac:picMkLst>
        </pc:picChg>
      </pc:sldChg>
      <pc:sldChg chg="delSp mod delAnim">
        <pc:chgData name="洋司 宮本" userId="129d7e7526bef78b" providerId="LiveId" clId="{0C61789E-F592-4C56-9F35-8EC05E0E9AE5}" dt="2024-10-06T14:15:28.291" v="30" actId="478"/>
        <pc:sldMkLst>
          <pc:docMk/>
          <pc:sldMk cId="1885020206" sldId="461"/>
        </pc:sldMkLst>
        <pc:picChg chg="del">
          <ac:chgData name="洋司 宮本" userId="129d7e7526bef78b" providerId="LiveId" clId="{0C61789E-F592-4C56-9F35-8EC05E0E9AE5}" dt="2024-10-06T14:15:28.291" v="30" actId="478"/>
          <ac:picMkLst>
            <pc:docMk/>
            <pc:sldMk cId="1885020206" sldId="461"/>
            <ac:picMk id="16" creationId="{8668A4B0-FF45-3E12-3981-0410DEF46C64}"/>
          </ac:picMkLst>
        </pc:picChg>
      </pc:sldChg>
      <pc:sldChg chg="delSp mod delAnim">
        <pc:chgData name="洋司 宮本" userId="129d7e7526bef78b" providerId="LiveId" clId="{0C61789E-F592-4C56-9F35-8EC05E0E9AE5}" dt="2024-10-06T14:14:07.274" v="16" actId="478"/>
        <pc:sldMkLst>
          <pc:docMk/>
          <pc:sldMk cId="2242098536" sldId="462"/>
        </pc:sldMkLst>
        <pc:picChg chg="del">
          <ac:chgData name="洋司 宮本" userId="129d7e7526bef78b" providerId="LiveId" clId="{0C61789E-F592-4C56-9F35-8EC05E0E9AE5}" dt="2024-10-06T14:14:07.274" v="16" actId="478"/>
          <ac:picMkLst>
            <pc:docMk/>
            <pc:sldMk cId="2242098536" sldId="462"/>
            <ac:picMk id="4" creationId="{3CA0D82C-2EC9-4F69-AD3E-D1F8A15D746F}"/>
          </ac:picMkLst>
        </pc:picChg>
      </pc:sldChg>
      <pc:sldChg chg="delSp mod delAnim">
        <pc:chgData name="洋司 宮本" userId="129d7e7526bef78b" providerId="LiveId" clId="{0C61789E-F592-4C56-9F35-8EC05E0E9AE5}" dt="2024-10-06T14:15:30.855" v="31" actId="478"/>
        <pc:sldMkLst>
          <pc:docMk/>
          <pc:sldMk cId="2702511544" sldId="463"/>
        </pc:sldMkLst>
        <pc:picChg chg="del">
          <ac:chgData name="洋司 宮本" userId="129d7e7526bef78b" providerId="LiveId" clId="{0C61789E-F592-4C56-9F35-8EC05E0E9AE5}" dt="2024-10-06T14:15:30.855" v="31" actId="478"/>
          <ac:picMkLst>
            <pc:docMk/>
            <pc:sldMk cId="2702511544" sldId="463"/>
            <ac:picMk id="11" creationId="{DE392A8C-FEB0-A637-293B-8423123D2F61}"/>
          </ac:picMkLst>
        </pc:picChg>
      </pc:sldChg>
      <pc:sldChg chg="delSp mod delAnim">
        <pc:chgData name="洋司 宮本" userId="129d7e7526bef78b" providerId="LiveId" clId="{0C61789E-F592-4C56-9F35-8EC05E0E9AE5}" dt="2024-10-06T14:03:07.043" v="0" actId="478"/>
        <pc:sldMkLst>
          <pc:docMk/>
          <pc:sldMk cId="3088598520" sldId="464"/>
        </pc:sldMkLst>
        <pc:picChg chg="del">
          <ac:chgData name="洋司 宮本" userId="129d7e7526bef78b" providerId="LiveId" clId="{0C61789E-F592-4C56-9F35-8EC05E0E9AE5}" dt="2024-10-06T14:03:07.043" v="0" actId="478"/>
          <ac:picMkLst>
            <pc:docMk/>
            <pc:sldMk cId="3088598520" sldId="464"/>
            <ac:picMk id="5" creationId="{1766127F-2E61-F348-8165-38FAF7CB88A1}"/>
          </ac:picMkLst>
        </pc:picChg>
      </pc:sldChg>
      <pc:sldChg chg="delSp mod delAnim">
        <pc:chgData name="洋司 宮本" userId="129d7e7526bef78b" providerId="LiveId" clId="{0C61789E-F592-4C56-9F35-8EC05E0E9AE5}" dt="2024-10-06T14:03:17.864" v="3" actId="478"/>
        <pc:sldMkLst>
          <pc:docMk/>
          <pc:sldMk cId="931336604" sldId="465"/>
        </pc:sldMkLst>
        <pc:picChg chg="del">
          <ac:chgData name="洋司 宮本" userId="129d7e7526bef78b" providerId="LiveId" clId="{0C61789E-F592-4C56-9F35-8EC05E0E9AE5}" dt="2024-10-06T14:03:17.864" v="3" actId="478"/>
          <ac:picMkLst>
            <pc:docMk/>
            <pc:sldMk cId="931336604" sldId="465"/>
            <ac:picMk id="7" creationId="{6C1EFE27-C932-E548-E7A9-CA044EE6131B}"/>
          </ac:picMkLst>
        </pc:picChg>
      </pc:sldChg>
      <pc:sldChg chg="delSp mod delAnim">
        <pc:chgData name="洋司 宮本" userId="129d7e7526bef78b" providerId="LiveId" clId="{0C61789E-F592-4C56-9F35-8EC05E0E9AE5}" dt="2024-10-06T14:03:25.611" v="5" actId="478"/>
        <pc:sldMkLst>
          <pc:docMk/>
          <pc:sldMk cId="2872431695" sldId="466"/>
        </pc:sldMkLst>
        <pc:picChg chg="del">
          <ac:chgData name="洋司 宮本" userId="129d7e7526bef78b" providerId="LiveId" clId="{0C61789E-F592-4C56-9F35-8EC05E0E9AE5}" dt="2024-10-06T14:03:25.611" v="5" actId="478"/>
          <ac:picMkLst>
            <pc:docMk/>
            <pc:sldMk cId="2872431695" sldId="466"/>
            <ac:picMk id="10" creationId="{8312C313-F1FE-697F-520C-0DD8AEB08005}"/>
          </ac:picMkLst>
        </pc:picChg>
      </pc:sldChg>
      <pc:sldChg chg="delSp mod delAnim">
        <pc:chgData name="洋司 宮本" userId="129d7e7526bef78b" providerId="LiveId" clId="{0C61789E-F592-4C56-9F35-8EC05E0E9AE5}" dt="2024-10-06T14:03:35.846" v="7" actId="478"/>
        <pc:sldMkLst>
          <pc:docMk/>
          <pc:sldMk cId="1561745871" sldId="467"/>
        </pc:sldMkLst>
        <pc:picChg chg="del">
          <ac:chgData name="洋司 宮本" userId="129d7e7526bef78b" providerId="LiveId" clId="{0C61789E-F592-4C56-9F35-8EC05E0E9AE5}" dt="2024-10-06T14:03:35.846" v="7" actId="478"/>
          <ac:picMkLst>
            <pc:docMk/>
            <pc:sldMk cId="1561745871" sldId="467"/>
            <ac:picMk id="11" creationId="{F4FD3DE3-084E-700F-F2F9-2C5BE83CA88B}"/>
          </ac:picMkLst>
        </pc:picChg>
      </pc:sldChg>
      <pc:sldChg chg="delSp mod delAnim">
        <pc:chgData name="洋司 宮本" userId="129d7e7526bef78b" providerId="LiveId" clId="{0C61789E-F592-4C56-9F35-8EC05E0E9AE5}" dt="2024-10-06T14:03:40.404" v="8" actId="478"/>
        <pc:sldMkLst>
          <pc:docMk/>
          <pc:sldMk cId="1989116119" sldId="468"/>
        </pc:sldMkLst>
        <pc:picChg chg="del">
          <ac:chgData name="洋司 宮本" userId="129d7e7526bef78b" providerId="LiveId" clId="{0C61789E-F592-4C56-9F35-8EC05E0E9AE5}" dt="2024-10-06T14:03:40.404" v="8" actId="478"/>
          <ac:picMkLst>
            <pc:docMk/>
            <pc:sldMk cId="1989116119" sldId="468"/>
            <ac:picMk id="11" creationId="{AC2992F2-93E8-4F2C-5948-ED02D41CB50B}"/>
          </ac:picMkLst>
        </pc:picChg>
      </pc:sldChg>
      <pc:sldChg chg="delSp mod delAnim">
        <pc:chgData name="洋司 宮本" userId="129d7e7526bef78b" providerId="LiveId" clId="{0C61789E-F592-4C56-9F35-8EC05E0E9AE5}" dt="2024-10-06T14:14:12.131" v="18" actId="478"/>
        <pc:sldMkLst>
          <pc:docMk/>
          <pc:sldMk cId="634140320" sldId="469"/>
        </pc:sldMkLst>
        <pc:picChg chg="del">
          <ac:chgData name="洋司 宮本" userId="129d7e7526bef78b" providerId="LiveId" clId="{0C61789E-F592-4C56-9F35-8EC05E0E9AE5}" dt="2024-10-06T14:14:12.131" v="18" actId="478"/>
          <ac:picMkLst>
            <pc:docMk/>
            <pc:sldMk cId="634140320" sldId="469"/>
            <ac:picMk id="9" creationId="{A48977FF-DCDD-9A5F-DE74-1257A8B1565F}"/>
          </ac:picMkLst>
        </pc:picChg>
      </pc:sldChg>
      <pc:sldChg chg="delSp mod delAnim">
        <pc:chgData name="洋司 宮本" userId="129d7e7526bef78b" providerId="LiveId" clId="{0C61789E-F592-4C56-9F35-8EC05E0E9AE5}" dt="2024-10-06T14:14:14.301" v="19" actId="478"/>
        <pc:sldMkLst>
          <pc:docMk/>
          <pc:sldMk cId="3027149286" sldId="470"/>
        </pc:sldMkLst>
        <pc:picChg chg="del">
          <ac:chgData name="洋司 宮本" userId="129d7e7526bef78b" providerId="LiveId" clId="{0C61789E-F592-4C56-9F35-8EC05E0E9AE5}" dt="2024-10-06T14:14:14.301" v="19" actId="478"/>
          <ac:picMkLst>
            <pc:docMk/>
            <pc:sldMk cId="3027149286" sldId="470"/>
            <ac:picMk id="46" creationId="{E30A7CED-5EE4-04A8-6459-D60B58AA3936}"/>
          </ac:picMkLst>
        </pc:picChg>
      </pc:sldChg>
      <pc:sldChg chg="delSp mod delAnim">
        <pc:chgData name="洋司 宮本" userId="129d7e7526bef78b" providerId="LiveId" clId="{0C61789E-F592-4C56-9F35-8EC05E0E9AE5}" dt="2024-10-06T14:15:18.915" v="25" actId="478"/>
        <pc:sldMkLst>
          <pc:docMk/>
          <pc:sldMk cId="1814031100" sldId="471"/>
        </pc:sldMkLst>
        <pc:picChg chg="del">
          <ac:chgData name="洋司 宮本" userId="129d7e7526bef78b" providerId="LiveId" clId="{0C61789E-F592-4C56-9F35-8EC05E0E9AE5}" dt="2024-10-06T14:15:18.915" v="25" actId="478"/>
          <ac:picMkLst>
            <pc:docMk/>
            <pc:sldMk cId="1814031100" sldId="471"/>
            <ac:picMk id="9" creationId="{875E8E9C-4C20-9FB0-CD54-79DA8DC1FDEE}"/>
          </ac:picMkLst>
        </pc:picChg>
      </pc:sldChg>
      <pc:sldChg chg="delSp mod delAnim">
        <pc:chgData name="洋司 宮本" userId="129d7e7526bef78b" providerId="LiveId" clId="{0C61789E-F592-4C56-9F35-8EC05E0E9AE5}" dt="2024-10-06T14:15:20.696" v="26" actId="478"/>
        <pc:sldMkLst>
          <pc:docMk/>
          <pc:sldMk cId="3270672647" sldId="472"/>
        </pc:sldMkLst>
        <pc:picChg chg="del">
          <ac:chgData name="洋司 宮本" userId="129d7e7526bef78b" providerId="LiveId" clId="{0C61789E-F592-4C56-9F35-8EC05E0E9AE5}" dt="2024-10-06T14:15:20.696" v="26" actId="478"/>
          <ac:picMkLst>
            <pc:docMk/>
            <pc:sldMk cId="3270672647" sldId="472"/>
            <ac:picMk id="18" creationId="{050CD773-6E4E-5F46-85FF-D0A69DE7AE0B}"/>
          </ac:picMkLst>
        </pc:picChg>
      </pc:sldChg>
    </pc:docChg>
  </pc:docChgLst>
  <pc:docChgLst>
    <pc:chgData name="洋司 宮本" userId="129d7e7526bef78b" providerId="LiveId" clId="{5AB013DE-25C9-4584-BDAB-4BC62C1B026E}"/>
    <pc:docChg chg="undo redo custSel addSld delSld modSld">
      <pc:chgData name="洋司 宮本" userId="129d7e7526bef78b" providerId="LiveId" clId="{5AB013DE-25C9-4584-BDAB-4BC62C1B026E}" dt="2024-10-10T20:34:27.635" v="2125" actId="404"/>
      <pc:docMkLst>
        <pc:docMk/>
      </pc:docMkLst>
      <pc:sldChg chg="modSp mod">
        <pc:chgData name="洋司 宮本" userId="129d7e7526bef78b" providerId="LiveId" clId="{5AB013DE-25C9-4584-BDAB-4BC62C1B026E}" dt="2024-10-09T20:33:30.927" v="63" actId="1035"/>
        <pc:sldMkLst>
          <pc:docMk/>
          <pc:sldMk cId="1932030175" sldId="256"/>
        </pc:sldMkLst>
        <pc:spChg chg="mod">
          <ac:chgData name="洋司 宮本" userId="129d7e7526bef78b" providerId="LiveId" clId="{5AB013DE-25C9-4584-BDAB-4BC62C1B026E}" dt="2024-10-09T20:33:23.468" v="50" actId="1035"/>
          <ac:spMkLst>
            <pc:docMk/>
            <pc:sldMk cId="1932030175" sldId="256"/>
            <ac:spMk id="3" creationId="{DCC65282-2E87-F806-2059-7A1F8D572C68}"/>
          </ac:spMkLst>
        </pc:spChg>
        <pc:spChg chg="mod">
          <ac:chgData name="洋司 宮本" userId="129d7e7526bef78b" providerId="LiveId" clId="{5AB013DE-25C9-4584-BDAB-4BC62C1B026E}" dt="2024-10-09T20:33:30.927" v="63" actId="1035"/>
          <ac:spMkLst>
            <pc:docMk/>
            <pc:sldMk cId="1932030175" sldId="256"/>
            <ac:spMk id="4" creationId="{59C6018E-CE48-618A-E49C-51D218E45CD2}"/>
          </ac:spMkLst>
        </pc:spChg>
        <pc:spChg chg="mod">
          <ac:chgData name="洋司 宮本" userId="129d7e7526bef78b" providerId="LiveId" clId="{5AB013DE-25C9-4584-BDAB-4BC62C1B026E}" dt="2024-10-09T20:33:18.627" v="36" actId="1035"/>
          <ac:spMkLst>
            <pc:docMk/>
            <pc:sldMk cId="1932030175" sldId="256"/>
            <ac:spMk id="5" creationId="{5A361888-4F47-CFBE-1831-AB991EF87739}"/>
          </ac:spMkLst>
        </pc:spChg>
        <pc:spChg chg="mod">
          <ac:chgData name="洋司 宮本" userId="129d7e7526bef78b" providerId="LiveId" clId="{5AB013DE-25C9-4584-BDAB-4BC62C1B026E}" dt="2024-10-09T20:32:59.529" v="29" actId="1038"/>
          <ac:spMkLst>
            <pc:docMk/>
            <pc:sldMk cId="1932030175" sldId="256"/>
            <ac:spMk id="6" creationId="{C3165A23-4F23-CAB5-7F4D-091BD1803835}"/>
          </ac:spMkLst>
        </pc:spChg>
        <pc:spChg chg="mod">
          <ac:chgData name="洋司 宮本" userId="129d7e7526bef78b" providerId="LiveId" clId="{5AB013DE-25C9-4584-BDAB-4BC62C1B026E}" dt="2024-10-09T20:33:27.726" v="61" actId="1035"/>
          <ac:spMkLst>
            <pc:docMk/>
            <pc:sldMk cId="1932030175" sldId="256"/>
            <ac:spMk id="7" creationId="{3927BBBB-44D6-00E7-F4B8-4754557B02BA}"/>
          </ac:spMkLst>
        </pc:spChg>
      </pc:sldChg>
      <pc:sldChg chg="delSp modSp mod">
        <pc:chgData name="洋司 宮本" userId="129d7e7526bef78b" providerId="LiveId" clId="{5AB013DE-25C9-4584-BDAB-4BC62C1B026E}" dt="2024-10-10T08:52:12.478" v="1381" actId="403"/>
        <pc:sldMkLst>
          <pc:docMk/>
          <pc:sldMk cId="2854946148" sldId="257"/>
        </pc:sldMkLst>
        <pc:spChg chg="del mod">
          <ac:chgData name="洋司 宮本" userId="129d7e7526bef78b" providerId="LiveId" clId="{5AB013DE-25C9-4584-BDAB-4BC62C1B026E}" dt="2024-10-09T20:34:50.660" v="94" actId="478"/>
          <ac:spMkLst>
            <pc:docMk/>
            <pc:sldMk cId="2854946148" sldId="257"/>
            <ac:spMk id="3" creationId="{0FEA618C-30B2-B54D-9ED3-0AA8C90EFF82}"/>
          </ac:spMkLst>
        </pc:spChg>
        <pc:spChg chg="del mod">
          <ac:chgData name="洋司 宮本" userId="129d7e7526bef78b" providerId="LiveId" clId="{5AB013DE-25C9-4584-BDAB-4BC62C1B026E}" dt="2024-10-09T20:34:47.880" v="93" actId="478"/>
          <ac:spMkLst>
            <pc:docMk/>
            <pc:sldMk cId="2854946148" sldId="257"/>
            <ac:spMk id="5" creationId="{937F4DFC-2F6B-B931-552E-D62B961C8B32}"/>
          </ac:spMkLst>
        </pc:spChg>
        <pc:spChg chg="del">
          <ac:chgData name="洋司 宮本" userId="129d7e7526bef78b" providerId="LiveId" clId="{5AB013DE-25C9-4584-BDAB-4BC62C1B026E}" dt="2024-10-09T20:34:50.660" v="94" actId="478"/>
          <ac:spMkLst>
            <pc:docMk/>
            <pc:sldMk cId="2854946148" sldId="257"/>
            <ac:spMk id="9" creationId="{76ADAB9E-762C-7CDC-567F-087363268C98}"/>
          </ac:spMkLst>
        </pc:spChg>
        <pc:spChg chg="mod">
          <ac:chgData name="洋司 宮本" userId="129d7e7526bef78b" providerId="LiveId" clId="{5AB013DE-25C9-4584-BDAB-4BC62C1B026E}" dt="2024-10-10T08:52:12.478" v="1381" actId="403"/>
          <ac:spMkLst>
            <pc:docMk/>
            <pc:sldMk cId="2854946148" sldId="257"/>
            <ac:spMk id="17" creationId="{76AC0777-57E5-4BC9-9FCF-E4AED4728837}"/>
          </ac:spMkLst>
        </pc:spChg>
        <pc:spChg chg="del">
          <ac:chgData name="洋司 宮本" userId="129d7e7526bef78b" providerId="LiveId" clId="{5AB013DE-25C9-4584-BDAB-4BC62C1B026E}" dt="2024-10-09T20:34:50.660" v="94" actId="478"/>
          <ac:spMkLst>
            <pc:docMk/>
            <pc:sldMk cId="2854946148" sldId="257"/>
            <ac:spMk id="18" creationId="{E9F50A5B-A669-0696-6443-FB856AEDBF7A}"/>
          </ac:spMkLst>
        </pc:spChg>
        <pc:spChg chg="del">
          <ac:chgData name="洋司 宮本" userId="129d7e7526bef78b" providerId="LiveId" clId="{5AB013DE-25C9-4584-BDAB-4BC62C1B026E}" dt="2024-10-09T20:34:47.880" v="93" actId="478"/>
          <ac:spMkLst>
            <pc:docMk/>
            <pc:sldMk cId="2854946148" sldId="257"/>
            <ac:spMk id="19" creationId="{EED2C97F-E677-8227-6123-037A9A5D21D0}"/>
          </ac:spMkLst>
        </pc:spChg>
        <pc:spChg chg="del">
          <ac:chgData name="洋司 宮本" userId="129d7e7526bef78b" providerId="LiveId" clId="{5AB013DE-25C9-4584-BDAB-4BC62C1B026E}" dt="2024-10-09T20:34:50.660" v="94" actId="478"/>
          <ac:spMkLst>
            <pc:docMk/>
            <pc:sldMk cId="2854946148" sldId="257"/>
            <ac:spMk id="20" creationId="{05F8B7B5-BFD2-5DE6-F32D-6C85016AE202}"/>
          </ac:spMkLst>
        </pc:spChg>
        <pc:spChg chg="mod">
          <ac:chgData name="洋司 宮本" userId="129d7e7526bef78b" providerId="LiveId" clId="{5AB013DE-25C9-4584-BDAB-4BC62C1B026E}" dt="2024-10-09T20:34:06.718" v="79" actId="1035"/>
          <ac:spMkLst>
            <pc:docMk/>
            <pc:sldMk cId="2854946148" sldId="257"/>
            <ac:spMk id="32" creationId="{EEDC5FDE-3902-4E4A-9120-14797477F61F}"/>
          </ac:spMkLst>
        </pc:spChg>
        <pc:spChg chg="del mod">
          <ac:chgData name="洋司 宮本" userId="129d7e7526bef78b" providerId="LiveId" clId="{5AB013DE-25C9-4584-BDAB-4BC62C1B026E}" dt="2024-10-09T20:34:50.660" v="94" actId="478"/>
          <ac:spMkLst>
            <pc:docMk/>
            <pc:sldMk cId="2854946148" sldId="257"/>
            <ac:spMk id="39" creationId="{EEDC5FDE-3902-4E4A-9120-14797477F61F}"/>
          </ac:spMkLst>
        </pc:spChg>
        <pc:picChg chg="del">
          <ac:chgData name="洋司 宮本" userId="129d7e7526bef78b" providerId="LiveId" clId="{5AB013DE-25C9-4584-BDAB-4BC62C1B026E}" dt="2024-10-09T20:34:50.660" v="94" actId="478"/>
          <ac:picMkLst>
            <pc:docMk/>
            <pc:sldMk cId="2854946148" sldId="257"/>
            <ac:picMk id="2" creationId="{B4619397-AF67-356E-3D9D-638EEA3E2934}"/>
          </ac:picMkLst>
        </pc:picChg>
        <pc:picChg chg="del">
          <ac:chgData name="洋司 宮本" userId="129d7e7526bef78b" providerId="LiveId" clId="{5AB013DE-25C9-4584-BDAB-4BC62C1B026E}" dt="2024-10-09T20:34:47.880" v="93" actId="478"/>
          <ac:picMkLst>
            <pc:docMk/>
            <pc:sldMk cId="2854946148" sldId="257"/>
            <ac:picMk id="13" creationId="{0A574D16-F7BF-F8DF-AC93-528CAC99C0ED}"/>
          </ac:picMkLst>
        </pc:picChg>
        <pc:picChg chg="del">
          <ac:chgData name="洋司 宮本" userId="129d7e7526bef78b" providerId="LiveId" clId="{5AB013DE-25C9-4584-BDAB-4BC62C1B026E}" dt="2024-10-09T20:34:50.660" v="94" actId="478"/>
          <ac:picMkLst>
            <pc:docMk/>
            <pc:sldMk cId="2854946148" sldId="257"/>
            <ac:picMk id="45" creationId="{B5A88D0A-7C18-4E66-813F-F2AFDB21F4EC}"/>
          </ac:picMkLst>
        </pc:picChg>
      </pc:sldChg>
      <pc:sldChg chg="modSp mod">
        <pc:chgData name="洋司 宮本" userId="129d7e7526bef78b" providerId="LiveId" clId="{5AB013DE-25C9-4584-BDAB-4BC62C1B026E}" dt="2024-10-09T21:37:00.108" v="868" actId="1036"/>
        <pc:sldMkLst>
          <pc:docMk/>
          <pc:sldMk cId="2903311832" sldId="265"/>
        </pc:sldMkLst>
        <pc:spChg chg="mod">
          <ac:chgData name="洋司 宮本" userId="129d7e7526bef78b" providerId="LiveId" clId="{5AB013DE-25C9-4584-BDAB-4BC62C1B026E}" dt="2024-10-09T21:36:56.952" v="863" actId="1035"/>
          <ac:spMkLst>
            <pc:docMk/>
            <pc:sldMk cId="2903311832" sldId="265"/>
            <ac:spMk id="17" creationId="{B0C4D706-1C05-407E-AB7B-0954BD77E096}"/>
          </ac:spMkLst>
        </pc:spChg>
        <pc:spChg chg="mod">
          <ac:chgData name="洋司 宮本" userId="129d7e7526bef78b" providerId="LiveId" clId="{5AB013DE-25C9-4584-BDAB-4BC62C1B026E}" dt="2024-10-09T21:37:00.108" v="868" actId="1036"/>
          <ac:spMkLst>
            <pc:docMk/>
            <pc:sldMk cId="2903311832" sldId="265"/>
            <ac:spMk id="18" creationId="{DB51F87D-6517-4606-8ED3-70EDE0FB01F7}"/>
          </ac:spMkLst>
        </pc:spChg>
      </pc:sldChg>
      <pc:sldChg chg="modSp mod">
        <pc:chgData name="洋司 宮本" userId="129d7e7526bef78b" providerId="LiveId" clId="{5AB013DE-25C9-4584-BDAB-4BC62C1B026E}" dt="2024-10-09T20:33:43.954" v="64" actId="114"/>
        <pc:sldMkLst>
          <pc:docMk/>
          <pc:sldMk cId="433892756" sldId="356"/>
        </pc:sldMkLst>
        <pc:spChg chg="mod">
          <ac:chgData name="洋司 宮本" userId="129d7e7526bef78b" providerId="LiveId" clId="{5AB013DE-25C9-4584-BDAB-4BC62C1B026E}" dt="2024-10-09T20:33:43.954" v="64" actId="114"/>
          <ac:spMkLst>
            <pc:docMk/>
            <pc:sldMk cId="433892756" sldId="356"/>
            <ac:spMk id="4098" creationId="{00000000-0000-0000-0000-000000000000}"/>
          </ac:spMkLst>
        </pc:spChg>
      </pc:sldChg>
      <pc:sldChg chg="del">
        <pc:chgData name="洋司 宮本" userId="129d7e7526bef78b" providerId="LiveId" clId="{5AB013DE-25C9-4584-BDAB-4BC62C1B026E}" dt="2024-10-10T09:25:45.008" v="1894" actId="2696"/>
        <pc:sldMkLst>
          <pc:docMk/>
          <pc:sldMk cId="2778811198" sldId="388"/>
        </pc:sldMkLst>
      </pc:sldChg>
      <pc:sldChg chg="del">
        <pc:chgData name="洋司 宮本" userId="129d7e7526bef78b" providerId="LiveId" clId="{5AB013DE-25C9-4584-BDAB-4BC62C1B026E}" dt="2024-10-10T08:57:29.545" v="1501" actId="2696"/>
        <pc:sldMkLst>
          <pc:docMk/>
          <pc:sldMk cId="829247871" sldId="389"/>
        </pc:sldMkLst>
      </pc:sldChg>
      <pc:sldChg chg="modSp mod">
        <pc:chgData name="洋司 宮本" userId="129d7e7526bef78b" providerId="LiveId" clId="{5AB013DE-25C9-4584-BDAB-4BC62C1B026E}" dt="2024-10-10T20:33:33.372" v="2119" actId="14100"/>
        <pc:sldMkLst>
          <pc:docMk/>
          <pc:sldMk cId="2356700609" sldId="390"/>
        </pc:sldMkLst>
        <pc:spChg chg="mod">
          <ac:chgData name="洋司 宮本" userId="129d7e7526bef78b" providerId="LiveId" clId="{5AB013DE-25C9-4584-BDAB-4BC62C1B026E}" dt="2024-10-10T20:33:11.309" v="2108" actId="20577"/>
          <ac:spMkLst>
            <pc:docMk/>
            <pc:sldMk cId="2356700609" sldId="390"/>
            <ac:spMk id="4" creationId="{8376FD20-B804-E050-391E-5CB6E90805F7}"/>
          </ac:spMkLst>
        </pc:spChg>
        <pc:spChg chg="mod">
          <ac:chgData name="洋司 宮本" userId="129d7e7526bef78b" providerId="LiveId" clId="{5AB013DE-25C9-4584-BDAB-4BC62C1B026E}" dt="2024-10-10T20:33:33.372" v="2119" actId="14100"/>
          <ac:spMkLst>
            <pc:docMk/>
            <pc:sldMk cId="2356700609" sldId="390"/>
            <ac:spMk id="8" creationId="{B34906CC-F94D-2FF3-94F5-916CE984EFB0}"/>
          </ac:spMkLst>
        </pc:spChg>
        <pc:spChg chg="mod">
          <ac:chgData name="洋司 宮本" userId="129d7e7526bef78b" providerId="LiveId" clId="{5AB013DE-25C9-4584-BDAB-4BC62C1B026E}" dt="2024-10-10T20:33:19.873" v="2109" actId="1076"/>
          <ac:spMkLst>
            <pc:docMk/>
            <pc:sldMk cId="2356700609" sldId="390"/>
            <ac:spMk id="9" creationId="{C81819B8-21E1-FB77-5925-3C1965FD2543}"/>
          </ac:spMkLst>
        </pc:spChg>
        <pc:graphicFrameChg chg="mod">
          <ac:chgData name="洋司 宮本" userId="129d7e7526bef78b" providerId="LiveId" clId="{5AB013DE-25C9-4584-BDAB-4BC62C1B026E}" dt="2024-10-10T20:29:45.635" v="1996"/>
          <ac:graphicFrameMkLst>
            <pc:docMk/>
            <pc:sldMk cId="2356700609" sldId="390"/>
            <ac:graphicFrameMk id="7" creationId="{A2AEAF3F-11D8-1BA6-3BC9-E928E86A5E04}"/>
          </ac:graphicFrameMkLst>
        </pc:graphicFrameChg>
      </pc:sldChg>
      <pc:sldChg chg="del">
        <pc:chgData name="洋司 宮本" userId="129d7e7526bef78b" providerId="LiveId" clId="{5AB013DE-25C9-4584-BDAB-4BC62C1B026E}" dt="2024-10-10T09:08:16.642" v="1862" actId="2696"/>
        <pc:sldMkLst>
          <pc:docMk/>
          <pc:sldMk cId="2087240123" sldId="414"/>
        </pc:sldMkLst>
      </pc:sldChg>
      <pc:sldChg chg="modSp mod">
        <pc:chgData name="洋司 宮本" userId="129d7e7526bef78b" providerId="LiveId" clId="{5AB013DE-25C9-4584-BDAB-4BC62C1B026E}" dt="2024-10-09T20:39:08.236" v="185" actId="1036"/>
        <pc:sldMkLst>
          <pc:docMk/>
          <pc:sldMk cId="2118466984" sldId="418"/>
        </pc:sldMkLst>
        <pc:spChg chg="mod">
          <ac:chgData name="洋司 宮本" userId="129d7e7526bef78b" providerId="LiveId" clId="{5AB013DE-25C9-4584-BDAB-4BC62C1B026E}" dt="2024-10-09T20:38:35.059" v="171" actId="1035"/>
          <ac:spMkLst>
            <pc:docMk/>
            <pc:sldMk cId="2118466984" sldId="418"/>
            <ac:spMk id="3" creationId="{E112231D-DDEF-59F2-460B-A4444BF673C1}"/>
          </ac:spMkLst>
        </pc:spChg>
        <pc:spChg chg="mod">
          <ac:chgData name="洋司 宮本" userId="129d7e7526bef78b" providerId="LiveId" clId="{5AB013DE-25C9-4584-BDAB-4BC62C1B026E}" dt="2024-10-09T20:38:54.632" v="182" actId="1076"/>
          <ac:spMkLst>
            <pc:docMk/>
            <pc:sldMk cId="2118466984" sldId="418"/>
            <ac:spMk id="4" creationId="{7E32BBF9-10EA-AC58-EA1D-0586121FF85C}"/>
          </ac:spMkLst>
        </pc:spChg>
        <pc:spChg chg="mod">
          <ac:chgData name="洋司 宮本" userId="129d7e7526bef78b" providerId="LiveId" clId="{5AB013DE-25C9-4584-BDAB-4BC62C1B026E}" dt="2024-10-09T20:38:31.792" v="168" actId="1035"/>
          <ac:spMkLst>
            <pc:docMk/>
            <pc:sldMk cId="2118466984" sldId="418"/>
            <ac:spMk id="6" creationId="{83E4FF07-7217-DB44-FF36-3A5638852923}"/>
          </ac:spMkLst>
        </pc:spChg>
        <pc:spChg chg="mod">
          <ac:chgData name="洋司 宮本" userId="129d7e7526bef78b" providerId="LiveId" clId="{5AB013DE-25C9-4584-BDAB-4BC62C1B026E}" dt="2024-10-09T20:38:37.688" v="174" actId="1035"/>
          <ac:spMkLst>
            <pc:docMk/>
            <pc:sldMk cId="2118466984" sldId="418"/>
            <ac:spMk id="7" creationId="{38077B63-417C-2B3B-B74A-3FD5CF5AC513}"/>
          </ac:spMkLst>
        </pc:spChg>
        <pc:spChg chg="mod">
          <ac:chgData name="洋司 宮本" userId="129d7e7526bef78b" providerId="LiveId" clId="{5AB013DE-25C9-4584-BDAB-4BC62C1B026E}" dt="2024-10-09T20:38:41.241" v="177" actId="1035"/>
          <ac:spMkLst>
            <pc:docMk/>
            <pc:sldMk cId="2118466984" sldId="418"/>
            <ac:spMk id="13" creationId="{21BECF15-7C2B-EC2B-EE8D-6094899BB03E}"/>
          </ac:spMkLst>
        </pc:spChg>
        <pc:spChg chg="mod">
          <ac:chgData name="洋司 宮本" userId="129d7e7526bef78b" providerId="LiveId" clId="{5AB013DE-25C9-4584-BDAB-4BC62C1B026E}" dt="2024-10-09T20:39:08.236" v="185" actId="1036"/>
          <ac:spMkLst>
            <pc:docMk/>
            <pc:sldMk cId="2118466984" sldId="418"/>
            <ac:spMk id="15" creationId="{561E3574-5ED0-2E3B-9676-9D3DB2A947C1}"/>
          </ac:spMkLst>
        </pc:spChg>
        <pc:spChg chg="mod">
          <ac:chgData name="洋司 宮本" userId="129d7e7526bef78b" providerId="LiveId" clId="{5AB013DE-25C9-4584-BDAB-4BC62C1B026E}" dt="2024-10-09T20:38:43.577" v="180" actId="1035"/>
          <ac:spMkLst>
            <pc:docMk/>
            <pc:sldMk cId="2118466984" sldId="418"/>
            <ac:spMk id="22" creationId="{F59F20FE-62DB-0949-B7FF-C057B2FE14B5}"/>
          </ac:spMkLst>
        </pc:spChg>
      </pc:sldChg>
      <pc:sldChg chg="addSp delSp modSp mod">
        <pc:chgData name="洋司 宮本" userId="129d7e7526bef78b" providerId="LiveId" clId="{5AB013DE-25C9-4584-BDAB-4BC62C1B026E}" dt="2024-10-10T10:09:06.094" v="1905" actId="207"/>
        <pc:sldMkLst>
          <pc:docMk/>
          <pc:sldMk cId="2861995263" sldId="419"/>
        </pc:sldMkLst>
        <pc:spChg chg="mod">
          <ac:chgData name="洋司 宮本" userId="129d7e7526bef78b" providerId="LiveId" clId="{5AB013DE-25C9-4584-BDAB-4BC62C1B026E}" dt="2024-10-10T08:23:44.615" v="1031" actId="207"/>
          <ac:spMkLst>
            <pc:docMk/>
            <pc:sldMk cId="2861995263" sldId="419"/>
            <ac:spMk id="2" creationId="{EE2C07D1-D958-88CD-18F5-466D0A1E784A}"/>
          </ac:spMkLst>
        </pc:spChg>
        <pc:spChg chg="mod">
          <ac:chgData name="洋司 宮本" userId="129d7e7526bef78b" providerId="LiveId" clId="{5AB013DE-25C9-4584-BDAB-4BC62C1B026E}" dt="2024-10-10T08:23:52.377" v="1032" actId="207"/>
          <ac:spMkLst>
            <pc:docMk/>
            <pc:sldMk cId="2861995263" sldId="419"/>
            <ac:spMk id="4" creationId="{F6AD6FAC-36E9-622D-7940-4858760BF462}"/>
          </ac:spMkLst>
        </pc:spChg>
        <pc:spChg chg="mod">
          <ac:chgData name="洋司 宮本" userId="129d7e7526bef78b" providerId="LiveId" clId="{5AB013DE-25C9-4584-BDAB-4BC62C1B026E}" dt="2024-10-10T08:18:44.039" v="995" actId="1037"/>
          <ac:spMkLst>
            <pc:docMk/>
            <pc:sldMk cId="2861995263" sldId="419"/>
            <ac:spMk id="5" creationId="{5708F6DF-838D-000E-CB26-4B885B6DE75F}"/>
          </ac:spMkLst>
        </pc:spChg>
        <pc:spChg chg="mod">
          <ac:chgData name="洋司 宮本" userId="129d7e7526bef78b" providerId="LiveId" clId="{5AB013DE-25C9-4584-BDAB-4BC62C1B026E}" dt="2024-10-10T08:18:52.699" v="1012" actId="1036"/>
          <ac:spMkLst>
            <pc:docMk/>
            <pc:sldMk cId="2861995263" sldId="419"/>
            <ac:spMk id="7" creationId="{C34687D0-616C-D4D2-8D4D-C39BCEC4AE3C}"/>
          </ac:spMkLst>
        </pc:spChg>
        <pc:spChg chg="add del mod">
          <ac:chgData name="洋司 宮本" userId="129d7e7526bef78b" providerId="LiveId" clId="{5AB013DE-25C9-4584-BDAB-4BC62C1B026E}" dt="2024-10-10T10:08:49.196" v="1903" actId="478"/>
          <ac:spMkLst>
            <pc:docMk/>
            <pc:sldMk cId="2861995263" sldId="419"/>
            <ac:spMk id="9" creationId="{21E903D9-439D-595A-84BA-F96DFCD69219}"/>
          </ac:spMkLst>
        </pc:spChg>
        <pc:spChg chg="add mod">
          <ac:chgData name="洋司 宮本" userId="129d7e7526bef78b" providerId="LiveId" clId="{5AB013DE-25C9-4584-BDAB-4BC62C1B026E}" dt="2024-10-10T08:59:46.504" v="1644" actId="1038"/>
          <ac:spMkLst>
            <pc:docMk/>
            <pc:sldMk cId="2861995263" sldId="419"/>
            <ac:spMk id="15" creationId="{A0468B52-869F-DFB6-DA1B-C3D7D75B7CB0}"/>
          </ac:spMkLst>
        </pc:spChg>
        <pc:spChg chg="add mod">
          <ac:chgData name="洋司 宮本" userId="129d7e7526bef78b" providerId="LiveId" clId="{5AB013DE-25C9-4584-BDAB-4BC62C1B026E}" dt="2024-10-10T08:59:30.792" v="1622" actId="1038"/>
          <ac:spMkLst>
            <pc:docMk/>
            <pc:sldMk cId="2861995263" sldId="419"/>
            <ac:spMk id="16" creationId="{9E7512A8-1A13-281F-A951-A95F22E33E95}"/>
          </ac:spMkLst>
        </pc:spChg>
        <pc:spChg chg="add del mod">
          <ac:chgData name="洋司 宮本" userId="129d7e7526bef78b" providerId="LiveId" clId="{5AB013DE-25C9-4584-BDAB-4BC62C1B026E}" dt="2024-10-10T10:08:46.511" v="1902" actId="478"/>
          <ac:spMkLst>
            <pc:docMk/>
            <pc:sldMk cId="2861995263" sldId="419"/>
            <ac:spMk id="17" creationId="{D6E4C2B6-EB73-77BB-30AD-0C137AD080D6}"/>
          </ac:spMkLst>
        </pc:spChg>
        <pc:graphicFrameChg chg="modGraphic">
          <ac:chgData name="洋司 宮本" userId="129d7e7526bef78b" providerId="LiveId" clId="{5AB013DE-25C9-4584-BDAB-4BC62C1B026E}" dt="2024-10-10T10:09:06.094" v="1905" actId="207"/>
          <ac:graphicFrameMkLst>
            <pc:docMk/>
            <pc:sldMk cId="2861995263" sldId="419"/>
            <ac:graphicFrameMk id="8" creationId="{FAC0B26A-D2CB-8D5E-5159-53FADCF8FE8C}"/>
          </ac:graphicFrameMkLst>
        </pc:graphicFrameChg>
        <pc:graphicFrameChg chg="mod">
          <ac:chgData name="洋司 宮本" userId="129d7e7526bef78b" providerId="LiveId" clId="{5AB013DE-25C9-4584-BDAB-4BC62C1B026E}" dt="2024-10-10T08:17:53.123" v="977" actId="208"/>
          <ac:graphicFrameMkLst>
            <pc:docMk/>
            <pc:sldMk cId="2861995263" sldId="419"/>
            <ac:graphicFrameMk id="14" creationId="{1E95B5DF-3D9A-2675-5F37-E895EE4E8430}"/>
          </ac:graphicFrameMkLst>
        </pc:graphicFrameChg>
        <pc:cxnChg chg="mod">
          <ac:chgData name="洋司 宮本" userId="129d7e7526bef78b" providerId="LiveId" clId="{5AB013DE-25C9-4584-BDAB-4BC62C1B026E}" dt="2024-10-10T08:24:15.031" v="1034" actId="14100"/>
          <ac:cxnSpMkLst>
            <pc:docMk/>
            <pc:sldMk cId="2861995263" sldId="419"/>
            <ac:cxnSpMk id="6" creationId="{3195E202-AA47-2FB8-8FC7-5E2F5F0ED92D}"/>
          </ac:cxnSpMkLst>
        </pc:cxnChg>
      </pc:sldChg>
      <pc:sldChg chg="modSp mod">
        <pc:chgData name="洋司 宮本" userId="129d7e7526bef78b" providerId="LiveId" clId="{5AB013DE-25C9-4584-BDAB-4BC62C1B026E}" dt="2024-10-10T20:34:27.635" v="2125" actId="404"/>
        <pc:sldMkLst>
          <pc:docMk/>
          <pc:sldMk cId="2711892685" sldId="420"/>
        </pc:sldMkLst>
        <pc:spChg chg="mod">
          <ac:chgData name="洋司 宮本" userId="129d7e7526bef78b" providerId="LiveId" clId="{5AB013DE-25C9-4584-BDAB-4BC62C1B026E}" dt="2024-10-10T20:34:27.635" v="2125" actId="404"/>
          <ac:spMkLst>
            <pc:docMk/>
            <pc:sldMk cId="2711892685" sldId="420"/>
            <ac:spMk id="6" creationId="{B3EBEFB3-5FE7-0CD6-6A0A-B40B8F9EB0F9}"/>
          </ac:spMkLst>
        </pc:spChg>
        <pc:spChg chg="mod">
          <ac:chgData name="洋司 宮本" userId="129d7e7526bef78b" providerId="LiveId" clId="{5AB013DE-25C9-4584-BDAB-4BC62C1B026E}" dt="2024-10-09T21:30:16.498" v="753" actId="1035"/>
          <ac:spMkLst>
            <pc:docMk/>
            <pc:sldMk cId="2711892685" sldId="420"/>
            <ac:spMk id="9" creationId="{0B82607D-BD3A-8BC4-02FF-0149A627EA65}"/>
          </ac:spMkLst>
        </pc:spChg>
        <pc:spChg chg="mod">
          <ac:chgData name="洋司 宮本" userId="129d7e7526bef78b" providerId="LiveId" clId="{5AB013DE-25C9-4584-BDAB-4BC62C1B026E}" dt="2024-10-09T21:30:33.495" v="778" actId="1035"/>
          <ac:spMkLst>
            <pc:docMk/>
            <pc:sldMk cId="2711892685" sldId="420"/>
            <ac:spMk id="10" creationId="{54851223-32E3-E910-85AB-644BC1C5F451}"/>
          </ac:spMkLst>
        </pc:spChg>
        <pc:spChg chg="mod">
          <ac:chgData name="洋司 宮本" userId="129d7e7526bef78b" providerId="LiveId" clId="{5AB013DE-25C9-4584-BDAB-4BC62C1B026E}" dt="2024-10-09T21:31:05.908" v="807" actId="1037"/>
          <ac:spMkLst>
            <pc:docMk/>
            <pc:sldMk cId="2711892685" sldId="420"/>
            <ac:spMk id="11" creationId="{B87F50EE-1A08-68CE-CE01-FD77CBBF4B1C}"/>
          </ac:spMkLst>
        </pc:spChg>
        <pc:spChg chg="mod">
          <ac:chgData name="洋司 宮本" userId="129d7e7526bef78b" providerId="LiveId" clId="{5AB013DE-25C9-4584-BDAB-4BC62C1B026E}" dt="2024-10-10T08:27:11.511" v="1090" actId="20577"/>
          <ac:spMkLst>
            <pc:docMk/>
            <pc:sldMk cId="2711892685" sldId="420"/>
            <ac:spMk id="20" creationId="{E86C79AB-E603-C0F2-BAE8-110B6EE997B3}"/>
          </ac:spMkLst>
        </pc:spChg>
        <pc:spChg chg="mod">
          <ac:chgData name="洋司 宮本" userId="129d7e7526bef78b" providerId="LiveId" clId="{5AB013DE-25C9-4584-BDAB-4BC62C1B026E}" dt="2024-10-10T08:27:17.604" v="1097" actId="20577"/>
          <ac:spMkLst>
            <pc:docMk/>
            <pc:sldMk cId="2711892685" sldId="420"/>
            <ac:spMk id="21" creationId="{89800D05-66F1-6CEF-9911-088C07127B7D}"/>
          </ac:spMkLst>
        </pc:spChg>
        <pc:graphicFrameChg chg="mod modGraphic">
          <ac:chgData name="洋司 宮本" userId="129d7e7526bef78b" providerId="LiveId" clId="{5AB013DE-25C9-4584-BDAB-4BC62C1B026E}" dt="2024-10-09T21:30:50.812" v="785" actId="1076"/>
          <ac:graphicFrameMkLst>
            <pc:docMk/>
            <pc:sldMk cId="2711892685" sldId="420"/>
            <ac:graphicFrameMk id="7" creationId="{900EB71C-C2D0-B1D1-68AD-708E914EDF01}"/>
          </ac:graphicFrameMkLst>
        </pc:graphicFrameChg>
        <pc:cxnChg chg="mod">
          <ac:chgData name="洋司 宮本" userId="129d7e7526bef78b" providerId="LiveId" clId="{5AB013DE-25C9-4584-BDAB-4BC62C1B026E}" dt="2024-10-09T21:33:55.462" v="818" actId="14100"/>
          <ac:cxnSpMkLst>
            <pc:docMk/>
            <pc:sldMk cId="2711892685" sldId="420"/>
            <ac:cxnSpMk id="13" creationId="{ECE67F51-EA29-C5F3-C475-231239312B3F}"/>
          </ac:cxnSpMkLst>
        </pc:cxnChg>
      </pc:sldChg>
      <pc:sldChg chg="modSp mod">
        <pc:chgData name="洋司 宮本" userId="129d7e7526bef78b" providerId="LiveId" clId="{5AB013DE-25C9-4584-BDAB-4BC62C1B026E}" dt="2024-10-10T08:58:32.986" v="1543" actId="1035"/>
        <pc:sldMkLst>
          <pc:docMk/>
          <pc:sldMk cId="369470087" sldId="426"/>
        </pc:sldMkLst>
        <pc:spChg chg="mod">
          <ac:chgData name="洋司 宮本" userId="129d7e7526bef78b" providerId="LiveId" clId="{5AB013DE-25C9-4584-BDAB-4BC62C1B026E}" dt="2024-10-10T08:58:24.090" v="1526" actId="1035"/>
          <ac:spMkLst>
            <pc:docMk/>
            <pc:sldMk cId="369470087" sldId="426"/>
            <ac:spMk id="2" creationId="{5AD2007A-D1A4-02A7-141B-DCB6249FCA26}"/>
          </ac:spMkLst>
        </pc:spChg>
        <pc:spChg chg="mod">
          <ac:chgData name="洋司 宮本" userId="129d7e7526bef78b" providerId="LiveId" clId="{5AB013DE-25C9-4584-BDAB-4BC62C1B026E}" dt="2024-10-10T08:58:18.837" v="1517" actId="1035"/>
          <ac:spMkLst>
            <pc:docMk/>
            <pc:sldMk cId="369470087" sldId="426"/>
            <ac:spMk id="3" creationId="{44382297-EB15-8415-DA25-1D1DE662B67E}"/>
          </ac:spMkLst>
        </pc:spChg>
        <pc:spChg chg="mod">
          <ac:chgData name="洋司 宮本" userId="129d7e7526bef78b" providerId="LiveId" clId="{5AB013DE-25C9-4584-BDAB-4BC62C1B026E}" dt="2024-10-10T08:58:32.986" v="1543" actId="1035"/>
          <ac:spMkLst>
            <pc:docMk/>
            <pc:sldMk cId="369470087" sldId="426"/>
            <ac:spMk id="4" creationId="{6F966A2F-88E8-28CA-5B0A-7E1A5CDD2073}"/>
          </ac:spMkLst>
        </pc:spChg>
        <pc:cxnChg chg="mod">
          <ac:chgData name="洋司 宮本" userId="129d7e7526bef78b" providerId="LiveId" clId="{5AB013DE-25C9-4584-BDAB-4BC62C1B026E}" dt="2024-10-10T08:58:28.688" v="1534" actId="1035"/>
          <ac:cxnSpMkLst>
            <pc:docMk/>
            <pc:sldMk cId="369470087" sldId="426"/>
            <ac:cxnSpMk id="5" creationId="{7D609226-B423-3637-1C50-5B1868C75713}"/>
          </ac:cxnSpMkLst>
        </pc:cxnChg>
      </pc:sldChg>
      <pc:sldChg chg="modSp mod">
        <pc:chgData name="洋司 宮本" userId="129d7e7526bef78b" providerId="LiveId" clId="{5AB013DE-25C9-4584-BDAB-4BC62C1B026E}" dt="2024-10-10T10:19:47.802" v="1906" actId="207"/>
        <pc:sldMkLst>
          <pc:docMk/>
          <pc:sldMk cId="3004896198" sldId="428"/>
        </pc:sldMkLst>
        <pc:spChg chg="mod">
          <ac:chgData name="洋司 宮本" userId="129d7e7526bef78b" providerId="LiveId" clId="{5AB013DE-25C9-4584-BDAB-4BC62C1B026E}" dt="2024-10-09T20:50:14.255" v="385" actId="1035"/>
          <ac:spMkLst>
            <pc:docMk/>
            <pc:sldMk cId="3004896198" sldId="428"/>
            <ac:spMk id="3" creationId="{F05D53AD-E847-E612-F0A0-269701B0A7EA}"/>
          </ac:spMkLst>
        </pc:spChg>
        <pc:spChg chg="mod">
          <ac:chgData name="洋司 宮本" userId="129d7e7526bef78b" providerId="LiveId" clId="{5AB013DE-25C9-4584-BDAB-4BC62C1B026E}" dt="2024-10-10T10:19:47.802" v="1906" actId="207"/>
          <ac:spMkLst>
            <pc:docMk/>
            <pc:sldMk cId="3004896198" sldId="428"/>
            <ac:spMk id="4" creationId="{8376FD20-B804-E050-391E-5CB6E90805F7}"/>
          </ac:spMkLst>
        </pc:spChg>
        <pc:spChg chg="mod">
          <ac:chgData name="洋司 宮本" userId="129d7e7526bef78b" providerId="LiveId" clId="{5AB013DE-25C9-4584-BDAB-4BC62C1B026E}" dt="2024-10-10T08:39:48.412" v="1282" actId="692"/>
          <ac:spMkLst>
            <pc:docMk/>
            <pc:sldMk cId="3004896198" sldId="428"/>
            <ac:spMk id="6" creationId="{BF4ED65B-22FC-CFA1-2A11-AE5FCD158E7F}"/>
          </ac:spMkLst>
        </pc:spChg>
        <pc:graphicFrameChg chg="modGraphic">
          <ac:chgData name="洋司 宮本" userId="129d7e7526bef78b" providerId="LiveId" clId="{5AB013DE-25C9-4584-BDAB-4BC62C1B026E}" dt="2024-10-10T09:00:10.056" v="1645" actId="207"/>
          <ac:graphicFrameMkLst>
            <pc:docMk/>
            <pc:sldMk cId="3004896198" sldId="428"/>
            <ac:graphicFrameMk id="5" creationId="{D1083AAD-4222-B407-DF70-86E66ADE3654}"/>
          </ac:graphicFrameMkLst>
        </pc:graphicFrameChg>
      </pc:sldChg>
      <pc:sldChg chg="del">
        <pc:chgData name="洋司 宮本" userId="129d7e7526bef78b" providerId="LiveId" clId="{5AB013DE-25C9-4584-BDAB-4BC62C1B026E}" dt="2024-10-09T20:49:43.891" v="378" actId="2696"/>
        <pc:sldMkLst>
          <pc:docMk/>
          <pc:sldMk cId="1713301731" sldId="452"/>
        </pc:sldMkLst>
      </pc:sldChg>
      <pc:sldChg chg="addSp modSp mod">
        <pc:chgData name="洋司 宮本" userId="129d7e7526bef78b" providerId="LiveId" clId="{5AB013DE-25C9-4584-BDAB-4BC62C1B026E}" dt="2024-10-10T08:34:21.688" v="1272" actId="692"/>
        <pc:sldMkLst>
          <pc:docMk/>
          <pc:sldMk cId="3839140106" sldId="454"/>
        </pc:sldMkLst>
        <pc:spChg chg="mod">
          <ac:chgData name="洋司 宮本" userId="129d7e7526bef78b" providerId="LiveId" clId="{5AB013DE-25C9-4584-BDAB-4BC62C1B026E}" dt="2024-10-10T08:30:06.555" v="1111" actId="1076"/>
          <ac:spMkLst>
            <pc:docMk/>
            <pc:sldMk cId="3839140106" sldId="454"/>
            <ac:spMk id="4" creationId="{F27CB647-6099-7792-DDB2-9B8A73AEFA64}"/>
          </ac:spMkLst>
        </pc:spChg>
        <pc:spChg chg="mod">
          <ac:chgData name="洋司 宮本" userId="129d7e7526bef78b" providerId="LiveId" clId="{5AB013DE-25C9-4584-BDAB-4BC62C1B026E}" dt="2024-10-09T21:29:03.005" v="730" actId="1076"/>
          <ac:spMkLst>
            <pc:docMk/>
            <pc:sldMk cId="3839140106" sldId="454"/>
            <ac:spMk id="5" creationId="{31C1D079-5C61-0AD3-8114-1FCDB677456E}"/>
          </ac:spMkLst>
        </pc:spChg>
        <pc:spChg chg="mod">
          <ac:chgData name="洋司 宮本" userId="129d7e7526bef78b" providerId="LiveId" clId="{5AB013DE-25C9-4584-BDAB-4BC62C1B026E}" dt="2024-10-10T08:30:02.796" v="1110" actId="1076"/>
          <ac:spMkLst>
            <pc:docMk/>
            <pc:sldMk cId="3839140106" sldId="454"/>
            <ac:spMk id="9" creationId="{66A9C032-EB9C-DD7C-9ED4-CF110378F0D5}"/>
          </ac:spMkLst>
        </pc:spChg>
        <pc:spChg chg="mod">
          <ac:chgData name="洋司 宮本" userId="129d7e7526bef78b" providerId="LiveId" clId="{5AB013DE-25C9-4584-BDAB-4BC62C1B026E}" dt="2024-10-09T21:29:00.027" v="728" actId="14100"/>
          <ac:spMkLst>
            <pc:docMk/>
            <pc:sldMk cId="3839140106" sldId="454"/>
            <ac:spMk id="10" creationId="{9EE5F622-2BF1-FAFC-3B4C-F6EC62F31C3A}"/>
          </ac:spMkLst>
        </pc:spChg>
        <pc:spChg chg="mod">
          <ac:chgData name="洋司 宮本" userId="129d7e7526bef78b" providerId="LiveId" clId="{5AB013DE-25C9-4584-BDAB-4BC62C1B026E}" dt="2024-10-09T21:28:34.727" v="708" actId="14100"/>
          <ac:spMkLst>
            <pc:docMk/>
            <pc:sldMk cId="3839140106" sldId="454"/>
            <ac:spMk id="11" creationId="{594014EE-FB56-1F42-7AD3-7D5DE8A620F0}"/>
          </ac:spMkLst>
        </pc:spChg>
        <pc:spChg chg="mod">
          <ac:chgData name="洋司 宮本" userId="129d7e7526bef78b" providerId="LiveId" clId="{5AB013DE-25C9-4584-BDAB-4BC62C1B026E}" dt="2024-10-10T08:32:52.477" v="1254" actId="404"/>
          <ac:spMkLst>
            <pc:docMk/>
            <pc:sldMk cId="3839140106" sldId="454"/>
            <ac:spMk id="12" creationId="{529B61BD-40C5-DE9A-8BDB-321EF9865D9B}"/>
          </ac:spMkLst>
        </pc:spChg>
        <pc:spChg chg="mod">
          <ac:chgData name="洋司 宮本" userId="129d7e7526bef78b" providerId="LiveId" clId="{5AB013DE-25C9-4584-BDAB-4BC62C1B026E}" dt="2024-10-10T08:33:30.080" v="1263" actId="14100"/>
          <ac:spMkLst>
            <pc:docMk/>
            <pc:sldMk cId="3839140106" sldId="454"/>
            <ac:spMk id="15" creationId="{3E12EBCE-429F-75A5-EB9B-83E9AF77347B}"/>
          </ac:spMkLst>
        </pc:spChg>
        <pc:spChg chg="mod">
          <ac:chgData name="洋司 宮本" userId="129d7e7526bef78b" providerId="LiveId" clId="{5AB013DE-25C9-4584-BDAB-4BC62C1B026E}" dt="2024-10-10T08:33:26.310" v="1262" actId="14100"/>
          <ac:spMkLst>
            <pc:docMk/>
            <pc:sldMk cId="3839140106" sldId="454"/>
            <ac:spMk id="16" creationId="{B66163DE-AE98-1D8C-6709-187A1F16E6D3}"/>
          </ac:spMkLst>
        </pc:spChg>
        <pc:spChg chg="mod">
          <ac:chgData name="洋司 宮本" userId="129d7e7526bef78b" providerId="LiveId" clId="{5AB013DE-25C9-4584-BDAB-4BC62C1B026E}" dt="2024-10-09T21:28:07.893" v="667" actId="1037"/>
          <ac:spMkLst>
            <pc:docMk/>
            <pc:sldMk cId="3839140106" sldId="454"/>
            <ac:spMk id="17" creationId="{BBE86ED2-7488-AACD-1C8D-DA6A6F98A2BB}"/>
          </ac:spMkLst>
        </pc:spChg>
        <pc:spChg chg="mod">
          <ac:chgData name="洋司 宮本" userId="129d7e7526bef78b" providerId="LiveId" clId="{5AB013DE-25C9-4584-BDAB-4BC62C1B026E}" dt="2024-10-09T21:28:01.189" v="664" actId="1035"/>
          <ac:spMkLst>
            <pc:docMk/>
            <pc:sldMk cId="3839140106" sldId="454"/>
            <ac:spMk id="18" creationId="{5451C3F1-E31A-7FB7-EB01-997BE8C3866D}"/>
          </ac:spMkLst>
        </pc:spChg>
        <pc:spChg chg="mod">
          <ac:chgData name="洋司 宮本" userId="129d7e7526bef78b" providerId="LiveId" clId="{5AB013DE-25C9-4584-BDAB-4BC62C1B026E}" dt="2024-10-10T08:32:44.485" v="1249" actId="404"/>
          <ac:spMkLst>
            <pc:docMk/>
            <pc:sldMk cId="3839140106" sldId="454"/>
            <ac:spMk id="19" creationId="{59DA40DC-762C-92A0-27B8-3D731B64E530}"/>
          </ac:spMkLst>
        </pc:spChg>
        <pc:spChg chg="mod">
          <ac:chgData name="洋司 宮本" userId="129d7e7526bef78b" providerId="LiveId" clId="{5AB013DE-25C9-4584-BDAB-4BC62C1B026E}" dt="2024-10-10T08:33:13.156" v="1261" actId="1035"/>
          <ac:spMkLst>
            <pc:docMk/>
            <pc:sldMk cId="3839140106" sldId="454"/>
            <ac:spMk id="20" creationId="{4FF211CE-DF8F-56ED-FAC0-7B2F0C8669D9}"/>
          </ac:spMkLst>
        </pc:spChg>
        <pc:picChg chg="mod">
          <ac:chgData name="洋司 宮本" userId="129d7e7526bef78b" providerId="LiveId" clId="{5AB013DE-25C9-4584-BDAB-4BC62C1B026E}" dt="2024-10-09T21:28:43.092" v="710" actId="1076"/>
          <ac:picMkLst>
            <pc:docMk/>
            <pc:sldMk cId="3839140106" sldId="454"/>
            <ac:picMk id="13" creationId="{9C144A49-806D-915B-6C0F-ECBE7FBED16D}"/>
          </ac:picMkLst>
        </pc:picChg>
        <pc:picChg chg="mod">
          <ac:chgData name="洋司 宮本" userId="129d7e7526bef78b" providerId="LiveId" clId="{5AB013DE-25C9-4584-BDAB-4BC62C1B026E}" dt="2024-10-09T21:27:46.516" v="627" actId="1036"/>
          <ac:picMkLst>
            <pc:docMk/>
            <pc:sldMk cId="3839140106" sldId="454"/>
            <ac:picMk id="14" creationId="{51699A4B-34EF-013B-A4A5-1AA6F7A6FCFF}"/>
          </ac:picMkLst>
        </pc:picChg>
        <pc:cxnChg chg="add mod">
          <ac:chgData name="洋司 宮本" userId="129d7e7526bef78b" providerId="LiveId" clId="{5AB013DE-25C9-4584-BDAB-4BC62C1B026E}" dt="2024-10-10T08:31:51.976" v="1239" actId="14100"/>
          <ac:cxnSpMkLst>
            <pc:docMk/>
            <pc:sldMk cId="3839140106" sldId="454"/>
            <ac:cxnSpMk id="2" creationId="{41FBA54F-0B9D-F8B7-25C9-3CCE02F1DFF6}"/>
          </ac:cxnSpMkLst>
        </pc:cxnChg>
        <pc:cxnChg chg="add mod">
          <ac:chgData name="洋司 宮本" userId="129d7e7526bef78b" providerId="LiveId" clId="{5AB013DE-25C9-4584-BDAB-4BC62C1B026E}" dt="2024-10-10T08:31:47.829" v="1238" actId="14100"/>
          <ac:cxnSpMkLst>
            <pc:docMk/>
            <pc:sldMk cId="3839140106" sldId="454"/>
            <ac:cxnSpMk id="8" creationId="{7E3F82E4-2B41-7F4F-E62E-97BFFEEC0FE6}"/>
          </ac:cxnSpMkLst>
        </pc:cxnChg>
        <pc:cxnChg chg="add mod">
          <ac:chgData name="洋司 宮本" userId="129d7e7526bef78b" providerId="LiveId" clId="{5AB013DE-25C9-4584-BDAB-4BC62C1B026E}" dt="2024-10-10T08:33:57.478" v="1267" actId="692"/>
          <ac:cxnSpMkLst>
            <pc:docMk/>
            <pc:sldMk cId="3839140106" sldId="454"/>
            <ac:cxnSpMk id="24" creationId="{7F25E43C-6A0D-AEC6-47BC-F9527F0E90EA}"/>
          </ac:cxnSpMkLst>
        </pc:cxnChg>
        <pc:cxnChg chg="add mod">
          <ac:chgData name="洋司 宮本" userId="129d7e7526bef78b" providerId="LiveId" clId="{5AB013DE-25C9-4584-BDAB-4BC62C1B026E}" dt="2024-10-10T08:34:21.688" v="1272" actId="692"/>
          <ac:cxnSpMkLst>
            <pc:docMk/>
            <pc:sldMk cId="3839140106" sldId="454"/>
            <ac:cxnSpMk id="26" creationId="{231B73A5-4DA2-FAA5-F9A7-A9F3FC7E72BB}"/>
          </ac:cxnSpMkLst>
        </pc:cxnChg>
      </pc:sldChg>
      <pc:sldChg chg="modSp del mod">
        <pc:chgData name="洋司 宮本" userId="129d7e7526bef78b" providerId="LiveId" clId="{5AB013DE-25C9-4584-BDAB-4BC62C1B026E}" dt="2024-10-09T21:45:37.655" v="970" actId="2696"/>
        <pc:sldMkLst>
          <pc:docMk/>
          <pc:sldMk cId="2873016379" sldId="455"/>
        </pc:sldMkLst>
        <pc:spChg chg="mod">
          <ac:chgData name="洋司 宮本" userId="129d7e7526bef78b" providerId="LiveId" clId="{5AB013DE-25C9-4584-BDAB-4BC62C1B026E}" dt="2024-10-09T20:37:42.158" v="159" actId="1035"/>
          <ac:spMkLst>
            <pc:docMk/>
            <pc:sldMk cId="2873016379" sldId="455"/>
            <ac:spMk id="6" creationId="{DFE3E524-639A-E2F4-0429-69F8CD25923C}"/>
          </ac:spMkLst>
        </pc:spChg>
      </pc:sldChg>
      <pc:sldChg chg="modSp mod">
        <pc:chgData name="洋司 宮本" userId="129d7e7526bef78b" providerId="LiveId" clId="{5AB013DE-25C9-4584-BDAB-4BC62C1B026E}" dt="2024-10-09T21:36:13.078" v="857" actId="14100"/>
        <pc:sldMkLst>
          <pc:docMk/>
          <pc:sldMk cId="1489763841" sldId="456"/>
        </pc:sldMkLst>
        <pc:spChg chg="mod">
          <ac:chgData name="洋司 宮本" userId="129d7e7526bef78b" providerId="LiveId" clId="{5AB013DE-25C9-4584-BDAB-4BC62C1B026E}" dt="2024-10-09T21:36:13.078" v="857" actId="14100"/>
          <ac:spMkLst>
            <pc:docMk/>
            <pc:sldMk cId="1489763841" sldId="456"/>
            <ac:spMk id="5" creationId="{3326FC93-A11F-2C6C-0FCD-8F022464E103}"/>
          </ac:spMkLst>
        </pc:spChg>
        <pc:spChg chg="mod">
          <ac:chgData name="洋司 宮本" userId="129d7e7526bef78b" providerId="LiveId" clId="{5AB013DE-25C9-4584-BDAB-4BC62C1B026E}" dt="2024-10-09T20:47:15.479" v="324" actId="1035"/>
          <ac:spMkLst>
            <pc:docMk/>
            <pc:sldMk cId="1489763841" sldId="456"/>
            <ac:spMk id="19" creationId="{685F9E0F-DF4D-0B17-041B-C0BAB5D68FAA}"/>
          </ac:spMkLst>
        </pc:spChg>
        <pc:picChg chg="mod">
          <ac:chgData name="洋司 宮本" userId="129d7e7526bef78b" providerId="LiveId" clId="{5AB013DE-25C9-4584-BDAB-4BC62C1B026E}" dt="2024-10-09T21:36:00.162" v="853" actId="1036"/>
          <ac:picMkLst>
            <pc:docMk/>
            <pc:sldMk cId="1489763841" sldId="456"/>
            <ac:picMk id="2" creationId="{CC6F0483-9678-7D65-A7E5-898CAF8500AD}"/>
          </ac:picMkLst>
        </pc:picChg>
      </pc:sldChg>
      <pc:sldChg chg="modSp mod">
        <pc:chgData name="洋司 宮本" userId="129d7e7526bef78b" providerId="LiveId" clId="{5AB013DE-25C9-4584-BDAB-4BC62C1B026E}" dt="2024-10-09T21:36:26.167" v="860" actId="403"/>
        <pc:sldMkLst>
          <pc:docMk/>
          <pc:sldMk cId="2253732681" sldId="457"/>
        </pc:sldMkLst>
        <pc:spChg chg="mod">
          <ac:chgData name="洋司 宮本" userId="129d7e7526bef78b" providerId="LiveId" clId="{5AB013DE-25C9-4584-BDAB-4BC62C1B026E}" dt="2024-10-09T20:47:06.213" v="319" actId="1035"/>
          <ac:spMkLst>
            <pc:docMk/>
            <pc:sldMk cId="2253732681" sldId="457"/>
            <ac:spMk id="5" creationId="{621A9A23-A38F-A5B2-3E31-BCB2C89A5000}"/>
          </ac:spMkLst>
        </pc:spChg>
        <pc:spChg chg="mod">
          <ac:chgData name="洋司 宮本" userId="129d7e7526bef78b" providerId="LiveId" clId="{5AB013DE-25C9-4584-BDAB-4BC62C1B026E}" dt="2024-10-09T20:47:06.213" v="319" actId="1035"/>
          <ac:spMkLst>
            <pc:docMk/>
            <pc:sldMk cId="2253732681" sldId="457"/>
            <ac:spMk id="9" creationId="{1BCC7704-D6A3-162A-C7E5-66FA4BE35E7D}"/>
          </ac:spMkLst>
        </pc:spChg>
        <pc:spChg chg="mod">
          <ac:chgData name="洋司 宮本" userId="129d7e7526bef78b" providerId="LiveId" clId="{5AB013DE-25C9-4584-BDAB-4BC62C1B026E}" dt="2024-10-09T20:47:06.213" v="319" actId="1035"/>
          <ac:spMkLst>
            <pc:docMk/>
            <pc:sldMk cId="2253732681" sldId="457"/>
            <ac:spMk id="14" creationId="{222BB05C-CDDB-2F45-6867-1E6454E3B58C}"/>
          </ac:spMkLst>
        </pc:spChg>
        <pc:graphicFrameChg chg="modGraphic">
          <ac:chgData name="洋司 宮本" userId="129d7e7526bef78b" providerId="LiveId" clId="{5AB013DE-25C9-4584-BDAB-4BC62C1B026E}" dt="2024-10-09T21:36:26.167" v="860" actId="403"/>
          <ac:graphicFrameMkLst>
            <pc:docMk/>
            <pc:sldMk cId="2253732681" sldId="457"/>
            <ac:graphicFrameMk id="7" creationId="{A7E941B4-731E-51E7-9C33-BB4677E06B75}"/>
          </ac:graphicFrameMkLst>
        </pc:graphicFrameChg>
      </pc:sldChg>
      <pc:sldChg chg="modSp mod">
        <pc:chgData name="洋司 宮本" userId="129d7e7526bef78b" providerId="LiveId" clId="{5AB013DE-25C9-4584-BDAB-4BC62C1B026E}" dt="2024-10-09T21:35:44.951" v="834" actId="403"/>
        <pc:sldMkLst>
          <pc:docMk/>
          <pc:sldMk cId="2104750315" sldId="458"/>
        </pc:sldMkLst>
        <pc:spChg chg="mod">
          <ac:chgData name="洋司 宮本" userId="129d7e7526bef78b" providerId="LiveId" clId="{5AB013DE-25C9-4584-BDAB-4BC62C1B026E}" dt="2024-10-09T20:47:32.149" v="346" actId="1035"/>
          <ac:spMkLst>
            <pc:docMk/>
            <pc:sldMk cId="2104750315" sldId="458"/>
            <ac:spMk id="4" creationId="{72EA880A-3468-5BB4-7CCC-5465CB9E824B}"/>
          </ac:spMkLst>
        </pc:spChg>
        <pc:spChg chg="mod">
          <ac:chgData name="洋司 宮本" userId="129d7e7526bef78b" providerId="LiveId" clId="{5AB013DE-25C9-4584-BDAB-4BC62C1B026E}" dt="2024-10-09T20:47:32.149" v="346" actId="1035"/>
          <ac:spMkLst>
            <pc:docMk/>
            <pc:sldMk cId="2104750315" sldId="458"/>
            <ac:spMk id="5" creationId="{B1E0A34F-DC1F-52CF-C018-84A5378658F9}"/>
          </ac:spMkLst>
        </pc:spChg>
        <pc:spChg chg="mod">
          <ac:chgData name="洋司 宮本" userId="129d7e7526bef78b" providerId="LiveId" clId="{5AB013DE-25C9-4584-BDAB-4BC62C1B026E}" dt="2024-10-09T20:47:32.149" v="346" actId="1035"/>
          <ac:spMkLst>
            <pc:docMk/>
            <pc:sldMk cId="2104750315" sldId="458"/>
            <ac:spMk id="6" creationId="{A5E45E6F-32B8-F65D-ADB3-E3338BA65023}"/>
          </ac:spMkLst>
        </pc:spChg>
        <pc:graphicFrameChg chg="mod modGraphic">
          <ac:chgData name="洋司 宮本" userId="129d7e7526bef78b" providerId="LiveId" clId="{5AB013DE-25C9-4584-BDAB-4BC62C1B026E}" dt="2024-10-09T21:35:44.951" v="834" actId="403"/>
          <ac:graphicFrameMkLst>
            <pc:docMk/>
            <pc:sldMk cId="2104750315" sldId="458"/>
            <ac:graphicFrameMk id="2" creationId="{665D364C-D996-2969-CC24-BC28B90CB02A}"/>
          </ac:graphicFrameMkLst>
        </pc:graphicFrameChg>
        <pc:picChg chg="mod">
          <ac:chgData name="洋司 宮本" userId="129d7e7526bef78b" providerId="LiveId" clId="{5AB013DE-25C9-4584-BDAB-4BC62C1B026E}" dt="2024-10-09T20:47:48.026" v="363" actId="1037"/>
          <ac:picMkLst>
            <pc:docMk/>
            <pc:sldMk cId="2104750315" sldId="458"/>
            <ac:picMk id="1026" creationId="{00000000-0000-0000-0000-000000000000}"/>
          </ac:picMkLst>
        </pc:picChg>
        <pc:picChg chg="mod">
          <ac:chgData name="洋司 宮本" userId="129d7e7526bef78b" providerId="LiveId" clId="{5AB013DE-25C9-4584-BDAB-4BC62C1B026E}" dt="2024-10-09T20:47:41.649" v="348" actId="14100"/>
          <ac:picMkLst>
            <pc:docMk/>
            <pc:sldMk cId="2104750315" sldId="458"/>
            <ac:picMk id="1027" creationId="{00000000-0000-0000-0000-000000000000}"/>
          </ac:picMkLst>
        </pc:picChg>
      </pc:sldChg>
      <pc:sldChg chg="modSp mod">
        <pc:chgData name="洋司 宮本" userId="129d7e7526bef78b" providerId="LiveId" clId="{5AB013DE-25C9-4584-BDAB-4BC62C1B026E}" dt="2024-10-09T21:35:33.544" v="833" actId="20577"/>
        <pc:sldMkLst>
          <pc:docMk/>
          <pc:sldMk cId="3261273956" sldId="459"/>
        </pc:sldMkLst>
        <pc:spChg chg="mod">
          <ac:chgData name="洋司 宮本" userId="129d7e7526bef78b" providerId="LiveId" clId="{5AB013DE-25C9-4584-BDAB-4BC62C1B026E}" dt="2024-10-09T21:35:33.544" v="833" actId="20577"/>
          <ac:spMkLst>
            <pc:docMk/>
            <pc:sldMk cId="3261273956" sldId="459"/>
            <ac:spMk id="7" creationId="{C47DFBF6-8E10-8491-2747-FE187051740E}"/>
          </ac:spMkLst>
        </pc:spChg>
      </pc:sldChg>
      <pc:sldChg chg="modSp mod">
        <pc:chgData name="洋司 宮本" userId="129d7e7526bef78b" providerId="LiveId" clId="{5AB013DE-25C9-4584-BDAB-4BC62C1B026E}" dt="2024-10-09T20:51:36.319" v="452" actId="14100"/>
        <pc:sldMkLst>
          <pc:docMk/>
          <pc:sldMk cId="1885020206" sldId="461"/>
        </pc:sldMkLst>
        <pc:spChg chg="mod">
          <ac:chgData name="洋司 宮本" userId="129d7e7526bef78b" providerId="LiveId" clId="{5AB013DE-25C9-4584-BDAB-4BC62C1B026E}" dt="2024-10-09T20:51:36.319" v="452" actId="14100"/>
          <ac:spMkLst>
            <pc:docMk/>
            <pc:sldMk cId="1885020206" sldId="461"/>
            <ac:spMk id="8" creationId="{097CB5C2-6CFF-EBF7-AF68-6B3891CBF2EA}"/>
          </ac:spMkLst>
        </pc:spChg>
      </pc:sldChg>
      <pc:sldChg chg="modSp del mod">
        <pc:chgData name="洋司 宮本" userId="129d7e7526bef78b" providerId="LiveId" clId="{5AB013DE-25C9-4584-BDAB-4BC62C1B026E}" dt="2024-10-09T20:34:40.467" v="92" actId="2696"/>
        <pc:sldMkLst>
          <pc:docMk/>
          <pc:sldMk cId="3088598520" sldId="464"/>
        </pc:sldMkLst>
        <pc:spChg chg="mod">
          <ac:chgData name="洋司 宮本" userId="129d7e7526bef78b" providerId="LiveId" clId="{5AB013DE-25C9-4584-BDAB-4BC62C1B026E}" dt="2024-10-09T20:33:57.658" v="73" actId="1036"/>
          <ac:spMkLst>
            <pc:docMk/>
            <pc:sldMk cId="3088598520" sldId="464"/>
            <ac:spMk id="17" creationId="{76AC0777-57E5-4BC9-9FCF-E4AED4728837}"/>
          </ac:spMkLst>
        </pc:spChg>
        <pc:spChg chg="mod">
          <ac:chgData name="洋司 宮本" userId="129d7e7526bef78b" providerId="LiveId" clId="{5AB013DE-25C9-4584-BDAB-4BC62C1B026E}" dt="2024-10-09T20:33:54.020" v="70" actId="1035"/>
          <ac:spMkLst>
            <pc:docMk/>
            <pc:sldMk cId="3088598520" sldId="464"/>
            <ac:spMk id="32" creationId="{EEDC5FDE-3902-4E4A-9120-14797477F61F}"/>
          </ac:spMkLst>
        </pc:spChg>
      </pc:sldChg>
      <pc:sldChg chg="delSp modSp mod">
        <pc:chgData name="洋司 宮本" userId="129d7e7526bef78b" providerId="LiveId" clId="{5AB013DE-25C9-4584-BDAB-4BC62C1B026E}" dt="2024-10-10T09:26:00.712" v="1897" actId="478"/>
        <pc:sldMkLst>
          <pc:docMk/>
          <pc:sldMk cId="931336604" sldId="465"/>
        </pc:sldMkLst>
        <pc:spChg chg="del">
          <ac:chgData name="洋司 宮本" userId="129d7e7526bef78b" providerId="LiveId" clId="{5AB013DE-25C9-4584-BDAB-4BC62C1B026E}" dt="2024-10-10T09:25:57.485" v="1896" actId="478"/>
          <ac:spMkLst>
            <pc:docMk/>
            <pc:sldMk cId="931336604" sldId="465"/>
            <ac:spMk id="26" creationId="{3CB1CCD4-2FDC-D8EC-3485-6D625C492924}"/>
          </ac:spMkLst>
        </pc:spChg>
        <pc:spChg chg="del mod">
          <ac:chgData name="洋司 宮本" userId="129d7e7526bef78b" providerId="LiveId" clId="{5AB013DE-25C9-4584-BDAB-4BC62C1B026E}" dt="2024-10-10T09:26:00.712" v="1897" actId="478"/>
          <ac:spMkLst>
            <pc:docMk/>
            <pc:sldMk cId="931336604" sldId="465"/>
            <ac:spMk id="46" creationId="{9B914567-8D5C-9B07-9060-FF38C2D398C2}"/>
          </ac:spMkLst>
        </pc:spChg>
        <pc:spChg chg="del mod">
          <ac:chgData name="洋司 宮本" userId="129d7e7526bef78b" providerId="LiveId" clId="{5AB013DE-25C9-4584-BDAB-4BC62C1B026E}" dt="2024-10-10T09:26:00.712" v="1897" actId="478"/>
          <ac:spMkLst>
            <pc:docMk/>
            <pc:sldMk cId="931336604" sldId="465"/>
            <ac:spMk id="47" creationId="{DD75EEB8-52CE-0E0A-ADDA-AB61DE3543EC}"/>
          </ac:spMkLst>
        </pc:spChg>
        <pc:spChg chg="del mod">
          <ac:chgData name="洋司 宮本" userId="129d7e7526bef78b" providerId="LiveId" clId="{5AB013DE-25C9-4584-BDAB-4BC62C1B026E}" dt="2024-10-10T09:26:00.712" v="1897" actId="478"/>
          <ac:spMkLst>
            <pc:docMk/>
            <pc:sldMk cId="931336604" sldId="465"/>
            <ac:spMk id="48" creationId="{3A20BA6D-A868-DE11-DB31-7FF53458075A}"/>
          </ac:spMkLst>
        </pc:spChg>
        <pc:spChg chg="del mod">
          <ac:chgData name="洋司 宮本" userId="129d7e7526bef78b" providerId="LiveId" clId="{5AB013DE-25C9-4584-BDAB-4BC62C1B026E}" dt="2024-10-10T09:26:00.712" v="1897" actId="478"/>
          <ac:spMkLst>
            <pc:docMk/>
            <pc:sldMk cId="931336604" sldId="465"/>
            <ac:spMk id="49" creationId="{3E374824-AD46-7EF7-5888-7FE6B1706F14}"/>
          </ac:spMkLst>
        </pc:spChg>
        <pc:spChg chg="del mod">
          <ac:chgData name="洋司 宮本" userId="129d7e7526bef78b" providerId="LiveId" clId="{5AB013DE-25C9-4584-BDAB-4BC62C1B026E}" dt="2024-10-10T09:26:00.712" v="1897" actId="478"/>
          <ac:spMkLst>
            <pc:docMk/>
            <pc:sldMk cId="931336604" sldId="465"/>
            <ac:spMk id="50" creationId="{9E2C29B4-0655-4A8C-DE47-2D466211C05B}"/>
          </ac:spMkLst>
        </pc:spChg>
        <pc:spChg chg="del mod">
          <ac:chgData name="洋司 宮本" userId="129d7e7526bef78b" providerId="LiveId" clId="{5AB013DE-25C9-4584-BDAB-4BC62C1B026E}" dt="2024-10-10T09:26:00.712" v="1897" actId="478"/>
          <ac:spMkLst>
            <pc:docMk/>
            <pc:sldMk cId="931336604" sldId="465"/>
            <ac:spMk id="51" creationId="{265A2BE7-7649-8DFC-7F24-0EBDB5A98C4D}"/>
          </ac:spMkLst>
        </pc:spChg>
        <pc:spChg chg="mod">
          <ac:chgData name="洋司 宮本" userId="129d7e7526bef78b" providerId="LiveId" clId="{5AB013DE-25C9-4584-BDAB-4BC62C1B026E}" dt="2024-10-10T09:25:34.466" v="1892" actId="1035"/>
          <ac:spMkLst>
            <pc:docMk/>
            <pc:sldMk cId="931336604" sldId="465"/>
            <ac:spMk id="52" creationId="{EEDC5FDE-3902-4E4A-9120-14797477F61F}"/>
          </ac:spMkLst>
        </pc:spChg>
        <pc:spChg chg="del mod">
          <ac:chgData name="洋司 宮本" userId="129d7e7526bef78b" providerId="LiveId" clId="{5AB013DE-25C9-4584-BDAB-4BC62C1B026E}" dt="2024-10-10T09:26:00.712" v="1897" actId="478"/>
          <ac:spMkLst>
            <pc:docMk/>
            <pc:sldMk cId="931336604" sldId="465"/>
            <ac:spMk id="54" creationId="{00000000-0000-0000-0000-000000000000}"/>
          </ac:spMkLst>
        </pc:spChg>
        <pc:spChg chg="del mod">
          <ac:chgData name="洋司 宮本" userId="129d7e7526bef78b" providerId="LiveId" clId="{5AB013DE-25C9-4584-BDAB-4BC62C1B026E}" dt="2024-10-10T09:26:00.712" v="1897" actId="478"/>
          <ac:spMkLst>
            <pc:docMk/>
            <pc:sldMk cId="931336604" sldId="465"/>
            <ac:spMk id="55" creationId="{815982BC-21FA-53D2-73FC-92C98303C34C}"/>
          </ac:spMkLst>
        </pc:spChg>
        <pc:spChg chg="del mod">
          <ac:chgData name="洋司 宮本" userId="129d7e7526bef78b" providerId="LiveId" clId="{5AB013DE-25C9-4584-BDAB-4BC62C1B026E}" dt="2024-10-10T09:26:00.712" v="1897" actId="478"/>
          <ac:spMkLst>
            <pc:docMk/>
            <pc:sldMk cId="931336604" sldId="465"/>
            <ac:spMk id="56" creationId="{24F7F7BC-D677-6724-C4B1-A10310F3054B}"/>
          </ac:spMkLst>
        </pc:spChg>
        <pc:picChg chg="del">
          <ac:chgData name="洋司 宮本" userId="129d7e7526bef78b" providerId="LiveId" clId="{5AB013DE-25C9-4584-BDAB-4BC62C1B026E}" dt="2024-10-10T09:25:54.179" v="1895" actId="478"/>
          <ac:picMkLst>
            <pc:docMk/>
            <pc:sldMk cId="931336604" sldId="465"/>
            <ac:picMk id="27" creationId="{6BC12923-0B1C-370C-76F8-B9EDC95D62B4}"/>
          </ac:picMkLst>
        </pc:picChg>
        <pc:picChg chg="del">
          <ac:chgData name="洋司 宮本" userId="129d7e7526bef78b" providerId="LiveId" clId="{5AB013DE-25C9-4584-BDAB-4BC62C1B026E}" dt="2024-10-10T09:25:54.179" v="1895" actId="478"/>
          <ac:picMkLst>
            <pc:docMk/>
            <pc:sldMk cId="931336604" sldId="465"/>
            <ac:picMk id="28" creationId="{D166B866-3948-EB7F-D057-C3EAD774A63F}"/>
          </ac:picMkLst>
        </pc:picChg>
        <pc:picChg chg="del">
          <ac:chgData name="洋司 宮本" userId="129d7e7526bef78b" providerId="LiveId" clId="{5AB013DE-25C9-4584-BDAB-4BC62C1B026E}" dt="2024-10-10T09:25:54.179" v="1895" actId="478"/>
          <ac:picMkLst>
            <pc:docMk/>
            <pc:sldMk cId="931336604" sldId="465"/>
            <ac:picMk id="29" creationId="{4FB21160-E1DD-2251-D945-88F6DAE0C3D5}"/>
          </ac:picMkLst>
        </pc:picChg>
        <pc:picChg chg="del">
          <ac:chgData name="洋司 宮本" userId="129d7e7526bef78b" providerId="LiveId" clId="{5AB013DE-25C9-4584-BDAB-4BC62C1B026E}" dt="2024-10-10T09:25:54.179" v="1895" actId="478"/>
          <ac:picMkLst>
            <pc:docMk/>
            <pc:sldMk cId="931336604" sldId="465"/>
            <ac:picMk id="31" creationId="{622B996A-5115-0645-3448-3B41E2370196}"/>
          </ac:picMkLst>
        </pc:picChg>
        <pc:picChg chg="del">
          <ac:chgData name="洋司 宮本" userId="129d7e7526bef78b" providerId="LiveId" clId="{5AB013DE-25C9-4584-BDAB-4BC62C1B026E}" dt="2024-10-10T09:25:54.179" v="1895" actId="478"/>
          <ac:picMkLst>
            <pc:docMk/>
            <pc:sldMk cId="931336604" sldId="465"/>
            <ac:picMk id="35" creationId="{9D63BD98-0129-3863-1A4E-AABE8CD40DF2}"/>
          </ac:picMkLst>
        </pc:picChg>
        <pc:picChg chg="del">
          <ac:chgData name="洋司 宮本" userId="129d7e7526bef78b" providerId="LiveId" clId="{5AB013DE-25C9-4584-BDAB-4BC62C1B026E}" dt="2024-10-10T09:25:54.179" v="1895" actId="478"/>
          <ac:picMkLst>
            <pc:docMk/>
            <pc:sldMk cId="931336604" sldId="465"/>
            <ac:picMk id="36" creationId="{D5AE3532-0023-CE12-6ECE-C8DC8C30587A}"/>
          </ac:picMkLst>
        </pc:picChg>
        <pc:picChg chg="del">
          <ac:chgData name="洋司 宮本" userId="129d7e7526bef78b" providerId="LiveId" clId="{5AB013DE-25C9-4584-BDAB-4BC62C1B026E}" dt="2024-10-10T09:25:54.179" v="1895" actId="478"/>
          <ac:picMkLst>
            <pc:docMk/>
            <pc:sldMk cId="931336604" sldId="465"/>
            <ac:picMk id="1026" creationId="{258A056F-5AFF-2D24-289A-6B3805635BBE}"/>
          </ac:picMkLst>
        </pc:picChg>
      </pc:sldChg>
      <pc:sldChg chg="delSp modSp del mod">
        <pc:chgData name="洋司 宮本" userId="129d7e7526bef78b" providerId="LiveId" clId="{5AB013DE-25C9-4584-BDAB-4BC62C1B026E}" dt="2024-10-10T20:26:25.984" v="1912" actId="2696"/>
        <pc:sldMkLst>
          <pc:docMk/>
          <pc:sldMk cId="2872431695" sldId="466"/>
        </pc:sldMkLst>
        <pc:spChg chg="mod ord">
          <ac:chgData name="洋司 宮本" userId="129d7e7526bef78b" providerId="LiveId" clId="{5AB013DE-25C9-4584-BDAB-4BC62C1B026E}" dt="2024-10-10T08:54:40.218" v="1442" actId="167"/>
          <ac:spMkLst>
            <pc:docMk/>
            <pc:sldMk cId="2872431695" sldId="466"/>
            <ac:spMk id="2" creationId="{8D5613E9-FA62-3C9D-95C7-70B9AF401B0C}"/>
          </ac:spMkLst>
        </pc:spChg>
        <pc:spChg chg="mod">
          <ac:chgData name="洋司 宮本" userId="129d7e7526bef78b" providerId="LiveId" clId="{5AB013DE-25C9-4584-BDAB-4BC62C1B026E}" dt="2024-10-10T08:54:09.852" v="1429" actId="1037"/>
          <ac:spMkLst>
            <pc:docMk/>
            <pc:sldMk cId="2872431695" sldId="466"/>
            <ac:spMk id="8" creationId="{2F2A1A29-6337-EF82-8233-61D6CC19AB9B}"/>
          </ac:spMkLst>
        </pc:spChg>
        <pc:spChg chg="del mod ord">
          <ac:chgData name="洋司 宮本" userId="129d7e7526bef78b" providerId="LiveId" clId="{5AB013DE-25C9-4584-BDAB-4BC62C1B026E}" dt="2024-10-10T08:57:38.470" v="1503" actId="478"/>
          <ac:spMkLst>
            <pc:docMk/>
            <pc:sldMk cId="2872431695" sldId="466"/>
            <ac:spMk id="9" creationId="{B3075CB8-E286-A28F-5690-34C7247267AD}"/>
          </ac:spMkLst>
        </pc:spChg>
        <pc:spChg chg="del mod">
          <ac:chgData name="洋司 宮本" userId="129d7e7526bef78b" providerId="LiveId" clId="{5AB013DE-25C9-4584-BDAB-4BC62C1B026E}" dt="2024-10-10T08:57:38.470" v="1503" actId="478"/>
          <ac:spMkLst>
            <pc:docMk/>
            <pc:sldMk cId="2872431695" sldId="466"/>
            <ac:spMk id="11" creationId="{D4C3CB08-1349-E86D-4300-7F672B5B61DD}"/>
          </ac:spMkLst>
        </pc:spChg>
        <pc:spChg chg="mod">
          <ac:chgData name="洋司 宮本" userId="129d7e7526bef78b" providerId="LiveId" clId="{5AB013DE-25C9-4584-BDAB-4BC62C1B026E}" dt="2024-10-10T08:56:49.099" v="1480" actId="1035"/>
          <ac:spMkLst>
            <pc:docMk/>
            <pc:sldMk cId="2872431695" sldId="466"/>
            <ac:spMk id="14" creationId="{090FFFF8-8EF8-7D76-46CE-99BA105B7772}"/>
          </ac:spMkLst>
        </pc:spChg>
        <pc:spChg chg="del mod">
          <ac:chgData name="洋司 宮本" userId="129d7e7526bef78b" providerId="LiveId" clId="{5AB013DE-25C9-4584-BDAB-4BC62C1B026E}" dt="2024-10-10T08:57:38.470" v="1503" actId="478"/>
          <ac:spMkLst>
            <pc:docMk/>
            <pc:sldMk cId="2872431695" sldId="466"/>
            <ac:spMk id="20" creationId="{4DDA523E-D781-5201-8C1F-506A56D5E9C9}"/>
          </ac:spMkLst>
        </pc:spChg>
        <pc:spChg chg="del">
          <ac:chgData name="洋司 宮本" userId="129d7e7526bef78b" providerId="LiveId" clId="{5AB013DE-25C9-4584-BDAB-4BC62C1B026E}" dt="2024-10-10T08:57:42.099" v="1504" actId="478"/>
          <ac:spMkLst>
            <pc:docMk/>
            <pc:sldMk cId="2872431695" sldId="466"/>
            <ac:spMk id="21" creationId="{BA314088-280E-AC97-DAE3-496E09A95841}"/>
          </ac:spMkLst>
        </pc:spChg>
        <pc:spChg chg="del">
          <ac:chgData name="洋司 宮本" userId="129d7e7526bef78b" providerId="LiveId" clId="{5AB013DE-25C9-4584-BDAB-4BC62C1B026E}" dt="2024-10-10T08:57:42.099" v="1504" actId="478"/>
          <ac:spMkLst>
            <pc:docMk/>
            <pc:sldMk cId="2872431695" sldId="466"/>
            <ac:spMk id="22" creationId="{CFEC50AA-75BD-AC0A-F2BE-8D2D5CCFE381}"/>
          </ac:spMkLst>
        </pc:spChg>
        <pc:spChg chg="del mod">
          <ac:chgData name="洋司 宮本" userId="129d7e7526bef78b" providerId="LiveId" clId="{5AB013DE-25C9-4584-BDAB-4BC62C1B026E}" dt="2024-10-10T08:57:42.099" v="1504" actId="478"/>
          <ac:spMkLst>
            <pc:docMk/>
            <pc:sldMk cId="2872431695" sldId="466"/>
            <ac:spMk id="23" creationId="{29D0DE7E-8D32-258E-150C-2A538737F2DB}"/>
          </ac:spMkLst>
        </pc:spChg>
        <pc:spChg chg="del mod">
          <ac:chgData name="洋司 宮本" userId="129d7e7526bef78b" providerId="LiveId" clId="{5AB013DE-25C9-4584-BDAB-4BC62C1B026E}" dt="2024-10-10T08:57:42.099" v="1504" actId="478"/>
          <ac:spMkLst>
            <pc:docMk/>
            <pc:sldMk cId="2872431695" sldId="466"/>
            <ac:spMk id="24" creationId="{2E1D2B05-D49A-C04E-0B72-1D0CAE1E7B89}"/>
          </ac:spMkLst>
        </pc:spChg>
        <pc:graphicFrameChg chg="mod ord">
          <ac:chgData name="洋司 宮本" userId="129d7e7526bef78b" providerId="LiveId" clId="{5AB013DE-25C9-4584-BDAB-4BC62C1B026E}" dt="2024-10-10T08:54:26.674" v="1430" actId="167"/>
          <ac:graphicFrameMkLst>
            <pc:docMk/>
            <pc:sldMk cId="2872431695" sldId="466"/>
            <ac:graphicFrameMk id="5" creationId="{7FA63266-3710-9F00-FA86-60825EE867CB}"/>
          </ac:graphicFrameMkLst>
        </pc:graphicFrameChg>
        <pc:graphicFrameChg chg="del mod ord">
          <ac:chgData name="洋司 宮本" userId="129d7e7526bef78b" providerId="LiveId" clId="{5AB013DE-25C9-4584-BDAB-4BC62C1B026E}" dt="2024-10-10T08:57:38.470" v="1503" actId="478"/>
          <ac:graphicFrameMkLst>
            <pc:docMk/>
            <pc:sldMk cId="2872431695" sldId="466"/>
            <ac:graphicFrameMk id="19" creationId="{9515F4B6-55AD-4012-1AB0-38B1A780273C}"/>
          </ac:graphicFrameMkLst>
        </pc:graphicFrameChg>
      </pc:sldChg>
      <pc:sldChg chg="modSp del mod">
        <pc:chgData name="洋司 宮本" userId="129d7e7526bef78b" providerId="LiveId" clId="{5AB013DE-25C9-4584-BDAB-4BC62C1B026E}" dt="2024-10-09T21:45:41.466" v="971" actId="2696"/>
        <pc:sldMkLst>
          <pc:docMk/>
          <pc:sldMk cId="1561745871" sldId="467"/>
        </pc:sldMkLst>
        <pc:spChg chg="mod">
          <ac:chgData name="洋司 宮本" userId="129d7e7526bef78b" providerId="LiveId" clId="{5AB013DE-25C9-4584-BDAB-4BC62C1B026E}" dt="2024-10-09T20:36:40.654" v="141" actId="1035"/>
          <ac:spMkLst>
            <pc:docMk/>
            <pc:sldMk cId="1561745871" sldId="467"/>
            <ac:spMk id="6" creationId="{DFE3E524-639A-E2F4-0429-69F8CD25923C}"/>
          </ac:spMkLst>
        </pc:spChg>
        <pc:spChg chg="mod">
          <ac:chgData name="洋司 宮本" userId="129d7e7526bef78b" providerId="LiveId" clId="{5AB013DE-25C9-4584-BDAB-4BC62C1B026E}" dt="2024-10-09T20:36:34.725" v="136" actId="1035"/>
          <ac:spMkLst>
            <pc:docMk/>
            <pc:sldMk cId="1561745871" sldId="467"/>
            <ac:spMk id="13" creationId="{DEE0DA20-1DE3-46CB-37C4-0CFDC5044206}"/>
          </ac:spMkLst>
        </pc:spChg>
      </pc:sldChg>
      <pc:sldChg chg="addSp delSp modSp del mod">
        <pc:chgData name="洋司 宮本" userId="129d7e7526bef78b" providerId="LiveId" clId="{5AB013DE-25C9-4584-BDAB-4BC62C1B026E}" dt="2024-10-10T09:12:49.669" v="1882" actId="2696"/>
        <pc:sldMkLst>
          <pc:docMk/>
          <pc:sldMk cId="1989116119" sldId="468"/>
        </pc:sldMkLst>
        <pc:spChg chg="del mod">
          <ac:chgData name="洋司 宮本" userId="129d7e7526bef78b" providerId="LiveId" clId="{5AB013DE-25C9-4584-BDAB-4BC62C1B026E}" dt="2024-10-09T21:45:14.009" v="965" actId="478"/>
          <ac:spMkLst>
            <pc:docMk/>
            <pc:sldMk cId="1989116119" sldId="468"/>
            <ac:spMk id="4" creationId="{4D957A74-6B6E-E1D4-90A6-2D8CB11C9BE0}"/>
          </ac:spMkLst>
        </pc:spChg>
        <pc:spChg chg="mod">
          <ac:chgData name="洋司 宮本" userId="129d7e7526bef78b" providerId="LiveId" clId="{5AB013DE-25C9-4584-BDAB-4BC62C1B026E}" dt="2024-10-09T21:38:25.091" v="873" actId="1035"/>
          <ac:spMkLst>
            <pc:docMk/>
            <pc:sldMk cId="1989116119" sldId="468"/>
            <ac:spMk id="6" creationId="{DFE3E524-639A-E2F4-0429-69F8CD25923C}"/>
          </ac:spMkLst>
        </pc:spChg>
        <pc:spChg chg="del">
          <ac:chgData name="洋司 宮本" userId="129d7e7526bef78b" providerId="LiveId" clId="{5AB013DE-25C9-4584-BDAB-4BC62C1B026E}" dt="2024-10-09T21:45:12.131" v="964" actId="478"/>
          <ac:spMkLst>
            <pc:docMk/>
            <pc:sldMk cId="1989116119" sldId="468"/>
            <ac:spMk id="7" creationId="{0C34B6A8-B9E2-C5DC-9A19-51C271B2432B}"/>
          </ac:spMkLst>
        </pc:spChg>
        <pc:spChg chg="del">
          <ac:chgData name="洋司 宮本" userId="129d7e7526bef78b" providerId="LiveId" clId="{5AB013DE-25C9-4584-BDAB-4BC62C1B026E}" dt="2024-10-09T21:45:12.131" v="964" actId="478"/>
          <ac:spMkLst>
            <pc:docMk/>
            <pc:sldMk cId="1989116119" sldId="468"/>
            <ac:spMk id="8" creationId="{5CEB1E6A-6921-D4E0-CB6D-099AB0160EAC}"/>
          </ac:spMkLst>
        </pc:spChg>
        <pc:spChg chg="del mod">
          <ac:chgData name="洋司 宮本" userId="129d7e7526bef78b" providerId="LiveId" clId="{5AB013DE-25C9-4584-BDAB-4BC62C1B026E}" dt="2024-10-09T21:45:19.915" v="968" actId="478"/>
          <ac:spMkLst>
            <pc:docMk/>
            <pc:sldMk cId="1989116119" sldId="468"/>
            <ac:spMk id="9" creationId="{B1179D82-C853-6B39-D560-64FFD5A69992}"/>
          </ac:spMkLst>
        </pc:spChg>
        <pc:spChg chg="del">
          <ac:chgData name="洋司 宮本" userId="129d7e7526bef78b" providerId="LiveId" clId="{5AB013DE-25C9-4584-BDAB-4BC62C1B026E}" dt="2024-10-09T21:45:12.131" v="964" actId="478"/>
          <ac:spMkLst>
            <pc:docMk/>
            <pc:sldMk cId="1989116119" sldId="468"/>
            <ac:spMk id="10" creationId="{01DF91F9-6595-9CC7-20F9-7C60A8C0FAD8}"/>
          </ac:spMkLst>
        </pc:spChg>
        <pc:spChg chg="del mod">
          <ac:chgData name="洋司 宮本" userId="129d7e7526bef78b" providerId="LiveId" clId="{5AB013DE-25C9-4584-BDAB-4BC62C1B026E}" dt="2024-10-09T21:45:12.131" v="964" actId="478"/>
          <ac:spMkLst>
            <pc:docMk/>
            <pc:sldMk cId="1989116119" sldId="468"/>
            <ac:spMk id="13" creationId="{DEE0DA20-1DE3-46CB-37C4-0CFDC5044206}"/>
          </ac:spMkLst>
        </pc:spChg>
        <pc:spChg chg="mod ord">
          <ac:chgData name="洋司 宮本" userId="129d7e7526bef78b" providerId="LiveId" clId="{5AB013DE-25C9-4584-BDAB-4BC62C1B026E}" dt="2024-10-09T21:44:21.775" v="960" actId="167"/>
          <ac:spMkLst>
            <pc:docMk/>
            <pc:sldMk cId="1989116119" sldId="468"/>
            <ac:spMk id="15" creationId="{BBCF7C2A-836B-819A-163A-633ACBBE5EAE}"/>
          </ac:spMkLst>
        </pc:spChg>
        <pc:spChg chg="del">
          <ac:chgData name="洋司 宮本" userId="129d7e7526bef78b" providerId="LiveId" clId="{5AB013DE-25C9-4584-BDAB-4BC62C1B026E}" dt="2024-10-09T21:45:12.131" v="964" actId="478"/>
          <ac:spMkLst>
            <pc:docMk/>
            <pc:sldMk cId="1989116119" sldId="468"/>
            <ac:spMk id="21" creationId="{DECD5BFA-44C8-F6BC-7EB8-8123693E4376}"/>
          </ac:spMkLst>
        </pc:spChg>
        <pc:spChg chg="mod">
          <ac:chgData name="洋司 宮本" userId="129d7e7526bef78b" providerId="LiveId" clId="{5AB013DE-25C9-4584-BDAB-4BC62C1B026E}" dt="2024-10-09T21:38:54.775" v="883" actId="1035"/>
          <ac:spMkLst>
            <pc:docMk/>
            <pc:sldMk cId="1989116119" sldId="468"/>
            <ac:spMk id="22" creationId="{3BF8C8B3-C117-913F-9570-2E32B38744E3}"/>
          </ac:spMkLst>
        </pc:spChg>
        <pc:grpChg chg="del">
          <ac:chgData name="洋司 宮本" userId="129d7e7526bef78b" providerId="LiveId" clId="{5AB013DE-25C9-4584-BDAB-4BC62C1B026E}" dt="2024-10-09T21:45:12.131" v="964" actId="478"/>
          <ac:grpSpMkLst>
            <pc:docMk/>
            <pc:sldMk cId="1989116119" sldId="468"/>
            <ac:grpSpMk id="20" creationId="{9936E740-B4DA-70AD-2D77-D465D7361999}"/>
          </ac:grpSpMkLst>
        </pc:grpChg>
        <pc:graphicFrameChg chg="add del mod ord">
          <ac:chgData name="洋司 宮本" userId="129d7e7526bef78b" providerId="LiveId" clId="{5AB013DE-25C9-4584-BDAB-4BC62C1B026E}" dt="2024-10-09T21:45:17.348" v="967" actId="478"/>
          <ac:graphicFrameMkLst>
            <pc:docMk/>
            <pc:sldMk cId="1989116119" sldId="468"/>
            <ac:graphicFrameMk id="2" creationId="{D62993E5-6167-5AE7-3D0A-87B3792DB2DB}"/>
          </ac:graphicFrameMkLst>
        </pc:graphicFrameChg>
        <pc:picChg chg="del">
          <ac:chgData name="洋司 宮本" userId="129d7e7526bef78b" providerId="LiveId" clId="{5AB013DE-25C9-4584-BDAB-4BC62C1B026E}" dt="2024-10-09T21:45:12.131" v="964" actId="478"/>
          <ac:picMkLst>
            <pc:docMk/>
            <pc:sldMk cId="1989116119" sldId="468"/>
            <ac:picMk id="3" creationId="{D6D1AB03-E336-9C05-EB19-6FA7DAF23783}"/>
          </ac:picMkLst>
        </pc:picChg>
      </pc:sldChg>
      <pc:sldChg chg="modSp mod">
        <pc:chgData name="洋司 宮本" userId="129d7e7526bef78b" providerId="LiveId" clId="{5AB013DE-25C9-4584-BDAB-4BC62C1B026E}" dt="2024-10-09T20:40:58.975" v="219" actId="166"/>
        <pc:sldMkLst>
          <pc:docMk/>
          <pc:sldMk cId="634140320" sldId="469"/>
        </pc:sldMkLst>
        <pc:spChg chg="mod">
          <ac:chgData name="洋司 宮本" userId="129d7e7526bef78b" providerId="LiveId" clId="{5AB013DE-25C9-4584-BDAB-4BC62C1B026E}" dt="2024-10-09T20:39:40.220" v="198" actId="1035"/>
          <ac:spMkLst>
            <pc:docMk/>
            <pc:sldMk cId="634140320" sldId="469"/>
            <ac:spMk id="3" creationId="{E112231D-DDEF-59F2-460B-A4444BF673C1}"/>
          </ac:spMkLst>
        </pc:spChg>
        <pc:spChg chg="mod">
          <ac:chgData name="洋司 宮本" userId="129d7e7526bef78b" providerId="LiveId" clId="{5AB013DE-25C9-4584-BDAB-4BC62C1B026E}" dt="2024-10-09T20:39:37.218" v="195" actId="1035"/>
          <ac:spMkLst>
            <pc:docMk/>
            <pc:sldMk cId="634140320" sldId="469"/>
            <ac:spMk id="6" creationId="{83E4FF07-7217-DB44-FF36-3A5638852923}"/>
          </ac:spMkLst>
        </pc:spChg>
        <pc:spChg chg="mod">
          <ac:chgData name="洋司 宮本" userId="129d7e7526bef78b" providerId="LiveId" clId="{5AB013DE-25C9-4584-BDAB-4BC62C1B026E}" dt="2024-10-09T20:39:42.553" v="201" actId="1035"/>
          <ac:spMkLst>
            <pc:docMk/>
            <pc:sldMk cId="634140320" sldId="469"/>
            <ac:spMk id="7" creationId="{38077B63-417C-2B3B-B74A-3FD5CF5AC513}"/>
          </ac:spMkLst>
        </pc:spChg>
        <pc:spChg chg="mod">
          <ac:chgData name="洋司 宮本" userId="129d7e7526bef78b" providerId="LiveId" clId="{5AB013DE-25C9-4584-BDAB-4BC62C1B026E}" dt="2024-10-09T20:40:58.975" v="219" actId="166"/>
          <ac:spMkLst>
            <pc:docMk/>
            <pc:sldMk cId="634140320" sldId="469"/>
            <ac:spMk id="10" creationId="{4C2B1714-EA3D-0667-11EF-D21CBF1C4641}"/>
          </ac:spMkLst>
        </pc:spChg>
        <pc:spChg chg="mod">
          <ac:chgData name="洋司 宮本" userId="129d7e7526bef78b" providerId="LiveId" clId="{5AB013DE-25C9-4584-BDAB-4BC62C1B026E}" dt="2024-10-09T20:40:58.975" v="219" actId="166"/>
          <ac:spMkLst>
            <pc:docMk/>
            <pc:sldMk cId="634140320" sldId="469"/>
            <ac:spMk id="12" creationId="{40E849EF-A04F-F59A-D0D1-F8FDF52BCEAB}"/>
          </ac:spMkLst>
        </pc:spChg>
        <pc:spChg chg="mod">
          <ac:chgData name="洋司 宮本" userId="129d7e7526bef78b" providerId="LiveId" clId="{5AB013DE-25C9-4584-BDAB-4BC62C1B026E}" dt="2024-10-09T20:39:44.817" v="204" actId="1035"/>
          <ac:spMkLst>
            <pc:docMk/>
            <pc:sldMk cId="634140320" sldId="469"/>
            <ac:spMk id="13" creationId="{21BECF15-7C2B-EC2B-EE8D-6094899BB03E}"/>
          </ac:spMkLst>
        </pc:spChg>
        <pc:spChg chg="mod">
          <ac:chgData name="洋司 宮本" userId="129d7e7526bef78b" providerId="LiveId" clId="{5AB013DE-25C9-4584-BDAB-4BC62C1B026E}" dt="2024-10-09T20:39:20.348" v="188" actId="1036"/>
          <ac:spMkLst>
            <pc:docMk/>
            <pc:sldMk cId="634140320" sldId="469"/>
            <ac:spMk id="15" creationId="{561E3574-5ED0-2E3B-9676-9D3DB2A947C1}"/>
          </ac:spMkLst>
        </pc:spChg>
        <pc:spChg chg="mod">
          <ac:chgData name="洋司 宮本" userId="129d7e7526bef78b" providerId="LiveId" clId="{5AB013DE-25C9-4584-BDAB-4BC62C1B026E}" dt="2024-10-09T20:39:22.408" v="191" actId="1036"/>
          <ac:spMkLst>
            <pc:docMk/>
            <pc:sldMk cId="634140320" sldId="469"/>
            <ac:spMk id="16" creationId="{4E5EA4D5-A84D-0895-4FC1-840F53346F1A}"/>
          </ac:spMkLst>
        </pc:spChg>
        <pc:spChg chg="mod">
          <ac:chgData name="洋司 宮本" userId="129d7e7526bef78b" providerId="LiveId" clId="{5AB013DE-25C9-4584-BDAB-4BC62C1B026E}" dt="2024-10-09T20:39:46.829" v="207" actId="1035"/>
          <ac:spMkLst>
            <pc:docMk/>
            <pc:sldMk cId="634140320" sldId="469"/>
            <ac:spMk id="22" creationId="{F59F20FE-62DB-0949-B7FF-C057B2FE14B5}"/>
          </ac:spMkLst>
        </pc:spChg>
        <pc:spChg chg="mod">
          <ac:chgData name="洋司 宮本" userId="129d7e7526bef78b" providerId="LiveId" clId="{5AB013DE-25C9-4584-BDAB-4BC62C1B026E}" dt="2024-10-09T20:40:58.975" v="219" actId="166"/>
          <ac:spMkLst>
            <pc:docMk/>
            <pc:sldMk cId="634140320" sldId="469"/>
            <ac:spMk id="24" creationId="{3DF2D888-7FDD-5C59-D5D2-C73E947EABF8}"/>
          </ac:spMkLst>
        </pc:spChg>
        <pc:spChg chg="mod">
          <ac:chgData name="洋司 宮本" userId="129d7e7526bef78b" providerId="LiveId" clId="{5AB013DE-25C9-4584-BDAB-4BC62C1B026E}" dt="2024-10-09T20:40:58.975" v="219" actId="166"/>
          <ac:spMkLst>
            <pc:docMk/>
            <pc:sldMk cId="634140320" sldId="469"/>
            <ac:spMk id="26" creationId="{62D19706-DE77-7539-DDB9-2258DE736961}"/>
          </ac:spMkLst>
        </pc:spChg>
        <pc:spChg chg="mod">
          <ac:chgData name="洋司 宮本" userId="129d7e7526bef78b" providerId="LiveId" clId="{5AB013DE-25C9-4584-BDAB-4BC62C1B026E}" dt="2024-10-09T20:40:58.975" v="219" actId="166"/>
          <ac:spMkLst>
            <pc:docMk/>
            <pc:sldMk cId="634140320" sldId="469"/>
            <ac:spMk id="29" creationId="{91282E5F-E9F7-FD12-F15D-D3C05CF044A5}"/>
          </ac:spMkLst>
        </pc:spChg>
        <pc:spChg chg="mod">
          <ac:chgData name="洋司 宮本" userId="129d7e7526bef78b" providerId="LiveId" clId="{5AB013DE-25C9-4584-BDAB-4BC62C1B026E}" dt="2024-10-09T20:40:58.975" v="219" actId="166"/>
          <ac:spMkLst>
            <pc:docMk/>
            <pc:sldMk cId="634140320" sldId="469"/>
            <ac:spMk id="30" creationId="{C3E978A0-0335-B776-7501-DBC4FC5E3EDF}"/>
          </ac:spMkLst>
        </pc:spChg>
        <pc:spChg chg="ord">
          <ac:chgData name="洋司 宮本" userId="129d7e7526bef78b" providerId="LiveId" clId="{5AB013DE-25C9-4584-BDAB-4BC62C1B026E}" dt="2024-10-09T20:40:01.132" v="217" actId="166"/>
          <ac:spMkLst>
            <pc:docMk/>
            <pc:sldMk cId="634140320" sldId="469"/>
            <ac:spMk id="38" creationId="{DFEC151B-8986-C023-3144-EA3A1E27B639}"/>
          </ac:spMkLst>
        </pc:spChg>
        <pc:picChg chg="mod">
          <ac:chgData name="洋司 宮本" userId="129d7e7526bef78b" providerId="LiveId" clId="{5AB013DE-25C9-4584-BDAB-4BC62C1B026E}" dt="2024-10-09T20:40:58.975" v="219" actId="166"/>
          <ac:picMkLst>
            <pc:docMk/>
            <pc:sldMk cId="634140320" sldId="469"/>
            <ac:picMk id="31" creationId="{00000000-0000-0000-0000-000000000000}"/>
          </ac:picMkLst>
        </pc:picChg>
        <pc:picChg chg="mod">
          <ac:chgData name="洋司 宮本" userId="129d7e7526bef78b" providerId="LiveId" clId="{5AB013DE-25C9-4584-BDAB-4BC62C1B026E}" dt="2024-10-09T20:40:25.558" v="218" actId="166"/>
          <ac:picMkLst>
            <pc:docMk/>
            <pc:sldMk cId="634140320" sldId="469"/>
            <ac:picMk id="32" creationId="{00000000-0000-0000-0000-000000000000}"/>
          </ac:picMkLst>
        </pc:picChg>
        <pc:picChg chg="mod">
          <ac:chgData name="洋司 宮本" userId="129d7e7526bef78b" providerId="LiveId" clId="{5AB013DE-25C9-4584-BDAB-4BC62C1B026E}" dt="2024-10-09T20:40:25.558" v="218" actId="166"/>
          <ac:picMkLst>
            <pc:docMk/>
            <pc:sldMk cId="634140320" sldId="469"/>
            <ac:picMk id="34" creationId="{00000000-0000-0000-0000-000000000000}"/>
          </ac:picMkLst>
        </pc:picChg>
        <pc:picChg chg="mod">
          <ac:chgData name="洋司 宮本" userId="129d7e7526bef78b" providerId="LiveId" clId="{5AB013DE-25C9-4584-BDAB-4BC62C1B026E}" dt="2024-10-09T20:40:58.975" v="219" actId="166"/>
          <ac:picMkLst>
            <pc:docMk/>
            <pc:sldMk cId="634140320" sldId="469"/>
            <ac:picMk id="35" creationId="{00000000-0000-0000-0000-000000000000}"/>
          </ac:picMkLst>
        </pc:picChg>
      </pc:sldChg>
      <pc:sldChg chg="modSp mod">
        <pc:chgData name="洋司 宮本" userId="129d7e7526bef78b" providerId="LiveId" clId="{5AB013DE-25C9-4584-BDAB-4BC62C1B026E}" dt="2024-10-09T20:46:48.524" v="310" actId="166"/>
        <pc:sldMkLst>
          <pc:docMk/>
          <pc:sldMk cId="3027149286" sldId="470"/>
        </pc:sldMkLst>
        <pc:spChg chg="mod">
          <ac:chgData name="洋司 宮本" userId="129d7e7526bef78b" providerId="LiveId" clId="{5AB013DE-25C9-4584-BDAB-4BC62C1B026E}" dt="2024-10-09T20:45:14.348" v="276" actId="1035"/>
          <ac:spMkLst>
            <pc:docMk/>
            <pc:sldMk cId="3027149286" sldId="470"/>
            <ac:spMk id="3" creationId="{E112231D-DDEF-59F2-460B-A4444BF673C1}"/>
          </ac:spMkLst>
        </pc:spChg>
        <pc:spChg chg="mod">
          <ac:chgData name="洋司 宮本" userId="129d7e7526bef78b" providerId="LiveId" clId="{5AB013DE-25C9-4584-BDAB-4BC62C1B026E}" dt="2024-10-09T20:42:49.249" v="270" actId="1037"/>
          <ac:spMkLst>
            <pc:docMk/>
            <pc:sldMk cId="3027149286" sldId="470"/>
            <ac:spMk id="5" creationId="{64FC7D5F-078E-662E-6ED5-531E6DEE9358}"/>
          </ac:spMkLst>
        </pc:spChg>
        <pc:spChg chg="mod">
          <ac:chgData name="洋司 宮本" userId="129d7e7526bef78b" providerId="LiveId" clId="{5AB013DE-25C9-4584-BDAB-4BC62C1B026E}" dt="2024-10-09T20:45:11.628" v="273" actId="1035"/>
          <ac:spMkLst>
            <pc:docMk/>
            <pc:sldMk cId="3027149286" sldId="470"/>
            <ac:spMk id="6" creationId="{83E4FF07-7217-DB44-FF36-3A5638852923}"/>
          </ac:spMkLst>
        </pc:spChg>
        <pc:spChg chg="mod">
          <ac:chgData name="洋司 宮本" userId="129d7e7526bef78b" providerId="LiveId" clId="{5AB013DE-25C9-4584-BDAB-4BC62C1B026E}" dt="2024-10-09T20:45:17.663" v="279" actId="1035"/>
          <ac:spMkLst>
            <pc:docMk/>
            <pc:sldMk cId="3027149286" sldId="470"/>
            <ac:spMk id="7" creationId="{38077B63-417C-2B3B-B74A-3FD5CF5AC513}"/>
          </ac:spMkLst>
        </pc:spChg>
        <pc:spChg chg="mod">
          <ac:chgData name="洋司 宮本" userId="129d7e7526bef78b" providerId="LiveId" clId="{5AB013DE-25C9-4584-BDAB-4BC62C1B026E}" dt="2024-10-09T20:46:37.075" v="309" actId="166"/>
          <ac:spMkLst>
            <pc:docMk/>
            <pc:sldMk cId="3027149286" sldId="470"/>
            <ac:spMk id="9" creationId="{226D8E55-5666-D417-92E7-D9B7D222AEE4}"/>
          </ac:spMkLst>
        </pc:spChg>
        <pc:spChg chg="mod">
          <ac:chgData name="洋司 宮本" userId="129d7e7526bef78b" providerId="LiveId" clId="{5AB013DE-25C9-4584-BDAB-4BC62C1B026E}" dt="2024-10-09T20:45:33.690" v="294" actId="1035"/>
          <ac:spMkLst>
            <pc:docMk/>
            <pc:sldMk cId="3027149286" sldId="470"/>
            <ac:spMk id="10" creationId="{4C2B1714-EA3D-0667-11EF-D21CBF1C4641}"/>
          </ac:spMkLst>
        </pc:spChg>
        <pc:spChg chg="mod">
          <ac:chgData name="洋司 宮本" userId="129d7e7526bef78b" providerId="LiveId" clId="{5AB013DE-25C9-4584-BDAB-4BC62C1B026E}" dt="2024-10-09T20:46:10.963" v="306" actId="166"/>
          <ac:spMkLst>
            <pc:docMk/>
            <pc:sldMk cId="3027149286" sldId="470"/>
            <ac:spMk id="11" creationId="{8BF88FC6-15C6-C609-6D12-A749D9F63FEB}"/>
          </ac:spMkLst>
        </pc:spChg>
        <pc:spChg chg="mod">
          <ac:chgData name="洋司 宮本" userId="129d7e7526bef78b" providerId="LiveId" clId="{5AB013DE-25C9-4584-BDAB-4BC62C1B026E}" dt="2024-10-09T20:45:31.385" v="291" actId="1035"/>
          <ac:spMkLst>
            <pc:docMk/>
            <pc:sldMk cId="3027149286" sldId="470"/>
            <ac:spMk id="12" creationId="{40E849EF-A04F-F59A-D0D1-F8FDF52BCEAB}"/>
          </ac:spMkLst>
        </pc:spChg>
        <pc:spChg chg="mod">
          <ac:chgData name="洋司 宮本" userId="129d7e7526bef78b" providerId="LiveId" clId="{5AB013DE-25C9-4584-BDAB-4BC62C1B026E}" dt="2024-10-09T20:45:23.829" v="282" actId="1035"/>
          <ac:spMkLst>
            <pc:docMk/>
            <pc:sldMk cId="3027149286" sldId="470"/>
            <ac:spMk id="13" creationId="{21BECF15-7C2B-EC2B-EE8D-6094899BB03E}"/>
          </ac:spMkLst>
        </pc:spChg>
        <pc:spChg chg="mod">
          <ac:chgData name="洋司 宮本" userId="129d7e7526bef78b" providerId="LiveId" clId="{5AB013DE-25C9-4584-BDAB-4BC62C1B026E}" dt="2024-10-09T20:46:37.075" v="309" actId="166"/>
          <ac:spMkLst>
            <pc:docMk/>
            <pc:sldMk cId="3027149286" sldId="470"/>
            <ac:spMk id="14" creationId="{84BB5F24-5E90-6A1B-5634-DDD11F985145}"/>
          </ac:spMkLst>
        </pc:spChg>
        <pc:spChg chg="mod">
          <ac:chgData name="洋司 宮本" userId="129d7e7526bef78b" providerId="LiveId" clId="{5AB013DE-25C9-4584-BDAB-4BC62C1B026E}" dt="2024-10-09T20:42:13.167" v="241" actId="14100"/>
          <ac:spMkLst>
            <pc:docMk/>
            <pc:sldMk cId="3027149286" sldId="470"/>
            <ac:spMk id="15" creationId="{561E3574-5ED0-2E3B-9676-9D3DB2A947C1}"/>
          </ac:spMkLst>
        </pc:spChg>
        <pc:spChg chg="mod">
          <ac:chgData name="洋司 宮本" userId="129d7e7526bef78b" providerId="LiveId" clId="{5AB013DE-25C9-4584-BDAB-4BC62C1B026E}" dt="2024-10-09T20:42:21.226" v="242" actId="14100"/>
          <ac:spMkLst>
            <pc:docMk/>
            <pc:sldMk cId="3027149286" sldId="470"/>
            <ac:spMk id="16" creationId="{4E5EA4D5-A84D-0895-4FC1-840F53346F1A}"/>
          </ac:spMkLst>
        </pc:spChg>
        <pc:spChg chg="mod">
          <ac:chgData name="洋司 宮本" userId="129d7e7526bef78b" providerId="LiveId" clId="{5AB013DE-25C9-4584-BDAB-4BC62C1B026E}" dt="2024-10-09T20:42:29.999" v="244" actId="14100"/>
          <ac:spMkLst>
            <pc:docMk/>
            <pc:sldMk cId="3027149286" sldId="470"/>
            <ac:spMk id="17" creationId="{14E367E1-70BE-EBB9-2EED-77CB2E1B8011}"/>
          </ac:spMkLst>
        </pc:spChg>
        <pc:spChg chg="mod">
          <ac:chgData name="洋司 宮本" userId="129d7e7526bef78b" providerId="LiveId" clId="{5AB013DE-25C9-4584-BDAB-4BC62C1B026E}" dt="2024-10-09T20:45:26.366" v="285" actId="1035"/>
          <ac:spMkLst>
            <pc:docMk/>
            <pc:sldMk cId="3027149286" sldId="470"/>
            <ac:spMk id="22" creationId="{F59F20FE-62DB-0949-B7FF-C057B2FE14B5}"/>
          </ac:spMkLst>
        </pc:spChg>
        <pc:spChg chg="mod">
          <ac:chgData name="洋司 宮本" userId="129d7e7526bef78b" providerId="LiveId" clId="{5AB013DE-25C9-4584-BDAB-4BC62C1B026E}" dt="2024-10-09T20:46:10.963" v="306" actId="166"/>
          <ac:spMkLst>
            <pc:docMk/>
            <pc:sldMk cId="3027149286" sldId="470"/>
            <ac:spMk id="25" creationId="{174F05C5-55E4-0003-EAD5-9DDFEB75B189}"/>
          </ac:spMkLst>
        </pc:spChg>
        <pc:spChg chg="mod">
          <ac:chgData name="洋司 宮本" userId="129d7e7526bef78b" providerId="LiveId" clId="{5AB013DE-25C9-4584-BDAB-4BC62C1B026E}" dt="2024-10-09T20:46:37.075" v="309" actId="166"/>
          <ac:spMkLst>
            <pc:docMk/>
            <pc:sldMk cId="3027149286" sldId="470"/>
            <ac:spMk id="27" creationId="{651FFC6B-5C9A-CF83-DB40-7960E2B355F7}"/>
          </ac:spMkLst>
        </pc:spChg>
        <pc:spChg chg="mod">
          <ac:chgData name="洋司 宮本" userId="129d7e7526bef78b" providerId="LiveId" clId="{5AB013DE-25C9-4584-BDAB-4BC62C1B026E}" dt="2024-10-09T20:46:37.075" v="309" actId="166"/>
          <ac:spMkLst>
            <pc:docMk/>
            <pc:sldMk cId="3027149286" sldId="470"/>
            <ac:spMk id="28" creationId="{8981D76D-791A-030A-89CA-AECDC6F3ACAA}"/>
          </ac:spMkLst>
        </pc:spChg>
        <pc:spChg chg="mod">
          <ac:chgData name="洋司 宮本" userId="129d7e7526bef78b" providerId="LiveId" clId="{5AB013DE-25C9-4584-BDAB-4BC62C1B026E}" dt="2024-10-09T20:45:28.885" v="288" actId="1035"/>
          <ac:spMkLst>
            <pc:docMk/>
            <pc:sldMk cId="3027149286" sldId="470"/>
            <ac:spMk id="30" creationId="{C3E978A0-0335-B776-7501-DBC4FC5E3EDF}"/>
          </ac:spMkLst>
        </pc:spChg>
        <pc:spChg chg="mod">
          <ac:chgData name="洋司 宮本" userId="129d7e7526bef78b" providerId="LiveId" clId="{5AB013DE-25C9-4584-BDAB-4BC62C1B026E}" dt="2024-10-09T20:46:48.524" v="310" actId="166"/>
          <ac:spMkLst>
            <pc:docMk/>
            <pc:sldMk cId="3027149286" sldId="470"/>
            <ac:spMk id="39" creationId="{F38149A1-CDC0-31C9-E054-3D1C021BC336}"/>
          </ac:spMkLst>
        </pc:spChg>
        <pc:spChg chg="mod">
          <ac:chgData name="洋司 宮本" userId="129d7e7526bef78b" providerId="LiveId" clId="{5AB013DE-25C9-4584-BDAB-4BC62C1B026E}" dt="2024-10-09T20:46:48.524" v="310" actId="166"/>
          <ac:spMkLst>
            <pc:docMk/>
            <pc:sldMk cId="3027149286" sldId="470"/>
            <ac:spMk id="40" creationId="{00000000-0000-0000-0000-000000000000}"/>
          </ac:spMkLst>
        </pc:spChg>
        <pc:spChg chg="ord">
          <ac:chgData name="洋司 宮本" userId="129d7e7526bef78b" providerId="LiveId" clId="{5AB013DE-25C9-4584-BDAB-4BC62C1B026E}" dt="2024-10-09T20:46:29.357" v="308" actId="166"/>
          <ac:spMkLst>
            <pc:docMk/>
            <pc:sldMk cId="3027149286" sldId="470"/>
            <ac:spMk id="41" creationId="{E5D2D0CC-9518-21DA-53FD-E75F074F8B79}"/>
          </ac:spMkLst>
        </pc:spChg>
        <pc:spChg chg="mod">
          <ac:chgData name="洋司 宮本" userId="129d7e7526bef78b" providerId="LiveId" clId="{5AB013DE-25C9-4584-BDAB-4BC62C1B026E}" dt="2024-10-09T20:46:48.524" v="310" actId="166"/>
          <ac:spMkLst>
            <pc:docMk/>
            <pc:sldMk cId="3027149286" sldId="470"/>
            <ac:spMk id="42" creationId="{5B68CD7E-65CB-61B8-CD26-C075902D1957}"/>
          </ac:spMkLst>
        </pc:spChg>
        <pc:spChg chg="mod">
          <ac:chgData name="洋司 宮本" userId="129d7e7526bef78b" providerId="LiveId" clId="{5AB013DE-25C9-4584-BDAB-4BC62C1B026E}" dt="2024-10-09T20:46:48.524" v="310" actId="166"/>
          <ac:spMkLst>
            <pc:docMk/>
            <pc:sldMk cId="3027149286" sldId="470"/>
            <ac:spMk id="43" creationId="{00000000-0000-0000-0000-000000000000}"/>
          </ac:spMkLst>
        </pc:spChg>
        <pc:spChg chg="mod">
          <ac:chgData name="洋司 宮本" userId="129d7e7526bef78b" providerId="LiveId" clId="{5AB013DE-25C9-4584-BDAB-4BC62C1B026E}" dt="2024-10-09T20:46:48.524" v="310" actId="166"/>
          <ac:spMkLst>
            <pc:docMk/>
            <pc:sldMk cId="3027149286" sldId="470"/>
            <ac:spMk id="44" creationId="{7D76373C-1C6C-BB5B-263F-7BF7BF5F1650}"/>
          </ac:spMkLst>
        </pc:spChg>
        <pc:spChg chg="mod">
          <ac:chgData name="洋司 宮本" userId="129d7e7526bef78b" providerId="LiveId" clId="{5AB013DE-25C9-4584-BDAB-4BC62C1B026E}" dt="2024-10-09T20:46:48.524" v="310" actId="166"/>
          <ac:spMkLst>
            <pc:docMk/>
            <pc:sldMk cId="3027149286" sldId="470"/>
            <ac:spMk id="45" creationId="{9030F9D1-DEC3-6361-43F5-329ED501F6EE}"/>
          </ac:spMkLst>
        </pc:spChg>
        <pc:picChg chg="mod">
          <ac:chgData name="洋司 宮本" userId="129d7e7526bef78b" providerId="LiveId" clId="{5AB013DE-25C9-4584-BDAB-4BC62C1B026E}" dt="2024-10-09T20:46:37.075" v="309" actId="166"/>
          <ac:picMkLst>
            <pc:docMk/>
            <pc:sldMk cId="3027149286" sldId="470"/>
            <ac:picMk id="31" creationId="{00000000-0000-0000-0000-000000000000}"/>
          </ac:picMkLst>
        </pc:picChg>
        <pc:picChg chg="mod">
          <ac:chgData name="洋司 宮本" userId="129d7e7526bef78b" providerId="LiveId" clId="{5AB013DE-25C9-4584-BDAB-4BC62C1B026E}" dt="2024-10-09T20:46:48.524" v="310" actId="166"/>
          <ac:picMkLst>
            <pc:docMk/>
            <pc:sldMk cId="3027149286" sldId="470"/>
            <ac:picMk id="32" creationId="{00000000-0000-0000-0000-000000000000}"/>
          </ac:picMkLst>
        </pc:picChg>
        <pc:picChg chg="mod">
          <ac:chgData name="洋司 宮本" userId="129d7e7526bef78b" providerId="LiveId" clId="{5AB013DE-25C9-4584-BDAB-4BC62C1B026E}" dt="2024-10-09T20:46:10.963" v="306" actId="166"/>
          <ac:picMkLst>
            <pc:docMk/>
            <pc:sldMk cId="3027149286" sldId="470"/>
            <ac:picMk id="33" creationId="{00000000-0000-0000-0000-000000000000}"/>
          </ac:picMkLst>
        </pc:picChg>
        <pc:picChg chg="mod">
          <ac:chgData name="洋司 宮本" userId="129d7e7526bef78b" providerId="LiveId" clId="{5AB013DE-25C9-4584-BDAB-4BC62C1B026E}" dt="2024-10-09T20:46:48.524" v="310" actId="166"/>
          <ac:picMkLst>
            <pc:docMk/>
            <pc:sldMk cId="3027149286" sldId="470"/>
            <ac:picMk id="34" creationId="{00000000-0000-0000-0000-000000000000}"/>
          </ac:picMkLst>
        </pc:picChg>
        <pc:picChg chg="mod">
          <ac:chgData name="洋司 宮本" userId="129d7e7526bef78b" providerId="LiveId" clId="{5AB013DE-25C9-4584-BDAB-4BC62C1B026E}" dt="2024-10-09T20:46:37.075" v="309" actId="166"/>
          <ac:picMkLst>
            <pc:docMk/>
            <pc:sldMk cId="3027149286" sldId="470"/>
            <ac:picMk id="35" creationId="{00000000-0000-0000-0000-000000000000}"/>
          </ac:picMkLst>
        </pc:picChg>
        <pc:picChg chg="mod">
          <ac:chgData name="洋司 宮本" userId="129d7e7526bef78b" providerId="LiveId" clId="{5AB013DE-25C9-4584-BDAB-4BC62C1B026E}" dt="2024-10-09T20:46:10.963" v="306" actId="166"/>
          <ac:picMkLst>
            <pc:docMk/>
            <pc:sldMk cId="3027149286" sldId="470"/>
            <ac:picMk id="36" creationId="{00000000-0000-0000-0000-000000000000}"/>
          </ac:picMkLst>
        </pc:picChg>
        <pc:picChg chg="mod">
          <ac:chgData name="洋司 宮本" userId="129d7e7526bef78b" providerId="LiveId" clId="{5AB013DE-25C9-4584-BDAB-4BC62C1B026E}" dt="2024-10-09T20:46:03.684" v="305" actId="166"/>
          <ac:picMkLst>
            <pc:docMk/>
            <pc:sldMk cId="3027149286" sldId="470"/>
            <ac:picMk id="37" creationId="{00000000-0000-0000-0000-000000000000}"/>
          </ac:picMkLst>
        </pc:picChg>
        <pc:picChg chg="mod">
          <ac:chgData name="洋司 宮本" userId="129d7e7526bef78b" providerId="LiveId" clId="{5AB013DE-25C9-4584-BDAB-4BC62C1B026E}" dt="2024-10-09T20:46:03.684" v="305" actId="166"/>
          <ac:picMkLst>
            <pc:docMk/>
            <pc:sldMk cId="3027149286" sldId="470"/>
            <ac:picMk id="2050" creationId="{00000000-0000-0000-0000-000000000000}"/>
          </ac:picMkLst>
        </pc:picChg>
        <pc:picChg chg="mod">
          <ac:chgData name="洋司 宮本" userId="129d7e7526bef78b" providerId="LiveId" clId="{5AB013DE-25C9-4584-BDAB-4BC62C1B026E}" dt="2024-10-09T20:46:03.684" v="305" actId="166"/>
          <ac:picMkLst>
            <pc:docMk/>
            <pc:sldMk cId="3027149286" sldId="470"/>
            <ac:picMk id="2051" creationId="{00000000-0000-0000-0000-000000000000}"/>
          </ac:picMkLst>
        </pc:picChg>
      </pc:sldChg>
      <pc:sldChg chg="del">
        <pc:chgData name="洋司 宮本" userId="129d7e7526bef78b" providerId="LiveId" clId="{5AB013DE-25C9-4584-BDAB-4BC62C1B026E}" dt="2024-10-09T20:49:48.400" v="379" actId="2696"/>
        <pc:sldMkLst>
          <pc:docMk/>
          <pc:sldMk cId="1814031100" sldId="471"/>
        </pc:sldMkLst>
      </pc:sldChg>
      <pc:sldChg chg="delSp modSp del mod">
        <pc:chgData name="洋司 宮本" userId="129d7e7526bef78b" providerId="LiveId" clId="{5AB013DE-25C9-4584-BDAB-4BC62C1B026E}" dt="2024-10-10T08:50:26.260" v="1377" actId="2696"/>
        <pc:sldMkLst>
          <pc:docMk/>
          <pc:sldMk cId="3270672647" sldId="472"/>
        </pc:sldMkLst>
        <pc:spChg chg="del">
          <ac:chgData name="洋司 宮本" userId="129d7e7526bef78b" providerId="LiveId" clId="{5AB013DE-25C9-4584-BDAB-4BC62C1B026E}" dt="2024-10-09T20:49:21.524" v="375" actId="478"/>
          <ac:spMkLst>
            <pc:docMk/>
            <pc:sldMk cId="3270672647" sldId="472"/>
            <ac:spMk id="3" creationId="{9D143B85-FAB0-396F-1A92-84CA78A522F4}"/>
          </ac:spMkLst>
        </pc:spChg>
        <pc:spChg chg="mod">
          <ac:chgData name="洋司 宮本" userId="129d7e7526bef78b" providerId="LiveId" clId="{5AB013DE-25C9-4584-BDAB-4BC62C1B026E}" dt="2024-10-09T20:48:39.676" v="366" actId="1036"/>
          <ac:spMkLst>
            <pc:docMk/>
            <pc:sldMk cId="3270672647" sldId="472"/>
            <ac:spMk id="11" creationId="{6BCA966F-09EC-8F96-9C97-CA777612FFB8}"/>
          </ac:spMkLst>
        </pc:spChg>
        <pc:spChg chg="del">
          <ac:chgData name="洋司 宮本" userId="129d7e7526bef78b" providerId="LiveId" clId="{5AB013DE-25C9-4584-BDAB-4BC62C1B026E}" dt="2024-10-09T20:49:21.524" v="375" actId="478"/>
          <ac:spMkLst>
            <pc:docMk/>
            <pc:sldMk cId="3270672647" sldId="472"/>
            <ac:spMk id="13" creationId="{55DF8032-8E3F-4491-7423-9CC844421360}"/>
          </ac:spMkLst>
        </pc:spChg>
        <pc:spChg chg="del mod">
          <ac:chgData name="洋司 宮本" userId="129d7e7526bef78b" providerId="LiveId" clId="{5AB013DE-25C9-4584-BDAB-4BC62C1B026E}" dt="2024-10-09T20:49:21.524" v="375" actId="478"/>
          <ac:spMkLst>
            <pc:docMk/>
            <pc:sldMk cId="3270672647" sldId="472"/>
            <ac:spMk id="14" creationId="{7083DDC4-49D7-5AD8-5C16-1F673DC7685C}"/>
          </ac:spMkLst>
        </pc:spChg>
        <pc:spChg chg="del">
          <ac:chgData name="洋司 宮本" userId="129d7e7526bef78b" providerId="LiveId" clId="{5AB013DE-25C9-4584-BDAB-4BC62C1B026E}" dt="2024-10-09T20:49:25.827" v="376" actId="478"/>
          <ac:spMkLst>
            <pc:docMk/>
            <pc:sldMk cId="3270672647" sldId="472"/>
            <ac:spMk id="15" creationId="{11D1BAE3-FD86-B11A-42C0-23FA5C3C4044}"/>
          </ac:spMkLst>
        </pc:spChg>
        <pc:spChg chg="del">
          <ac:chgData name="洋司 宮本" userId="129d7e7526bef78b" providerId="LiveId" clId="{5AB013DE-25C9-4584-BDAB-4BC62C1B026E}" dt="2024-10-09T20:49:25.827" v="376" actId="478"/>
          <ac:spMkLst>
            <pc:docMk/>
            <pc:sldMk cId="3270672647" sldId="472"/>
            <ac:spMk id="16" creationId="{B731690D-1701-D06F-3CA2-9B498C5B0C62}"/>
          </ac:spMkLst>
        </pc:spChg>
        <pc:spChg chg="del mod">
          <ac:chgData name="洋司 宮本" userId="129d7e7526bef78b" providerId="LiveId" clId="{5AB013DE-25C9-4584-BDAB-4BC62C1B026E}" dt="2024-10-09T20:49:25.827" v="376" actId="478"/>
          <ac:spMkLst>
            <pc:docMk/>
            <pc:sldMk cId="3270672647" sldId="472"/>
            <ac:spMk id="17" creationId="{55D67A39-8516-0CF0-C19A-7862260C7733}"/>
          </ac:spMkLst>
        </pc:spChg>
        <pc:picChg chg="del">
          <ac:chgData name="洋司 宮本" userId="129d7e7526bef78b" providerId="LiveId" clId="{5AB013DE-25C9-4584-BDAB-4BC62C1B026E}" dt="2024-10-09T20:49:21.524" v="375" actId="478"/>
          <ac:picMkLst>
            <pc:docMk/>
            <pc:sldMk cId="3270672647" sldId="472"/>
            <ac:picMk id="8" creationId="{442814D2-302C-8CEF-7B9B-5819B5821B16}"/>
          </ac:picMkLst>
        </pc:picChg>
        <pc:picChg chg="del">
          <ac:chgData name="洋司 宮本" userId="129d7e7526bef78b" providerId="LiveId" clId="{5AB013DE-25C9-4584-BDAB-4BC62C1B026E}" dt="2024-10-09T20:49:25.827" v="376" actId="478"/>
          <ac:picMkLst>
            <pc:docMk/>
            <pc:sldMk cId="3270672647" sldId="472"/>
            <ac:picMk id="9" creationId="{53FAB71E-ED03-7965-3913-0F6889CBCC6A}"/>
          </ac:picMkLst>
        </pc:picChg>
      </pc:sldChg>
      <pc:sldChg chg="addSp delSp modSp mod">
        <pc:chgData name="洋司 宮本" userId="129d7e7526bef78b" providerId="LiveId" clId="{5AB013DE-25C9-4584-BDAB-4BC62C1B026E}" dt="2024-10-10T09:08:10.499" v="1861" actId="478"/>
        <pc:sldMkLst>
          <pc:docMk/>
          <pc:sldMk cId="2536628284" sldId="473"/>
        </pc:sldMkLst>
        <pc:spChg chg="del">
          <ac:chgData name="洋司 宮本" userId="129d7e7526bef78b" providerId="LiveId" clId="{5AB013DE-25C9-4584-BDAB-4BC62C1B026E}" dt="2024-10-10T09:08:08.830" v="1860" actId="478"/>
          <ac:spMkLst>
            <pc:docMk/>
            <pc:sldMk cId="2536628284" sldId="473"/>
            <ac:spMk id="3" creationId="{C88718FE-0EB9-8B64-2B51-E218434E004A}"/>
          </ac:spMkLst>
        </pc:spChg>
        <pc:spChg chg="del">
          <ac:chgData name="洋司 宮本" userId="129d7e7526bef78b" providerId="LiveId" clId="{5AB013DE-25C9-4584-BDAB-4BC62C1B026E}" dt="2024-10-10T09:08:10.499" v="1861" actId="478"/>
          <ac:spMkLst>
            <pc:docMk/>
            <pc:sldMk cId="2536628284" sldId="473"/>
            <ac:spMk id="5" creationId="{670B18A0-0B4D-7AB5-0F7A-2B8049C8C364}"/>
          </ac:spMkLst>
        </pc:spChg>
        <pc:spChg chg="add mod">
          <ac:chgData name="洋司 宮本" userId="129d7e7526bef78b" providerId="LiveId" clId="{5AB013DE-25C9-4584-BDAB-4BC62C1B026E}" dt="2024-10-10T09:08:03.603" v="1859" actId="14100"/>
          <ac:spMkLst>
            <pc:docMk/>
            <pc:sldMk cId="2536628284" sldId="473"/>
            <ac:spMk id="8" creationId="{CCEB33B3-50F0-A793-F7F5-C74411BD2296}"/>
          </ac:spMkLst>
        </pc:spChg>
        <pc:spChg chg="mod">
          <ac:chgData name="洋司 宮本" userId="129d7e7526bef78b" providerId="LiveId" clId="{5AB013DE-25C9-4584-BDAB-4BC62C1B026E}" dt="2024-10-10T09:07:36.499" v="1856" actId="1037"/>
          <ac:spMkLst>
            <pc:docMk/>
            <pc:sldMk cId="2536628284" sldId="473"/>
            <ac:spMk id="12" creationId="{2BCCB4DF-2F00-4CE3-B263-81AF0195111F}"/>
          </ac:spMkLst>
        </pc:spChg>
        <pc:spChg chg="mod">
          <ac:chgData name="洋司 宮本" userId="129d7e7526bef78b" providerId="LiveId" clId="{5AB013DE-25C9-4584-BDAB-4BC62C1B026E}" dt="2024-10-10T09:07:28.717" v="1840" actId="1076"/>
          <ac:spMkLst>
            <pc:docMk/>
            <pc:sldMk cId="2536628284" sldId="473"/>
            <ac:spMk id="15" creationId="{8B368DEE-CC30-47CF-80E3-30B159A28EFF}"/>
          </ac:spMkLst>
        </pc:spChg>
        <pc:spChg chg="mod">
          <ac:chgData name="洋司 宮本" userId="129d7e7526bef78b" providerId="LiveId" clId="{5AB013DE-25C9-4584-BDAB-4BC62C1B026E}" dt="2024-10-10T09:07:36.499" v="1856" actId="1037"/>
          <ac:spMkLst>
            <pc:docMk/>
            <pc:sldMk cId="2536628284" sldId="473"/>
            <ac:spMk id="74" creationId="{42205750-B0B7-44F8-91F5-050A914B1B0B}"/>
          </ac:spMkLst>
        </pc:spChg>
        <pc:spChg chg="mod">
          <ac:chgData name="洋司 宮本" userId="129d7e7526bef78b" providerId="LiveId" clId="{5AB013DE-25C9-4584-BDAB-4BC62C1B026E}" dt="2024-10-10T09:07:36.499" v="1856" actId="1037"/>
          <ac:spMkLst>
            <pc:docMk/>
            <pc:sldMk cId="2536628284" sldId="473"/>
            <ac:spMk id="78" creationId="{2338A380-ED49-4AC2-A65F-0F401DCFE0E2}"/>
          </ac:spMkLst>
        </pc:spChg>
        <pc:spChg chg="mod ord">
          <ac:chgData name="洋司 宮本" userId="129d7e7526bef78b" providerId="LiveId" clId="{5AB013DE-25C9-4584-BDAB-4BC62C1B026E}" dt="2024-10-10T09:07:36.499" v="1856" actId="1037"/>
          <ac:spMkLst>
            <pc:docMk/>
            <pc:sldMk cId="2536628284" sldId="473"/>
            <ac:spMk id="79" creationId="{B4C73FE0-041C-4D58-A5C2-ECD89A3781E8}"/>
          </ac:spMkLst>
        </pc:spChg>
        <pc:cxnChg chg="mod">
          <ac:chgData name="洋司 宮本" userId="129d7e7526bef78b" providerId="LiveId" clId="{5AB013DE-25C9-4584-BDAB-4BC62C1B026E}" dt="2024-10-10T09:07:36.499" v="1856" actId="1037"/>
          <ac:cxnSpMkLst>
            <pc:docMk/>
            <pc:sldMk cId="2536628284" sldId="473"/>
            <ac:cxnSpMk id="13" creationId="{F3BEC10F-A763-491D-AA9E-5E4D9CB793A2}"/>
          </ac:cxnSpMkLst>
        </pc:cxnChg>
        <pc:cxnChg chg="mod">
          <ac:chgData name="洋司 宮本" userId="129d7e7526bef78b" providerId="LiveId" clId="{5AB013DE-25C9-4584-BDAB-4BC62C1B026E}" dt="2024-10-10T09:07:36.499" v="1856" actId="1037"/>
          <ac:cxnSpMkLst>
            <pc:docMk/>
            <pc:sldMk cId="2536628284" sldId="473"/>
            <ac:cxnSpMk id="14" creationId="{8350C7B2-B266-4EA6-8EAF-EFE56A24B0F8}"/>
          </ac:cxnSpMkLst>
        </pc:cxnChg>
      </pc:sldChg>
      <pc:sldChg chg="modSp mod">
        <pc:chgData name="洋司 宮本" userId="129d7e7526bef78b" providerId="LiveId" clId="{5AB013DE-25C9-4584-BDAB-4BC62C1B026E}" dt="2024-10-10T09:03:27.435" v="1668"/>
        <pc:sldMkLst>
          <pc:docMk/>
          <pc:sldMk cId="2829737565" sldId="474"/>
        </pc:sldMkLst>
        <pc:spChg chg="mod">
          <ac:chgData name="洋司 宮本" userId="129d7e7526bef78b" providerId="LiveId" clId="{5AB013DE-25C9-4584-BDAB-4BC62C1B026E}" dt="2024-10-09T20:51:20.847" v="450" actId="14100"/>
          <ac:spMkLst>
            <pc:docMk/>
            <pc:sldMk cId="2829737565" sldId="474"/>
            <ac:spMk id="8" creationId="{097CB5C2-6CFF-EBF7-AF68-6B3891CBF2EA}"/>
          </ac:spMkLst>
        </pc:spChg>
        <pc:spChg chg="mod">
          <ac:chgData name="洋司 宮本" userId="129d7e7526bef78b" providerId="LiveId" clId="{5AB013DE-25C9-4584-BDAB-4BC62C1B026E}" dt="2024-10-09T21:25:27.301" v="500" actId="1076"/>
          <ac:spMkLst>
            <pc:docMk/>
            <pc:sldMk cId="2829737565" sldId="474"/>
            <ac:spMk id="12" creationId="{905732FC-C611-0F4E-4EFA-80E6B5892378}"/>
          </ac:spMkLst>
        </pc:spChg>
        <pc:spChg chg="mod">
          <ac:chgData name="洋司 宮本" userId="129d7e7526bef78b" providerId="LiveId" clId="{5AB013DE-25C9-4584-BDAB-4BC62C1B026E}" dt="2024-10-09T21:23:29.979" v="475" actId="1035"/>
          <ac:spMkLst>
            <pc:docMk/>
            <pc:sldMk cId="2829737565" sldId="474"/>
            <ac:spMk id="19" creationId="{0E5A71E4-0C9C-45C7-D0A5-7FAA2FBFBAFE}"/>
          </ac:spMkLst>
        </pc:spChg>
        <pc:spChg chg="mod">
          <ac:chgData name="洋司 宮本" userId="129d7e7526bef78b" providerId="LiveId" clId="{5AB013DE-25C9-4584-BDAB-4BC62C1B026E}" dt="2024-10-09T21:23:29.979" v="475" actId="1035"/>
          <ac:spMkLst>
            <pc:docMk/>
            <pc:sldMk cId="2829737565" sldId="474"/>
            <ac:spMk id="20" creationId="{3ADCFE4E-3F5D-BA5F-0CA5-A3EE0A80302F}"/>
          </ac:spMkLst>
        </pc:spChg>
        <pc:spChg chg="mod">
          <ac:chgData name="洋司 宮本" userId="129d7e7526bef78b" providerId="LiveId" clId="{5AB013DE-25C9-4584-BDAB-4BC62C1B026E}" dt="2024-10-09T21:23:29.979" v="475" actId="1035"/>
          <ac:spMkLst>
            <pc:docMk/>
            <pc:sldMk cId="2829737565" sldId="474"/>
            <ac:spMk id="22" creationId="{64674384-987F-D37B-7473-D0353A3A810A}"/>
          </ac:spMkLst>
        </pc:spChg>
        <pc:spChg chg="mod">
          <ac:chgData name="洋司 宮本" userId="129d7e7526bef78b" providerId="LiveId" clId="{5AB013DE-25C9-4584-BDAB-4BC62C1B026E}" dt="2024-10-09T21:23:39.693" v="482" actId="1038"/>
          <ac:spMkLst>
            <pc:docMk/>
            <pc:sldMk cId="2829737565" sldId="474"/>
            <ac:spMk id="23" creationId="{431003A2-21A3-7509-5648-E63193AD6E8C}"/>
          </ac:spMkLst>
        </pc:spChg>
        <pc:spChg chg="mod">
          <ac:chgData name="洋司 宮本" userId="129d7e7526bef78b" providerId="LiveId" clId="{5AB013DE-25C9-4584-BDAB-4BC62C1B026E}" dt="2024-10-09T21:23:45.010" v="487" actId="1038"/>
          <ac:spMkLst>
            <pc:docMk/>
            <pc:sldMk cId="2829737565" sldId="474"/>
            <ac:spMk id="24" creationId="{87C1AD98-A042-DEDC-255E-73DE0B6B2FBB}"/>
          </ac:spMkLst>
        </pc:spChg>
        <pc:spChg chg="mod">
          <ac:chgData name="洋司 宮本" userId="129d7e7526bef78b" providerId="LiveId" clId="{5AB013DE-25C9-4584-BDAB-4BC62C1B026E}" dt="2024-10-09T21:26:08.226" v="535" actId="1035"/>
          <ac:spMkLst>
            <pc:docMk/>
            <pc:sldMk cId="2829737565" sldId="474"/>
            <ac:spMk id="26" creationId="{58BA6396-34B6-A323-E8EA-5DD87C9F44FE}"/>
          </ac:spMkLst>
        </pc:spChg>
        <pc:spChg chg="mod">
          <ac:chgData name="洋司 宮本" userId="129d7e7526bef78b" providerId="LiveId" clId="{5AB013DE-25C9-4584-BDAB-4BC62C1B026E}" dt="2024-10-10T09:01:19.941" v="1660" actId="404"/>
          <ac:spMkLst>
            <pc:docMk/>
            <pc:sldMk cId="2829737565" sldId="474"/>
            <ac:spMk id="27" creationId="{8F2ACAA2-A2D3-7DA5-E7A7-42664C05A988}"/>
          </ac:spMkLst>
        </pc:spChg>
        <pc:graphicFrameChg chg="mod">
          <ac:chgData name="洋司 宮本" userId="129d7e7526bef78b" providerId="LiveId" clId="{5AB013DE-25C9-4584-BDAB-4BC62C1B026E}" dt="2024-10-10T09:02:18.524" v="1665"/>
          <ac:graphicFrameMkLst>
            <pc:docMk/>
            <pc:sldMk cId="2829737565" sldId="474"/>
            <ac:graphicFrameMk id="17" creationId="{39E620C1-B494-4E96-EB09-1B3EE9E0671A}"/>
          </ac:graphicFrameMkLst>
        </pc:graphicFrameChg>
        <pc:graphicFrameChg chg="mod">
          <ac:chgData name="洋司 宮本" userId="129d7e7526bef78b" providerId="LiveId" clId="{5AB013DE-25C9-4584-BDAB-4BC62C1B026E}" dt="2024-10-10T09:02:45.419" v="1667"/>
          <ac:graphicFrameMkLst>
            <pc:docMk/>
            <pc:sldMk cId="2829737565" sldId="474"/>
            <ac:graphicFrameMk id="18" creationId="{6BC29AD2-D540-D83E-260A-2C4427856A22}"/>
          </ac:graphicFrameMkLst>
        </pc:graphicFrameChg>
        <pc:graphicFrameChg chg="mod">
          <ac:chgData name="洋司 宮本" userId="129d7e7526bef78b" providerId="LiveId" clId="{5AB013DE-25C9-4584-BDAB-4BC62C1B026E}" dt="2024-10-10T09:03:27.435" v="1668"/>
          <ac:graphicFrameMkLst>
            <pc:docMk/>
            <pc:sldMk cId="2829737565" sldId="474"/>
            <ac:graphicFrameMk id="21" creationId="{F7309C3B-913F-FAFE-9366-AE77B5EFC077}"/>
          </ac:graphicFrameMkLst>
        </pc:graphicFrameChg>
      </pc:sldChg>
      <pc:sldChg chg="add">
        <pc:chgData name="洋司 宮本" userId="129d7e7526bef78b" providerId="LiveId" clId="{5AB013DE-25C9-4584-BDAB-4BC62C1B026E}" dt="2024-10-09T20:34:33.064" v="91" actId="2890"/>
        <pc:sldMkLst>
          <pc:docMk/>
          <pc:sldMk cId="401733152" sldId="475"/>
        </pc:sldMkLst>
      </pc:sldChg>
      <pc:sldChg chg="delSp add del mod">
        <pc:chgData name="洋司 宮本" userId="129d7e7526bef78b" providerId="LiveId" clId="{5AB013DE-25C9-4584-BDAB-4BC62C1B026E}" dt="2024-10-10T08:51:07.676" v="1379" actId="2696"/>
        <pc:sldMkLst>
          <pc:docMk/>
          <pc:sldMk cId="2570493606" sldId="476"/>
        </pc:sldMkLst>
        <pc:spChg chg="del">
          <ac:chgData name="洋司 宮本" userId="129d7e7526bef78b" providerId="LiveId" clId="{5AB013DE-25C9-4584-BDAB-4BC62C1B026E}" dt="2024-10-09T20:49:35.751" v="377" actId="478"/>
          <ac:spMkLst>
            <pc:docMk/>
            <pc:sldMk cId="2570493606" sldId="476"/>
            <ac:spMk id="15" creationId="{11D1BAE3-FD86-B11A-42C0-23FA5C3C4044}"/>
          </ac:spMkLst>
        </pc:spChg>
        <pc:spChg chg="del">
          <ac:chgData name="洋司 宮本" userId="129d7e7526bef78b" providerId="LiveId" clId="{5AB013DE-25C9-4584-BDAB-4BC62C1B026E}" dt="2024-10-09T20:49:35.751" v="377" actId="478"/>
          <ac:spMkLst>
            <pc:docMk/>
            <pc:sldMk cId="2570493606" sldId="476"/>
            <ac:spMk id="16" creationId="{B731690D-1701-D06F-3CA2-9B498C5B0C62}"/>
          </ac:spMkLst>
        </pc:spChg>
        <pc:spChg chg="del">
          <ac:chgData name="洋司 宮本" userId="129d7e7526bef78b" providerId="LiveId" clId="{5AB013DE-25C9-4584-BDAB-4BC62C1B026E}" dt="2024-10-09T20:49:35.751" v="377" actId="478"/>
          <ac:spMkLst>
            <pc:docMk/>
            <pc:sldMk cId="2570493606" sldId="476"/>
            <ac:spMk id="17" creationId="{55D67A39-8516-0CF0-C19A-7862260C7733}"/>
          </ac:spMkLst>
        </pc:spChg>
        <pc:picChg chg="del">
          <ac:chgData name="洋司 宮本" userId="129d7e7526bef78b" providerId="LiveId" clId="{5AB013DE-25C9-4584-BDAB-4BC62C1B026E}" dt="2024-10-09T20:49:35.751" v="377" actId="478"/>
          <ac:picMkLst>
            <pc:docMk/>
            <pc:sldMk cId="2570493606" sldId="476"/>
            <ac:picMk id="9" creationId="{53FAB71E-ED03-7965-3913-0F6889CBCC6A}"/>
          </ac:picMkLst>
        </pc:picChg>
      </pc:sldChg>
      <pc:sldChg chg="delSp modSp add mod">
        <pc:chgData name="洋司 宮本" userId="129d7e7526bef78b" providerId="LiveId" clId="{5AB013DE-25C9-4584-BDAB-4BC62C1B026E}" dt="2024-10-10T08:50:15.184" v="1376" actId="478"/>
        <pc:sldMkLst>
          <pc:docMk/>
          <pc:sldMk cId="2566925805" sldId="477"/>
        </pc:sldMkLst>
        <pc:spChg chg="del">
          <ac:chgData name="洋司 宮本" userId="129d7e7526bef78b" providerId="LiveId" clId="{5AB013DE-25C9-4584-BDAB-4BC62C1B026E}" dt="2024-10-10T08:50:11.228" v="1375" actId="478"/>
          <ac:spMkLst>
            <pc:docMk/>
            <pc:sldMk cId="2566925805" sldId="477"/>
            <ac:spMk id="3" creationId="{9D143B85-FAB0-396F-1A92-84CA78A522F4}"/>
          </ac:spMkLst>
        </pc:spChg>
        <pc:spChg chg="mod">
          <ac:chgData name="洋司 宮本" userId="129d7e7526bef78b" providerId="LiveId" clId="{5AB013DE-25C9-4584-BDAB-4BC62C1B026E}" dt="2024-10-10T08:48:46.030" v="1364" actId="1035"/>
          <ac:spMkLst>
            <pc:docMk/>
            <pc:sldMk cId="2566925805" sldId="477"/>
            <ac:spMk id="6" creationId="{71355A58-16C6-E263-59ED-9E23882B3747}"/>
          </ac:spMkLst>
        </pc:spChg>
        <pc:spChg chg="del mod">
          <ac:chgData name="洋司 宮本" userId="129d7e7526bef78b" providerId="LiveId" clId="{5AB013DE-25C9-4584-BDAB-4BC62C1B026E}" dt="2024-10-10T08:50:11.228" v="1375" actId="478"/>
          <ac:spMkLst>
            <pc:docMk/>
            <pc:sldMk cId="2566925805" sldId="477"/>
            <ac:spMk id="13" creationId="{55DF8032-8E3F-4491-7423-9CC844421360}"/>
          </ac:spMkLst>
        </pc:spChg>
        <pc:spChg chg="del">
          <ac:chgData name="洋司 宮本" userId="129d7e7526bef78b" providerId="LiveId" clId="{5AB013DE-25C9-4584-BDAB-4BC62C1B026E}" dt="2024-10-10T08:50:11.228" v="1375" actId="478"/>
          <ac:spMkLst>
            <pc:docMk/>
            <pc:sldMk cId="2566925805" sldId="477"/>
            <ac:spMk id="14" creationId="{7083DDC4-49D7-5AD8-5C16-1F673DC7685C}"/>
          </ac:spMkLst>
        </pc:spChg>
        <pc:spChg chg="del mod">
          <ac:chgData name="洋司 宮本" userId="129d7e7526bef78b" providerId="LiveId" clId="{5AB013DE-25C9-4584-BDAB-4BC62C1B026E}" dt="2024-10-10T08:50:15.184" v="1376" actId="478"/>
          <ac:spMkLst>
            <pc:docMk/>
            <pc:sldMk cId="2566925805" sldId="477"/>
            <ac:spMk id="15" creationId="{11D1BAE3-FD86-B11A-42C0-23FA5C3C4044}"/>
          </ac:spMkLst>
        </pc:spChg>
        <pc:spChg chg="del">
          <ac:chgData name="洋司 宮本" userId="129d7e7526bef78b" providerId="LiveId" clId="{5AB013DE-25C9-4584-BDAB-4BC62C1B026E}" dt="2024-10-10T08:50:15.184" v="1376" actId="478"/>
          <ac:spMkLst>
            <pc:docMk/>
            <pc:sldMk cId="2566925805" sldId="477"/>
            <ac:spMk id="16" creationId="{B731690D-1701-D06F-3CA2-9B498C5B0C62}"/>
          </ac:spMkLst>
        </pc:spChg>
        <pc:spChg chg="del">
          <ac:chgData name="洋司 宮本" userId="129d7e7526bef78b" providerId="LiveId" clId="{5AB013DE-25C9-4584-BDAB-4BC62C1B026E}" dt="2024-10-10T08:50:15.184" v="1376" actId="478"/>
          <ac:spMkLst>
            <pc:docMk/>
            <pc:sldMk cId="2566925805" sldId="477"/>
            <ac:spMk id="17" creationId="{55D67A39-8516-0CF0-C19A-7862260C7733}"/>
          </ac:spMkLst>
        </pc:spChg>
        <pc:graphicFrameChg chg="mod">
          <ac:chgData name="洋司 宮本" userId="129d7e7526bef78b" providerId="LiveId" clId="{5AB013DE-25C9-4584-BDAB-4BC62C1B026E}" dt="2024-10-10T08:49:40.208" v="1372" actId="404"/>
          <ac:graphicFrameMkLst>
            <pc:docMk/>
            <pc:sldMk cId="2566925805" sldId="477"/>
            <ac:graphicFrameMk id="4" creationId="{EC822534-0A10-950C-C733-B0CF8FCC664D}"/>
          </ac:graphicFrameMkLst>
        </pc:graphicFrameChg>
        <pc:picChg chg="del mod">
          <ac:chgData name="洋司 宮本" userId="129d7e7526bef78b" providerId="LiveId" clId="{5AB013DE-25C9-4584-BDAB-4BC62C1B026E}" dt="2024-10-10T08:50:11.228" v="1375" actId="478"/>
          <ac:picMkLst>
            <pc:docMk/>
            <pc:sldMk cId="2566925805" sldId="477"/>
            <ac:picMk id="8" creationId="{442814D2-302C-8CEF-7B9B-5819B5821B16}"/>
          </ac:picMkLst>
        </pc:picChg>
        <pc:picChg chg="del mod">
          <ac:chgData name="洋司 宮本" userId="129d7e7526bef78b" providerId="LiveId" clId="{5AB013DE-25C9-4584-BDAB-4BC62C1B026E}" dt="2024-10-10T08:50:15.184" v="1376" actId="478"/>
          <ac:picMkLst>
            <pc:docMk/>
            <pc:sldMk cId="2566925805" sldId="477"/>
            <ac:picMk id="9" creationId="{53FAB71E-ED03-7965-3913-0F6889CBCC6A}"/>
          </ac:picMkLst>
        </pc:picChg>
      </pc:sldChg>
      <pc:sldChg chg="addSp delSp modSp add mod">
        <pc:chgData name="洋司 宮本" userId="129d7e7526bef78b" providerId="LiveId" clId="{5AB013DE-25C9-4584-BDAB-4BC62C1B026E}" dt="2024-10-10T09:12:15.959" v="1880" actId="478"/>
        <pc:sldMkLst>
          <pc:docMk/>
          <pc:sldMk cId="2822141182" sldId="478"/>
        </pc:sldMkLst>
        <pc:spChg chg="del">
          <ac:chgData name="洋司 宮本" userId="129d7e7526bef78b" providerId="LiveId" clId="{5AB013DE-25C9-4584-BDAB-4BC62C1B026E}" dt="2024-10-10T09:12:15.959" v="1880" actId="478"/>
          <ac:spMkLst>
            <pc:docMk/>
            <pc:sldMk cId="2822141182" sldId="478"/>
            <ac:spMk id="4" creationId="{4D957A74-6B6E-E1D4-90A6-2D8CB11C9BE0}"/>
          </ac:spMkLst>
        </pc:spChg>
        <pc:spChg chg="del">
          <ac:chgData name="洋司 宮本" userId="129d7e7526bef78b" providerId="LiveId" clId="{5AB013DE-25C9-4584-BDAB-4BC62C1B026E}" dt="2024-10-10T09:12:05.389" v="1874" actId="478"/>
          <ac:spMkLst>
            <pc:docMk/>
            <pc:sldMk cId="2822141182" sldId="478"/>
            <ac:spMk id="7" creationId="{0C34B6A8-B9E2-C5DC-9A19-51C271B2432B}"/>
          </ac:spMkLst>
        </pc:spChg>
        <pc:spChg chg="del">
          <ac:chgData name="洋司 宮本" userId="129d7e7526bef78b" providerId="LiveId" clId="{5AB013DE-25C9-4584-BDAB-4BC62C1B026E}" dt="2024-10-10T09:12:05.389" v="1874" actId="478"/>
          <ac:spMkLst>
            <pc:docMk/>
            <pc:sldMk cId="2822141182" sldId="478"/>
            <ac:spMk id="8" creationId="{5CEB1E6A-6921-D4E0-CB6D-099AB0160EAC}"/>
          </ac:spMkLst>
        </pc:spChg>
        <pc:spChg chg="del">
          <ac:chgData name="洋司 宮本" userId="129d7e7526bef78b" providerId="LiveId" clId="{5AB013DE-25C9-4584-BDAB-4BC62C1B026E}" dt="2024-10-10T09:12:12.012" v="1878" actId="478"/>
          <ac:spMkLst>
            <pc:docMk/>
            <pc:sldMk cId="2822141182" sldId="478"/>
            <ac:spMk id="9" creationId="{B1179D82-C853-6B39-D560-64FFD5A69992}"/>
          </ac:spMkLst>
        </pc:spChg>
        <pc:spChg chg="del">
          <ac:chgData name="洋司 宮本" userId="129d7e7526bef78b" providerId="LiveId" clId="{5AB013DE-25C9-4584-BDAB-4BC62C1B026E}" dt="2024-10-10T09:12:05.389" v="1874" actId="478"/>
          <ac:spMkLst>
            <pc:docMk/>
            <pc:sldMk cId="2822141182" sldId="478"/>
            <ac:spMk id="10" creationId="{01DF91F9-6595-9CC7-20F9-7C60A8C0FAD8}"/>
          </ac:spMkLst>
        </pc:spChg>
        <pc:spChg chg="del mod">
          <ac:chgData name="洋司 宮本" userId="129d7e7526bef78b" providerId="LiveId" clId="{5AB013DE-25C9-4584-BDAB-4BC62C1B026E}" dt="2024-10-10T09:12:08.597" v="1877" actId="478"/>
          <ac:spMkLst>
            <pc:docMk/>
            <pc:sldMk cId="2822141182" sldId="478"/>
            <ac:spMk id="13" creationId="{DEE0DA20-1DE3-46CB-37C4-0CFDC5044206}"/>
          </ac:spMkLst>
        </pc:spChg>
        <pc:spChg chg="del">
          <ac:chgData name="洋司 宮本" userId="129d7e7526bef78b" providerId="LiveId" clId="{5AB013DE-25C9-4584-BDAB-4BC62C1B026E}" dt="2024-10-10T09:12:05.389" v="1874" actId="478"/>
          <ac:spMkLst>
            <pc:docMk/>
            <pc:sldMk cId="2822141182" sldId="478"/>
            <ac:spMk id="21" creationId="{DECD5BFA-44C8-F6BC-7EB8-8123693E4376}"/>
          </ac:spMkLst>
        </pc:spChg>
        <pc:grpChg chg="del">
          <ac:chgData name="洋司 宮本" userId="129d7e7526bef78b" providerId="LiveId" clId="{5AB013DE-25C9-4584-BDAB-4BC62C1B026E}" dt="2024-10-10T09:12:05.389" v="1874" actId="478"/>
          <ac:grpSpMkLst>
            <pc:docMk/>
            <pc:sldMk cId="2822141182" sldId="478"/>
            <ac:grpSpMk id="20" creationId="{9936E740-B4DA-70AD-2D77-D465D7361999}"/>
          </ac:grpSpMkLst>
        </pc:grpChg>
        <pc:picChg chg="del">
          <ac:chgData name="洋司 宮本" userId="129d7e7526bef78b" providerId="LiveId" clId="{5AB013DE-25C9-4584-BDAB-4BC62C1B026E}" dt="2024-10-10T09:12:05.389" v="1874" actId="478"/>
          <ac:picMkLst>
            <pc:docMk/>
            <pc:sldMk cId="2822141182" sldId="478"/>
            <ac:picMk id="3" creationId="{D6D1AB03-E336-9C05-EB19-6FA7DAF23783}"/>
          </ac:picMkLst>
        </pc:picChg>
        <pc:cxnChg chg="add del mod">
          <ac:chgData name="洋司 宮本" userId="129d7e7526bef78b" providerId="LiveId" clId="{5AB013DE-25C9-4584-BDAB-4BC62C1B026E}" dt="2024-10-10T09:12:13.444" v="1879" actId="478"/>
          <ac:cxnSpMkLst>
            <pc:docMk/>
            <pc:sldMk cId="2822141182" sldId="478"/>
            <ac:cxnSpMk id="5" creationId="{B305971A-3156-1F3A-B5E7-CE051CD7C6DB}"/>
          </ac:cxnSpMkLst>
        </pc:cxnChg>
        <pc:cxnChg chg="add del mod">
          <ac:chgData name="洋司 宮本" userId="129d7e7526bef78b" providerId="LiveId" clId="{5AB013DE-25C9-4584-BDAB-4BC62C1B026E}" dt="2024-10-10T09:12:06.878" v="1875" actId="478"/>
          <ac:cxnSpMkLst>
            <pc:docMk/>
            <pc:sldMk cId="2822141182" sldId="478"/>
            <ac:cxnSpMk id="23" creationId="{AA35DAC9-F479-51FF-9122-48AB70F77283}"/>
          </ac:cxnSpMkLst>
        </pc:cxnChg>
      </pc:sldChg>
      <pc:sldChg chg="delSp modSp add del mod">
        <pc:chgData name="洋司 宮本" userId="129d7e7526bef78b" providerId="LiveId" clId="{5AB013DE-25C9-4584-BDAB-4BC62C1B026E}" dt="2024-10-10T09:12:55.429" v="1883" actId="2696"/>
        <pc:sldMkLst>
          <pc:docMk/>
          <pc:sldMk cId="3796682369" sldId="479"/>
        </pc:sldMkLst>
        <pc:spChg chg="mod">
          <ac:chgData name="洋司 宮本" userId="129d7e7526bef78b" providerId="LiveId" clId="{5AB013DE-25C9-4584-BDAB-4BC62C1B026E}" dt="2024-10-10T09:09:33.611" v="1864" actId="1036"/>
          <ac:spMkLst>
            <pc:docMk/>
            <pc:sldMk cId="3796682369" sldId="479"/>
            <ac:spMk id="8" creationId="{5CEB1E6A-6921-D4E0-CB6D-099AB0160EAC}"/>
          </ac:spMkLst>
        </pc:spChg>
        <pc:spChg chg="del">
          <ac:chgData name="洋司 宮本" userId="129d7e7526bef78b" providerId="LiveId" clId="{5AB013DE-25C9-4584-BDAB-4BC62C1B026E}" dt="2024-10-09T21:45:25.651" v="969" actId="478"/>
          <ac:spMkLst>
            <pc:docMk/>
            <pc:sldMk cId="3796682369" sldId="479"/>
            <ac:spMk id="21" creationId="{DECD5BFA-44C8-F6BC-7EB8-8123693E4376}"/>
          </ac:spMkLst>
        </pc:spChg>
        <pc:grpChg chg="del">
          <ac:chgData name="洋司 宮本" userId="129d7e7526bef78b" providerId="LiveId" clId="{5AB013DE-25C9-4584-BDAB-4BC62C1B026E}" dt="2024-10-09T21:45:25.651" v="969" actId="478"/>
          <ac:grpSpMkLst>
            <pc:docMk/>
            <pc:sldMk cId="3796682369" sldId="479"/>
            <ac:grpSpMk id="20" creationId="{9936E740-B4DA-70AD-2D77-D465D7361999}"/>
          </ac:grpSpMkLst>
        </pc:grpChg>
      </pc:sldChg>
      <pc:sldChg chg="add">
        <pc:chgData name="洋司 宮本" userId="129d7e7526bef78b" providerId="LiveId" clId="{5AB013DE-25C9-4584-BDAB-4BC62C1B026E}" dt="2024-10-10T08:49:50.523" v="1373" actId="2890"/>
        <pc:sldMkLst>
          <pc:docMk/>
          <pc:sldMk cId="3385745935" sldId="480"/>
        </pc:sldMkLst>
      </pc:sldChg>
      <pc:sldChg chg="delSp add mod">
        <pc:chgData name="洋司 宮本" userId="129d7e7526bef78b" providerId="LiveId" clId="{5AB013DE-25C9-4584-BDAB-4BC62C1B026E}" dt="2024-10-10T08:50:57.629" v="1378" actId="478"/>
        <pc:sldMkLst>
          <pc:docMk/>
          <pc:sldMk cId="862484272" sldId="481"/>
        </pc:sldMkLst>
        <pc:spChg chg="del">
          <ac:chgData name="洋司 宮本" userId="129d7e7526bef78b" providerId="LiveId" clId="{5AB013DE-25C9-4584-BDAB-4BC62C1B026E}" dt="2024-10-10T08:50:57.629" v="1378" actId="478"/>
          <ac:spMkLst>
            <pc:docMk/>
            <pc:sldMk cId="862484272" sldId="481"/>
            <ac:spMk id="15" creationId="{11D1BAE3-FD86-B11A-42C0-23FA5C3C4044}"/>
          </ac:spMkLst>
        </pc:spChg>
        <pc:spChg chg="del">
          <ac:chgData name="洋司 宮本" userId="129d7e7526bef78b" providerId="LiveId" clId="{5AB013DE-25C9-4584-BDAB-4BC62C1B026E}" dt="2024-10-10T08:50:57.629" v="1378" actId="478"/>
          <ac:spMkLst>
            <pc:docMk/>
            <pc:sldMk cId="862484272" sldId="481"/>
            <ac:spMk id="16" creationId="{B731690D-1701-D06F-3CA2-9B498C5B0C62}"/>
          </ac:spMkLst>
        </pc:spChg>
        <pc:spChg chg="del">
          <ac:chgData name="洋司 宮本" userId="129d7e7526bef78b" providerId="LiveId" clId="{5AB013DE-25C9-4584-BDAB-4BC62C1B026E}" dt="2024-10-10T08:50:57.629" v="1378" actId="478"/>
          <ac:spMkLst>
            <pc:docMk/>
            <pc:sldMk cId="862484272" sldId="481"/>
            <ac:spMk id="17" creationId="{55D67A39-8516-0CF0-C19A-7862260C7733}"/>
          </ac:spMkLst>
        </pc:spChg>
        <pc:picChg chg="del">
          <ac:chgData name="洋司 宮本" userId="129d7e7526bef78b" providerId="LiveId" clId="{5AB013DE-25C9-4584-BDAB-4BC62C1B026E}" dt="2024-10-10T08:50:57.629" v="1378" actId="478"/>
          <ac:picMkLst>
            <pc:docMk/>
            <pc:sldMk cId="862484272" sldId="481"/>
            <ac:picMk id="9" creationId="{53FAB71E-ED03-7965-3913-0F6889CBCC6A}"/>
          </ac:picMkLst>
        </pc:picChg>
      </pc:sldChg>
      <pc:sldChg chg="delSp modSp add mod">
        <pc:chgData name="洋司 宮本" userId="129d7e7526bef78b" providerId="LiveId" clId="{5AB013DE-25C9-4584-BDAB-4BC62C1B026E}" dt="2024-10-10T20:26:21.569" v="1911" actId="478"/>
        <pc:sldMkLst>
          <pc:docMk/>
          <pc:sldMk cId="3422004114" sldId="482"/>
        </pc:sldMkLst>
        <pc:spChg chg="del">
          <ac:chgData name="洋司 宮本" userId="129d7e7526bef78b" providerId="LiveId" clId="{5AB013DE-25C9-4584-BDAB-4BC62C1B026E}" dt="2024-10-10T20:26:21.569" v="1911" actId="478"/>
          <ac:spMkLst>
            <pc:docMk/>
            <pc:sldMk cId="3422004114" sldId="482"/>
            <ac:spMk id="9" creationId="{B3075CB8-E286-A28F-5690-34C7247267AD}"/>
          </ac:spMkLst>
        </pc:spChg>
        <pc:spChg chg="del">
          <ac:chgData name="洋司 宮本" userId="129d7e7526bef78b" providerId="LiveId" clId="{5AB013DE-25C9-4584-BDAB-4BC62C1B026E}" dt="2024-10-10T20:26:21.569" v="1911" actId="478"/>
          <ac:spMkLst>
            <pc:docMk/>
            <pc:sldMk cId="3422004114" sldId="482"/>
            <ac:spMk id="11" creationId="{D4C3CB08-1349-E86D-4300-7F672B5B61DD}"/>
          </ac:spMkLst>
        </pc:spChg>
        <pc:spChg chg="del">
          <ac:chgData name="洋司 宮本" userId="129d7e7526bef78b" providerId="LiveId" clId="{5AB013DE-25C9-4584-BDAB-4BC62C1B026E}" dt="2024-10-10T20:26:21.569" v="1911" actId="478"/>
          <ac:spMkLst>
            <pc:docMk/>
            <pc:sldMk cId="3422004114" sldId="482"/>
            <ac:spMk id="13" creationId="{7BF21D35-7129-78FF-9932-9D2895DE3E20}"/>
          </ac:spMkLst>
        </pc:spChg>
        <pc:spChg chg="del">
          <ac:chgData name="洋司 宮本" userId="129d7e7526bef78b" providerId="LiveId" clId="{5AB013DE-25C9-4584-BDAB-4BC62C1B026E}" dt="2024-10-10T20:26:21.569" v="1911" actId="478"/>
          <ac:spMkLst>
            <pc:docMk/>
            <pc:sldMk cId="3422004114" sldId="482"/>
            <ac:spMk id="14" creationId="{090FFFF8-8EF8-7D76-46CE-99BA105B7772}"/>
          </ac:spMkLst>
        </pc:spChg>
        <pc:spChg chg="mod">
          <ac:chgData name="洋司 宮本" userId="129d7e7526bef78b" providerId="LiveId" clId="{5AB013DE-25C9-4584-BDAB-4BC62C1B026E}" dt="2024-10-10T20:26:02.319" v="1909" actId="1035"/>
          <ac:spMkLst>
            <pc:docMk/>
            <pc:sldMk cId="3422004114" sldId="482"/>
            <ac:spMk id="17" creationId="{2DA7C2CA-ED2B-A76E-2F47-7616CF3EFB87}"/>
          </ac:spMkLst>
        </pc:spChg>
        <pc:spChg chg="del">
          <ac:chgData name="洋司 宮本" userId="129d7e7526bef78b" providerId="LiveId" clId="{5AB013DE-25C9-4584-BDAB-4BC62C1B026E}" dt="2024-10-10T20:26:21.569" v="1911" actId="478"/>
          <ac:spMkLst>
            <pc:docMk/>
            <pc:sldMk cId="3422004114" sldId="482"/>
            <ac:spMk id="20" creationId="{4DDA523E-D781-5201-8C1F-506A56D5E9C9}"/>
          </ac:spMkLst>
        </pc:spChg>
        <pc:spChg chg="del">
          <ac:chgData name="洋司 宮本" userId="129d7e7526bef78b" providerId="LiveId" clId="{5AB013DE-25C9-4584-BDAB-4BC62C1B026E}" dt="2024-10-10T20:26:21.569" v="1911" actId="478"/>
          <ac:spMkLst>
            <pc:docMk/>
            <pc:sldMk cId="3422004114" sldId="482"/>
            <ac:spMk id="21" creationId="{BA314088-280E-AC97-DAE3-496E09A95841}"/>
          </ac:spMkLst>
        </pc:spChg>
        <pc:spChg chg="del">
          <ac:chgData name="洋司 宮本" userId="129d7e7526bef78b" providerId="LiveId" clId="{5AB013DE-25C9-4584-BDAB-4BC62C1B026E}" dt="2024-10-10T20:26:21.569" v="1911" actId="478"/>
          <ac:spMkLst>
            <pc:docMk/>
            <pc:sldMk cId="3422004114" sldId="482"/>
            <ac:spMk id="22" creationId="{CFEC50AA-75BD-AC0A-F2BE-8D2D5CCFE381}"/>
          </ac:spMkLst>
        </pc:spChg>
        <pc:spChg chg="del">
          <ac:chgData name="洋司 宮本" userId="129d7e7526bef78b" providerId="LiveId" clId="{5AB013DE-25C9-4584-BDAB-4BC62C1B026E}" dt="2024-10-10T20:26:21.569" v="1911" actId="478"/>
          <ac:spMkLst>
            <pc:docMk/>
            <pc:sldMk cId="3422004114" sldId="482"/>
            <ac:spMk id="23" creationId="{29D0DE7E-8D32-258E-150C-2A538737F2DB}"/>
          </ac:spMkLst>
        </pc:spChg>
        <pc:spChg chg="del">
          <ac:chgData name="洋司 宮本" userId="129d7e7526bef78b" providerId="LiveId" clId="{5AB013DE-25C9-4584-BDAB-4BC62C1B026E}" dt="2024-10-10T20:26:21.569" v="1911" actId="478"/>
          <ac:spMkLst>
            <pc:docMk/>
            <pc:sldMk cId="3422004114" sldId="482"/>
            <ac:spMk id="24" creationId="{2E1D2B05-D49A-C04E-0B72-1D0CAE1E7B89}"/>
          </ac:spMkLst>
        </pc:spChg>
        <pc:graphicFrameChg chg="del">
          <ac:chgData name="洋司 宮本" userId="129d7e7526bef78b" providerId="LiveId" clId="{5AB013DE-25C9-4584-BDAB-4BC62C1B026E}" dt="2024-10-10T20:26:21.569" v="1911" actId="478"/>
          <ac:graphicFrameMkLst>
            <pc:docMk/>
            <pc:sldMk cId="3422004114" sldId="482"/>
            <ac:graphicFrameMk id="19" creationId="{9515F4B6-55AD-4012-1AB0-38B1A780273C}"/>
          </ac:graphicFrameMkLst>
        </pc:graphicFrameChg>
      </pc:sldChg>
      <pc:sldChg chg="modSp add mod">
        <pc:chgData name="洋司 宮本" userId="129d7e7526bef78b" providerId="LiveId" clId="{5AB013DE-25C9-4584-BDAB-4BC62C1B026E}" dt="2024-10-10T09:42:40.964" v="1901" actId="207"/>
        <pc:sldMkLst>
          <pc:docMk/>
          <pc:sldMk cId="2456640654" sldId="483"/>
        </pc:sldMkLst>
        <pc:spChg chg="mod">
          <ac:chgData name="洋司 宮本" userId="129d7e7526bef78b" providerId="LiveId" clId="{5AB013DE-25C9-4584-BDAB-4BC62C1B026E}" dt="2024-10-10T09:42:37.644" v="1900" actId="207"/>
          <ac:spMkLst>
            <pc:docMk/>
            <pc:sldMk cId="2456640654" sldId="483"/>
            <ac:spMk id="3" creationId="{C88718FE-0EB9-8B64-2B51-E218434E004A}"/>
          </ac:spMkLst>
        </pc:spChg>
        <pc:spChg chg="mod">
          <ac:chgData name="洋司 宮本" userId="129d7e7526bef78b" providerId="LiveId" clId="{5AB013DE-25C9-4584-BDAB-4BC62C1B026E}" dt="2024-10-10T09:42:40.964" v="1901" actId="207"/>
          <ac:spMkLst>
            <pc:docMk/>
            <pc:sldMk cId="2456640654" sldId="483"/>
            <ac:spMk id="5" creationId="{670B18A0-0B4D-7AB5-0F7A-2B8049C8C364}"/>
          </ac:spMkLst>
        </pc:spChg>
      </pc:sldChg>
      <pc:sldChg chg="delSp add del mod">
        <pc:chgData name="洋司 宮本" userId="129d7e7526bef78b" providerId="LiveId" clId="{5AB013DE-25C9-4584-BDAB-4BC62C1B026E}" dt="2024-10-10T20:29:22.183" v="1994" actId="2696"/>
        <pc:sldMkLst>
          <pc:docMk/>
          <pc:sldMk cId="4058263968" sldId="484"/>
        </pc:sldMkLst>
        <pc:spChg chg="del">
          <ac:chgData name="洋司 宮本" userId="129d7e7526bef78b" providerId="LiveId" clId="{5AB013DE-25C9-4584-BDAB-4BC62C1B026E}" dt="2024-10-10T09:12:37.622" v="1881" actId="478"/>
          <ac:spMkLst>
            <pc:docMk/>
            <pc:sldMk cId="4058263968" sldId="484"/>
            <ac:spMk id="21" creationId="{DECD5BFA-44C8-F6BC-7EB8-8123693E4376}"/>
          </ac:spMkLst>
        </pc:spChg>
        <pc:grpChg chg="del">
          <ac:chgData name="洋司 宮本" userId="129d7e7526bef78b" providerId="LiveId" clId="{5AB013DE-25C9-4584-BDAB-4BC62C1B026E}" dt="2024-10-10T09:12:37.622" v="1881" actId="478"/>
          <ac:grpSpMkLst>
            <pc:docMk/>
            <pc:sldMk cId="4058263968" sldId="484"/>
            <ac:grpSpMk id="20" creationId="{9936E740-B4DA-70AD-2D77-D465D7361999}"/>
          </ac:grpSpMkLst>
        </pc:grpChg>
      </pc:sldChg>
      <pc:sldChg chg="addSp delSp modSp add mod">
        <pc:chgData name="洋司 宮本" userId="129d7e7526bef78b" providerId="LiveId" clId="{5AB013DE-25C9-4584-BDAB-4BC62C1B026E}" dt="2024-10-10T20:29:32.081" v="1995" actId="478"/>
        <pc:sldMkLst>
          <pc:docMk/>
          <pc:sldMk cId="2144381030" sldId="485"/>
        </pc:sldMkLst>
        <pc:spChg chg="mod">
          <ac:chgData name="洋司 宮本" userId="129d7e7526bef78b" providerId="LiveId" clId="{5AB013DE-25C9-4584-BDAB-4BC62C1B026E}" dt="2024-10-10T20:28:10.729" v="1967" actId="1035"/>
          <ac:spMkLst>
            <pc:docMk/>
            <pc:sldMk cId="2144381030" sldId="485"/>
            <ac:spMk id="7" creationId="{0C34B6A8-B9E2-C5DC-9A19-51C271B2432B}"/>
          </ac:spMkLst>
        </pc:spChg>
        <pc:spChg chg="mod">
          <ac:chgData name="洋司 宮本" userId="129d7e7526bef78b" providerId="LiveId" clId="{5AB013DE-25C9-4584-BDAB-4BC62C1B026E}" dt="2024-10-10T20:28:10.729" v="1967" actId="1035"/>
          <ac:spMkLst>
            <pc:docMk/>
            <pc:sldMk cId="2144381030" sldId="485"/>
            <ac:spMk id="8" creationId="{5CEB1E6A-6921-D4E0-CB6D-099AB0160EAC}"/>
          </ac:spMkLst>
        </pc:spChg>
        <pc:spChg chg="mod">
          <ac:chgData name="洋司 宮本" userId="129d7e7526bef78b" providerId="LiveId" clId="{5AB013DE-25C9-4584-BDAB-4BC62C1B026E}" dt="2024-10-10T20:27:39.184" v="1957" actId="1037"/>
          <ac:spMkLst>
            <pc:docMk/>
            <pc:sldMk cId="2144381030" sldId="485"/>
            <ac:spMk id="10" creationId="{01DF91F9-6595-9CC7-20F9-7C60A8C0FAD8}"/>
          </ac:spMkLst>
        </pc:spChg>
        <pc:spChg chg="mod">
          <ac:chgData name="洋司 宮本" userId="129d7e7526bef78b" providerId="LiveId" clId="{5AB013DE-25C9-4584-BDAB-4BC62C1B026E}" dt="2024-10-10T20:28:10.729" v="1967" actId="1035"/>
          <ac:spMkLst>
            <pc:docMk/>
            <pc:sldMk cId="2144381030" sldId="485"/>
            <ac:spMk id="13" creationId="{DEE0DA20-1DE3-46CB-37C4-0CFDC5044206}"/>
          </ac:spMkLst>
        </pc:spChg>
        <pc:spChg chg="add del mod">
          <ac:chgData name="洋司 宮本" userId="129d7e7526bef78b" providerId="LiveId" clId="{5AB013DE-25C9-4584-BDAB-4BC62C1B026E}" dt="2024-10-10T20:29:32.081" v="1995" actId="478"/>
          <ac:spMkLst>
            <pc:docMk/>
            <pc:sldMk cId="2144381030" sldId="485"/>
            <ac:spMk id="21" creationId="{DECD5BFA-44C8-F6BC-7EB8-8123693E4376}"/>
          </ac:spMkLst>
        </pc:spChg>
        <pc:grpChg chg="del mod">
          <ac:chgData name="洋司 宮本" userId="129d7e7526bef78b" providerId="LiveId" clId="{5AB013DE-25C9-4584-BDAB-4BC62C1B026E}" dt="2024-10-10T20:29:32.081" v="1995" actId="478"/>
          <ac:grpSpMkLst>
            <pc:docMk/>
            <pc:sldMk cId="2144381030" sldId="485"/>
            <ac:grpSpMk id="20" creationId="{9936E740-B4DA-70AD-2D77-D465D7361999}"/>
          </ac:grpSpMkLst>
        </pc:grpChg>
        <pc:graphicFrameChg chg="mod">
          <ac:chgData name="洋司 宮本" userId="129d7e7526bef78b" providerId="LiveId" clId="{5AB013DE-25C9-4584-BDAB-4BC62C1B026E}" dt="2024-10-10T20:27:51.138" v="1959"/>
          <ac:graphicFrameMkLst>
            <pc:docMk/>
            <pc:sldMk cId="2144381030" sldId="485"/>
            <ac:graphicFrameMk id="2" creationId="{D62993E5-6167-5AE7-3D0A-87B3792DB2DB}"/>
          </ac:graphicFrameMkLst>
        </pc:graphicFrameChg>
        <pc:picChg chg="mod">
          <ac:chgData name="洋司 宮本" userId="129d7e7526bef78b" providerId="LiveId" clId="{5AB013DE-25C9-4584-BDAB-4BC62C1B026E}" dt="2024-10-10T20:28:10.729" v="1967" actId="1035"/>
          <ac:picMkLst>
            <pc:docMk/>
            <pc:sldMk cId="2144381030" sldId="485"/>
            <ac:picMk id="3" creationId="{D6D1AB03-E336-9C05-EB19-6FA7DAF23783}"/>
          </ac:picMkLst>
        </pc:picChg>
        <pc:cxnChg chg="mod">
          <ac:chgData name="洋司 宮本" userId="129d7e7526bef78b" providerId="LiveId" clId="{5AB013DE-25C9-4584-BDAB-4BC62C1B026E}" dt="2024-10-10T20:28:47.738" v="1990" actId="14100"/>
          <ac:cxnSpMkLst>
            <pc:docMk/>
            <pc:sldMk cId="2144381030" sldId="485"/>
            <ac:cxnSpMk id="5" creationId="{B305971A-3156-1F3A-B5E7-CE051CD7C6DB}"/>
          </ac:cxnSpMkLst>
        </pc:cxnChg>
        <pc:cxnChg chg="mod">
          <ac:chgData name="洋司 宮本" userId="129d7e7526bef78b" providerId="LiveId" clId="{5AB013DE-25C9-4584-BDAB-4BC62C1B026E}" dt="2024-10-10T20:29:10.462" v="1992" actId="14100"/>
          <ac:cxnSpMkLst>
            <pc:docMk/>
            <pc:sldMk cId="2144381030" sldId="485"/>
            <ac:cxnSpMk id="23" creationId="{AA35DAC9-F479-51FF-9122-48AB70F77283}"/>
          </ac:cxnSpMkLst>
        </pc:cxnChg>
      </pc:sldChg>
      <pc:sldChg chg="add">
        <pc:chgData name="洋司 宮本" userId="129d7e7526bef78b" providerId="LiveId" clId="{5AB013DE-25C9-4584-BDAB-4BC62C1B026E}" dt="2024-10-10T09:25:39.025" v="1893" actId="2890"/>
        <pc:sldMkLst>
          <pc:docMk/>
          <pc:sldMk cId="3491191898" sldId="486"/>
        </pc:sldMkLst>
      </pc:sldChg>
      <pc:sldChg chg="add">
        <pc:chgData name="洋司 宮本" userId="129d7e7526bef78b" providerId="LiveId" clId="{5AB013DE-25C9-4584-BDAB-4BC62C1B026E}" dt="2024-10-10T20:26:14.327" v="1910" actId="2890"/>
        <pc:sldMkLst>
          <pc:docMk/>
          <pc:sldMk cId="892068324" sldId="487"/>
        </pc:sldMkLst>
      </pc:sldChg>
      <pc:sldChg chg="add">
        <pc:chgData name="洋司 宮本" userId="129d7e7526bef78b" providerId="LiveId" clId="{5AB013DE-25C9-4584-BDAB-4BC62C1B026E}" dt="2024-10-10T20:29:17.309" v="1993" actId="2890"/>
        <pc:sldMkLst>
          <pc:docMk/>
          <pc:sldMk cId="1342602404" sldId="488"/>
        </pc:sldMkLst>
      </pc:sldChg>
    </pc:docChg>
  </pc:docChgLst>
  <pc:docChgLst>
    <pc:chgData name="洋司 宮本" userId="129d7e7526bef78b" providerId="LiveId" clId="{23F3D7D6-6143-4ABE-8E86-8904DC2474AE}"/>
    <pc:docChg chg="undo redo custSel modSld modMainMaster modNotesMaster">
      <pc:chgData name="洋司 宮本" userId="129d7e7526bef78b" providerId="LiveId" clId="{23F3D7D6-6143-4ABE-8E86-8904DC2474AE}" dt="2024-10-08T21:56:55.362" v="958" actId="1076"/>
      <pc:docMkLst>
        <pc:docMk/>
      </pc:docMkLst>
      <pc:sldChg chg="modSp">
        <pc:chgData name="洋司 宮本" userId="129d7e7526bef78b" providerId="LiveId" clId="{23F3D7D6-6143-4ABE-8E86-8904DC2474AE}" dt="2024-10-08T21:20:00.935" v="0"/>
        <pc:sldMkLst>
          <pc:docMk/>
          <pc:sldMk cId="1932030175" sldId="256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1932030175" sldId="256"/>
            <ac:spMk id="3" creationId="{DCC65282-2E87-F806-2059-7A1F8D572C6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32030175" sldId="256"/>
            <ac:spMk id="4" creationId="{59C6018E-CE48-618A-E49C-51D218E45CD2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32030175" sldId="256"/>
            <ac:spMk id="5" creationId="{5A361888-4F47-CFBE-1831-AB991EF87739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32030175" sldId="256"/>
            <ac:spMk id="6" creationId="{C3165A23-4F23-CAB5-7F4D-091BD1803835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32030175" sldId="256"/>
            <ac:spMk id="7" creationId="{3927BBBB-44D6-00E7-F4B8-4754557B02BA}"/>
          </ac:spMkLst>
        </pc:spChg>
      </pc:sldChg>
      <pc:sldChg chg="modSp modNotes">
        <pc:chgData name="洋司 宮本" userId="129d7e7526bef78b" providerId="LiveId" clId="{23F3D7D6-6143-4ABE-8E86-8904DC2474AE}" dt="2024-10-08T21:20:00.935" v="0"/>
        <pc:sldMkLst>
          <pc:docMk/>
          <pc:sldMk cId="2854946148" sldId="257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854946148" sldId="257"/>
            <ac:spMk id="3" creationId="{0FEA618C-30B2-B54D-9ED3-0AA8C90EFF82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54946148" sldId="257"/>
            <ac:spMk id="4" creationId="{8C55F476-4C57-40F1-B398-902C503B885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54946148" sldId="257"/>
            <ac:spMk id="5" creationId="{937F4DFC-2F6B-B931-552E-D62B961C8B32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54946148" sldId="257"/>
            <ac:spMk id="8" creationId="{A1A61CCA-E849-41E1-8BF7-E5E73A779BF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54946148" sldId="257"/>
            <ac:spMk id="9" creationId="{76ADAB9E-762C-7CDC-567F-087363268C9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54946148" sldId="257"/>
            <ac:spMk id="16" creationId="{EEDC5FDE-3902-4E4A-9120-14797477F61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54946148" sldId="257"/>
            <ac:spMk id="17" creationId="{76AC0777-57E5-4BC9-9FCF-E4AED472883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54946148" sldId="257"/>
            <ac:spMk id="18" creationId="{E9F50A5B-A669-0696-6443-FB856AEDBF7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54946148" sldId="257"/>
            <ac:spMk id="19" creationId="{EED2C97F-E677-8227-6123-037A9A5D21D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54946148" sldId="257"/>
            <ac:spMk id="20" creationId="{05F8B7B5-BFD2-5DE6-F32D-6C85016AE202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54946148" sldId="257"/>
            <ac:spMk id="32" creationId="{EEDC5FDE-3902-4E4A-9120-14797477F61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54946148" sldId="257"/>
            <ac:spMk id="34" creationId="{00000000-0000-0000-0000-00000000000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54946148" sldId="257"/>
            <ac:spMk id="39" creationId="{EEDC5FDE-3902-4E4A-9120-14797477F61F}"/>
          </ac:spMkLst>
        </pc:sp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854946148" sldId="257"/>
            <ac:picMk id="2" creationId="{B4619397-AF67-356E-3D9D-638EEA3E2934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854946148" sldId="257"/>
            <ac:picMk id="6" creationId="{87F778D2-1CC0-42BB-A0C3-E384D02DB544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854946148" sldId="257"/>
            <ac:picMk id="7" creationId="{6C481BC0-08D2-4514-B4D0-D2373F96B58F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854946148" sldId="257"/>
            <ac:picMk id="13" creationId="{0A574D16-F7BF-F8DF-AC93-528CAC99C0ED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854946148" sldId="257"/>
            <ac:picMk id="45" creationId="{B5A88D0A-7C18-4E66-813F-F2AFDB21F4EC}"/>
          </ac:picMkLst>
        </pc:picChg>
        <pc:cxnChg chg="mod">
          <ac:chgData name="洋司 宮本" userId="129d7e7526bef78b" providerId="LiveId" clId="{23F3D7D6-6143-4ABE-8E86-8904DC2474AE}" dt="2024-10-08T21:20:00.935" v="0"/>
          <ac:cxnSpMkLst>
            <pc:docMk/>
            <pc:sldMk cId="2854946148" sldId="257"/>
            <ac:cxnSpMk id="10" creationId="{6E6BD702-B2AC-42A3-8D21-2906659CDC47}"/>
          </ac:cxnSpMkLst>
        </pc:cxnChg>
        <pc:cxnChg chg="mod">
          <ac:chgData name="洋司 宮本" userId="129d7e7526bef78b" providerId="LiveId" clId="{23F3D7D6-6143-4ABE-8E86-8904DC2474AE}" dt="2024-10-08T21:20:00.935" v="0"/>
          <ac:cxnSpMkLst>
            <pc:docMk/>
            <pc:sldMk cId="2854946148" sldId="257"/>
            <ac:cxnSpMk id="12" creationId="{9FF70337-B8DE-41E6-94C1-52908470AD02}"/>
          </ac:cxnSpMkLst>
        </pc:cxnChg>
      </pc:sldChg>
      <pc:sldChg chg="modSp modNotes">
        <pc:chgData name="洋司 宮本" userId="129d7e7526bef78b" providerId="LiveId" clId="{23F3D7D6-6143-4ABE-8E86-8904DC2474AE}" dt="2024-10-08T21:20:00.935" v="0"/>
        <pc:sldMkLst>
          <pc:docMk/>
          <pc:sldMk cId="2903311832" sldId="265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903311832" sldId="265"/>
            <ac:spMk id="2" creationId="{CDBC6479-CA88-4827-8AD2-9317485FC57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903311832" sldId="265"/>
            <ac:spMk id="4" creationId="{B5BD4AD0-C16E-6035-2A3E-DB5783E2CD5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903311832" sldId="265"/>
            <ac:spMk id="5" creationId="{2845EBF4-D6BA-463E-BABF-FEF10BB8F62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903311832" sldId="265"/>
            <ac:spMk id="10" creationId="{31B29E94-7D8A-48E4-B4D1-AF7C0B24D8C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903311832" sldId="265"/>
            <ac:spMk id="11" creationId="{3803180B-659D-486E-A930-D735985F2A5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903311832" sldId="265"/>
            <ac:spMk id="13" creationId="{7CACB64B-C136-48CF-158F-69B791706F4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903311832" sldId="265"/>
            <ac:spMk id="17" creationId="{B0C4D706-1C05-407E-AB7B-0954BD77E09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903311832" sldId="265"/>
            <ac:spMk id="18" creationId="{DB51F87D-6517-4606-8ED3-70EDE0FB01F7}"/>
          </ac:spMkLst>
        </pc:spChg>
        <pc:grpChg chg="mod">
          <ac:chgData name="洋司 宮本" userId="129d7e7526bef78b" providerId="LiveId" clId="{23F3D7D6-6143-4ABE-8E86-8904DC2474AE}" dt="2024-10-08T21:20:00.935" v="0"/>
          <ac:grpSpMkLst>
            <pc:docMk/>
            <pc:sldMk cId="2903311832" sldId="265"/>
            <ac:grpSpMk id="3" creationId="{8B641E6D-BE10-4816-893E-52ED3BE14F70}"/>
          </ac:grpSpMkLst>
        </pc:grp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903311832" sldId="265"/>
            <ac:picMk id="8" creationId="{9AB4EC16-EE1A-4109-9D76-2D416627C464}"/>
          </ac:picMkLst>
        </pc:picChg>
        <pc:cxnChg chg="mod">
          <ac:chgData name="洋司 宮本" userId="129d7e7526bef78b" providerId="LiveId" clId="{23F3D7D6-6143-4ABE-8E86-8904DC2474AE}" dt="2024-10-08T21:20:00.935" v="0"/>
          <ac:cxnSpMkLst>
            <pc:docMk/>
            <pc:sldMk cId="2903311832" sldId="265"/>
            <ac:cxnSpMk id="12" creationId="{D3505B1E-3F95-4840-8622-3CBA7C9B932B}"/>
          </ac:cxnSpMkLst>
        </pc:cxnChg>
        <pc:cxnChg chg="mod">
          <ac:chgData name="洋司 宮本" userId="129d7e7526bef78b" providerId="LiveId" clId="{23F3D7D6-6143-4ABE-8E86-8904DC2474AE}" dt="2024-10-08T21:20:00.935" v="0"/>
          <ac:cxnSpMkLst>
            <pc:docMk/>
            <pc:sldMk cId="2903311832" sldId="265"/>
            <ac:cxnSpMk id="14" creationId="{DECFD5C3-76A2-425E-9574-DCBC31C0F647}"/>
          </ac:cxnSpMkLst>
        </pc:cxnChg>
      </pc:sldChg>
      <pc:sldChg chg="modSp modNotes">
        <pc:chgData name="洋司 宮本" userId="129d7e7526bef78b" providerId="LiveId" clId="{23F3D7D6-6143-4ABE-8E86-8904DC2474AE}" dt="2024-10-08T21:20:00.935" v="0"/>
        <pc:sldMkLst>
          <pc:docMk/>
          <pc:sldMk cId="433892756" sldId="356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433892756" sldId="356"/>
            <ac:spMk id="5" creationId="{00000000-0000-0000-0000-00000000000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433892756" sldId="356"/>
            <ac:spMk id="4098" creationId="{00000000-0000-0000-0000-00000000000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433892756" sldId="356"/>
            <ac:spMk id="4099" creationId="{00000000-0000-0000-0000-000000000000}"/>
          </ac:spMkLst>
        </pc:spChg>
      </pc:sldChg>
      <pc:sldChg chg="modSp modNotes">
        <pc:chgData name="洋司 宮本" userId="129d7e7526bef78b" providerId="LiveId" clId="{23F3D7D6-6143-4ABE-8E86-8904DC2474AE}" dt="2024-10-08T21:20:00.935" v="0"/>
        <pc:sldMkLst>
          <pc:docMk/>
          <pc:sldMk cId="2778811198" sldId="388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2" creationId="{A147103D-D736-A667-79A1-D96989DE74D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3" creationId="{47CCD92F-3850-3785-5611-222C1BBBA30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5" creationId="{009C3284-06ED-4224-EF02-919C6691F39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6" creationId="{EDF4B2DB-46E4-7750-4A47-C87CA6EFCCE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9" creationId="{3537A650-3F5E-A23C-59E3-CE0E9BE58FD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14" creationId="{CD139098-55C1-09E7-5B87-D94AD6300AB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18" creationId="{50FDBAC5-DAB0-2554-1F44-A4634724FD9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24" creationId="{297F5353-4714-A97B-DBA0-C77702A62B3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25" creationId="{5DB073E3-88AF-0819-5D89-A8047DB36D9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37" creationId="{2B01F78E-2237-DCDD-723D-64975DA5B0F9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38" creationId="{58448576-5FB1-4584-ADE3-F0504A7BB65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40" creationId="{DC589279-9F58-44D6-727F-E5AEAF50C7D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41" creationId="{CDDBBCD6-02CE-7A35-D9D8-C5B74E06980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42" creationId="{2F4453CA-E749-1158-28F4-06B59B857AC9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44" creationId="{4EEB96AB-5DAC-6682-F74E-6EB2956E676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52" creationId="{EEDC5FDE-3902-4E4A-9120-14797477F61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78811198" sldId="388"/>
            <ac:spMk id="53" creationId="{EEDC5FDE-3902-4E4A-9120-14797477F61F}"/>
          </ac:spMkLst>
        </pc:sp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778811198" sldId="388"/>
            <ac:picMk id="13" creationId="{4C79B2E3-3A78-F2EA-7C9D-2B4C77F9D246}"/>
          </ac:picMkLst>
        </pc:picChg>
      </pc:sldChg>
      <pc:sldChg chg="modSp modNotes">
        <pc:chgData name="洋司 宮本" userId="129d7e7526bef78b" providerId="LiveId" clId="{23F3D7D6-6143-4ABE-8E86-8904DC2474AE}" dt="2024-10-08T21:20:00.935" v="0"/>
        <pc:sldMkLst>
          <pc:docMk/>
          <pc:sldMk cId="829247871" sldId="389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829247871" sldId="389"/>
            <ac:spMk id="2" creationId="{8D5613E9-FA62-3C9D-95C7-70B9AF401B0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829247871" sldId="389"/>
            <ac:spMk id="3" creationId="{3E037C7D-B6C0-11A7-0CD2-77541DE7E0E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829247871" sldId="389"/>
            <ac:spMk id="4" creationId="{8F013EFE-13B1-B0EE-3011-A12515140A7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829247871" sldId="389"/>
            <ac:spMk id="7" creationId="{DFF1274C-E854-3977-6E10-A6489CA18799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829247871" sldId="389"/>
            <ac:spMk id="8" creationId="{2F2A1A29-6337-EF82-8233-61D6CC19AB9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829247871" sldId="389"/>
            <ac:spMk id="12" creationId="{98012337-CB3D-632E-DD8A-172E84B79D0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829247871" sldId="389"/>
            <ac:spMk id="13" creationId="{7BF21D35-7129-78FF-9932-9D2895DE3E2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829247871" sldId="389"/>
            <ac:spMk id="14" creationId="{090FFFF8-8EF8-7D76-46CE-99BA105B7772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829247871" sldId="389"/>
            <ac:spMk id="16" creationId="{3C87802B-A0BE-A9E0-7A13-7F6351181474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829247871" sldId="389"/>
            <ac:spMk id="17" creationId="{2DA7C2CA-ED2B-A76E-2F47-7616CF3EFB87}"/>
          </ac:spMkLst>
        </pc:sp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829247871" sldId="389"/>
            <ac:graphicFrameMk id="5" creationId="{7FA63266-3710-9F00-FA86-60825EE867CB}"/>
          </ac:graphicFrameMkLst>
        </pc:graphicFrame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2356700609" sldId="390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356700609" sldId="390"/>
            <ac:spMk id="3" creationId="{F05D53AD-E847-E612-F0A0-269701B0A7E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356700609" sldId="390"/>
            <ac:spMk id="4" creationId="{8376FD20-B804-E050-391E-5CB6E90805F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356700609" sldId="390"/>
            <ac:spMk id="6" creationId="{BF4ED65B-22FC-CFA1-2A11-AE5FCD158E7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356700609" sldId="390"/>
            <ac:spMk id="8" creationId="{B34906CC-F94D-2FF3-94F5-916CE984EFB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356700609" sldId="390"/>
            <ac:spMk id="9" creationId="{C81819B8-21E1-FB77-5925-3C1965FD254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356700609" sldId="390"/>
            <ac:spMk id="10" creationId="{D314FD11-D60B-E052-E7AA-29EB65D34C34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356700609" sldId="390"/>
            <ac:spMk id="11" creationId="{3E9A0894-F91A-030A-15F1-A1BA357EBFA9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356700609" sldId="390"/>
            <ac:spMk id="12" creationId="{0457DC32-9CD8-0DC0-6649-4E2B74528618}"/>
          </ac:spMkLst>
        </pc:sp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2356700609" sldId="390"/>
            <ac:graphicFrameMk id="7" creationId="{A2AEAF3F-11D8-1BA6-3BC9-E928E86A5E04}"/>
          </ac:graphicFrameMkLst>
        </pc:graphicFrameChg>
      </pc:sldChg>
      <pc:sldChg chg="modSp modNotes">
        <pc:chgData name="洋司 宮本" userId="129d7e7526bef78b" providerId="LiveId" clId="{23F3D7D6-6143-4ABE-8E86-8904DC2474AE}" dt="2024-10-08T21:20:00.935" v="0"/>
        <pc:sldMkLst>
          <pc:docMk/>
          <pc:sldMk cId="2087240123" sldId="414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087240123" sldId="414"/>
            <ac:spMk id="2" creationId="{B562D974-392F-7C4B-6B89-2398A51FAA2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087240123" sldId="414"/>
            <ac:spMk id="7" creationId="{F94ABEB1-2471-7811-3138-F5D41740C98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087240123" sldId="414"/>
            <ac:spMk id="12" creationId="{2BCCB4DF-2F00-4CE3-B263-81AF0195111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087240123" sldId="414"/>
            <ac:spMk id="15" creationId="{8B368DEE-CC30-47CF-80E3-30B159A28EF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087240123" sldId="414"/>
            <ac:spMk id="74" creationId="{42205750-B0B7-44F8-91F5-050A914B1B0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087240123" sldId="414"/>
            <ac:spMk id="78" creationId="{2338A380-ED49-4AC2-A65F-0F401DCFE0E2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087240123" sldId="414"/>
            <ac:spMk id="79" creationId="{B4C73FE0-041C-4D58-A5C2-ECD89A3781E8}"/>
          </ac:spMkLst>
        </pc:spChg>
        <pc:cxnChg chg="mod">
          <ac:chgData name="洋司 宮本" userId="129d7e7526bef78b" providerId="LiveId" clId="{23F3D7D6-6143-4ABE-8E86-8904DC2474AE}" dt="2024-10-08T21:20:00.935" v="0"/>
          <ac:cxnSpMkLst>
            <pc:docMk/>
            <pc:sldMk cId="2087240123" sldId="414"/>
            <ac:cxnSpMk id="13" creationId="{F3BEC10F-A763-491D-AA9E-5E4D9CB793A2}"/>
          </ac:cxnSpMkLst>
        </pc:cxnChg>
        <pc:cxnChg chg="mod">
          <ac:chgData name="洋司 宮本" userId="129d7e7526bef78b" providerId="LiveId" clId="{23F3D7D6-6143-4ABE-8E86-8904DC2474AE}" dt="2024-10-08T21:20:00.935" v="0"/>
          <ac:cxnSpMkLst>
            <pc:docMk/>
            <pc:sldMk cId="2087240123" sldId="414"/>
            <ac:cxnSpMk id="14" creationId="{8350C7B2-B266-4EA6-8EAF-EFE56A24B0F8}"/>
          </ac:cxnSpMkLst>
        </pc:cxnChg>
      </pc:sldChg>
      <pc:sldChg chg="modSp modNotes">
        <pc:chgData name="洋司 宮本" userId="129d7e7526bef78b" providerId="LiveId" clId="{23F3D7D6-6143-4ABE-8E86-8904DC2474AE}" dt="2024-10-08T21:20:00.935" v="0"/>
        <pc:sldMkLst>
          <pc:docMk/>
          <pc:sldMk cId="2118466984" sldId="418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118466984" sldId="418"/>
            <ac:spMk id="2" creationId="{C65DDC2B-82B5-A7F7-34AD-EB804813B04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118466984" sldId="418"/>
            <ac:spMk id="3" creationId="{E112231D-DDEF-59F2-460B-A4444BF673C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118466984" sldId="418"/>
            <ac:spMk id="4" creationId="{7E32BBF9-10EA-AC58-EA1D-0586121FF85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118466984" sldId="418"/>
            <ac:spMk id="6" creationId="{83E4FF07-7217-DB44-FF36-3A563885292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118466984" sldId="418"/>
            <ac:spMk id="7" creationId="{38077B63-417C-2B3B-B74A-3FD5CF5AC51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118466984" sldId="418"/>
            <ac:spMk id="13" creationId="{21BECF15-7C2B-EC2B-EE8D-6094899BB03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118466984" sldId="418"/>
            <ac:spMk id="15" creationId="{561E3574-5ED0-2E3B-9676-9D3DB2A947C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118466984" sldId="418"/>
            <ac:spMk id="18" creationId="{D48B4CF1-321E-0760-A2EB-259C477523B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118466984" sldId="418"/>
            <ac:spMk id="19" creationId="{BFF67D25-BEDB-ED95-F24B-C1D375D7E1D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118466984" sldId="418"/>
            <ac:spMk id="20" creationId="{9A29F2C5-2414-7C54-6069-2CA489A10B14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118466984" sldId="418"/>
            <ac:spMk id="21" creationId="{61793497-1C83-FB66-4C07-51AC1252777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118466984" sldId="418"/>
            <ac:spMk id="22" creationId="{F59F20FE-62DB-0949-B7FF-C057B2FE14B5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118466984" sldId="418"/>
            <ac:spMk id="23" creationId="{F8D7D59F-8548-476E-4815-6E05B9231F88}"/>
          </ac:spMkLst>
        </pc:sp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118466984" sldId="418"/>
            <ac:picMk id="34" creationId="{00000000-0000-0000-0000-000000000000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118466984" sldId="418"/>
            <ac:picMk id="38" creationId="{5346E250-C103-1EEC-2C64-CEDCB633721C}"/>
          </ac:picMkLst>
        </pc:picChg>
      </pc:sldChg>
      <pc:sldChg chg="addSp modSp mod">
        <pc:chgData name="洋司 宮本" userId="129d7e7526bef78b" providerId="LiveId" clId="{23F3D7D6-6143-4ABE-8E86-8904DC2474AE}" dt="2024-10-08T21:23:39.837" v="22" actId="1076"/>
        <pc:sldMkLst>
          <pc:docMk/>
          <pc:sldMk cId="2861995263" sldId="419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861995263" sldId="419"/>
            <ac:spMk id="2" creationId="{EE2C07D1-D958-88CD-18F5-466D0A1E784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61995263" sldId="419"/>
            <ac:spMk id="3" creationId="{093C86D1-22FF-E038-03B9-51F7594A8EA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61995263" sldId="419"/>
            <ac:spMk id="4" creationId="{F6AD6FAC-36E9-622D-7940-4858760BF462}"/>
          </ac:spMkLst>
        </pc:spChg>
        <pc:spChg chg="add mod">
          <ac:chgData name="洋司 宮本" userId="129d7e7526bef78b" providerId="LiveId" clId="{23F3D7D6-6143-4ABE-8E86-8904DC2474AE}" dt="2024-10-08T21:22:50.855" v="14" actId="1076"/>
          <ac:spMkLst>
            <pc:docMk/>
            <pc:sldMk cId="2861995263" sldId="419"/>
            <ac:spMk id="5" creationId="{5708F6DF-838D-000E-CB26-4B885B6DE75F}"/>
          </ac:spMkLst>
        </pc:spChg>
        <pc:spChg chg="add mod">
          <ac:chgData name="洋司 宮本" userId="129d7e7526bef78b" providerId="LiveId" clId="{23F3D7D6-6143-4ABE-8E86-8904DC2474AE}" dt="2024-10-08T21:23:35.166" v="21" actId="1076"/>
          <ac:spMkLst>
            <pc:docMk/>
            <pc:sldMk cId="2861995263" sldId="419"/>
            <ac:spMk id="7" creationId="{C34687D0-616C-D4D2-8D4D-C39BCEC4AE3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61995263" sldId="419"/>
            <ac:spMk id="10" creationId="{7457AE33-956A-AAB4-0B43-C0F8365D897C}"/>
          </ac:spMkLst>
        </pc:sp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2861995263" sldId="419"/>
            <ac:graphicFrameMk id="8" creationId="{FAC0B26A-D2CB-8D5E-5159-53FADCF8FE8C}"/>
          </ac:graphicFrameMkLst>
        </pc:graphicFrame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2861995263" sldId="419"/>
            <ac:graphicFrameMk id="14" creationId="{1E95B5DF-3D9A-2675-5F37-E895EE4E8430}"/>
          </ac:graphicFrameMkLst>
        </pc:graphicFrame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861995263" sldId="419"/>
            <ac:picMk id="1026" creationId="{00ED5662-C7C3-7234-764E-5F4EC058C4D2}"/>
          </ac:picMkLst>
        </pc:picChg>
        <pc:cxnChg chg="mod">
          <ac:chgData name="洋司 宮本" userId="129d7e7526bef78b" providerId="LiveId" clId="{23F3D7D6-6143-4ABE-8E86-8904DC2474AE}" dt="2024-10-08T21:23:39.837" v="22" actId="1076"/>
          <ac:cxnSpMkLst>
            <pc:docMk/>
            <pc:sldMk cId="2861995263" sldId="419"/>
            <ac:cxnSpMk id="6" creationId="{3195E202-AA47-2FB8-8FC7-5E2F5F0ED92D}"/>
          </ac:cxnSpMkLst>
        </pc:cxnChg>
      </pc:sldChg>
      <pc:sldChg chg="addSp modSp mod">
        <pc:chgData name="洋司 宮本" userId="129d7e7526bef78b" providerId="LiveId" clId="{23F3D7D6-6143-4ABE-8E86-8904DC2474AE}" dt="2024-10-08T21:56:55.362" v="958" actId="1076"/>
        <pc:sldMkLst>
          <pc:docMk/>
          <pc:sldMk cId="2711892685" sldId="420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711892685" sldId="420"/>
            <ac:spMk id="2" creationId="{67F74C1F-330F-C4DB-7D44-D9F0689B221B}"/>
          </ac:spMkLst>
        </pc:spChg>
        <pc:spChg chg="mod">
          <ac:chgData name="洋司 宮本" userId="129d7e7526bef78b" providerId="LiveId" clId="{23F3D7D6-6143-4ABE-8E86-8904DC2474AE}" dt="2024-10-08T21:48:18.829" v="690" actId="1036"/>
          <ac:spMkLst>
            <pc:docMk/>
            <pc:sldMk cId="2711892685" sldId="420"/>
            <ac:spMk id="6" creationId="{B3EBEFB3-5FE7-0CD6-6A0A-B40B8F9EB0F9}"/>
          </ac:spMkLst>
        </pc:spChg>
        <pc:spChg chg="mod">
          <ac:chgData name="洋司 宮本" userId="129d7e7526bef78b" providerId="LiveId" clId="{23F3D7D6-6143-4ABE-8E86-8904DC2474AE}" dt="2024-10-08T21:50:08.405" v="730" actId="1035"/>
          <ac:spMkLst>
            <pc:docMk/>
            <pc:sldMk cId="2711892685" sldId="420"/>
            <ac:spMk id="9" creationId="{0B82607D-BD3A-8BC4-02FF-0149A627EA65}"/>
          </ac:spMkLst>
        </pc:spChg>
        <pc:spChg chg="mod">
          <ac:chgData name="洋司 宮本" userId="129d7e7526bef78b" providerId="LiveId" clId="{23F3D7D6-6143-4ABE-8E86-8904DC2474AE}" dt="2024-10-08T21:48:10.163" v="682" actId="1036"/>
          <ac:spMkLst>
            <pc:docMk/>
            <pc:sldMk cId="2711892685" sldId="420"/>
            <ac:spMk id="10" creationId="{54851223-32E3-E910-85AB-644BC1C5F451}"/>
          </ac:spMkLst>
        </pc:spChg>
        <pc:spChg chg="mod">
          <ac:chgData name="洋司 宮本" userId="129d7e7526bef78b" providerId="LiveId" clId="{23F3D7D6-6143-4ABE-8E86-8904DC2474AE}" dt="2024-10-08T21:48:28.172" v="708" actId="1036"/>
          <ac:spMkLst>
            <pc:docMk/>
            <pc:sldMk cId="2711892685" sldId="420"/>
            <ac:spMk id="11" creationId="{B87F50EE-1A08-68CE-CE01-FD77CBBF4B1C}"/>
          </ac:spMkLst>
        </pc:spChg>
        <pc:spChg chg="add mod">
          <ac:chgData name="洋司 宮本" userId="129d7e7526bef78b" providerId="LiveId" clId="{23F3D7D6-6143-4ABE-8E86-8904DC2474AE}" dt="2024-10-08T21:48:36.952" v="714" actId="1036"/>
          <ac:spMkLst>
            <pc:docMk/>
            <pc:sldMk cId="2711892685" sldId="420"/>
            <ac:spMk id="14" creationId="{A7742C5A-A1FB-039C-CF8A-779F5A36A69E}"/>
          </ac:spMkLst>
        </pc:spChg>
        <pc:spChg chg="add mod">
          <ac:chgData name="洋司 宮本" userId="129d7e7526bef78b" providerId="LiveId" clId="{23F3D7D6-6143-4ABE-8E86-8904DC2474AE}" dt="2024-10-08T21:48:36.952" v="714" actId="1036"/>
          <ac:spMkLst>
            <pc:docMk/>
            <pc:sldMk cId="2711892685" sldId="420"/>
            <ac:spMk id="15" creationId="{B8799E1A-521F-30AC-4018-2F9923C21387}"/>
          </ac:spMkLst>
        </pc:spChg>
        <pc:spChg chg="add mod">
          <ac:chgData name="洋司 宮本" userId="129d7e7526bef78b" providerId="LiveId" clId="{23F3D7D6-6143-4ABE-8E86-8904DC2474AE}" dt="2024-10-08T21:48:36.952" v="714" actId="1036"/>
          <ac:spMkLst>
            <pc:docMk/>
            <pc:sldMk cId="2711892685" sldId="420"/>
            <ac:spMk id="16" creationId="{47331E56-BEF7-9B74-C14C-D93E0A9523CB}"/>
          </ac:spMkLst>
        </pc:spChg>
        <pc:spChg chg="add mod">
          <ac:chgData name="洋司 宮本" userId="129d7e7526bef78b" providerId="LiveId" clId="{23F3D7D6-6143-4ABE-8E86-8904DC2474AE}" dt="2024-10-08T21:48:36.952" v="714" actId="1036"/>
          <ac:spMkLst>
            <pc:docMk/>
            <pc:sldMk cId="2711892685" sldId="420"/>
            <ac:spMk id="17" creationId="{713EA305-76A6-5397-943F-73392AE0798F}"/>
          </ac:spMkLst>
        </pc:spChg>
        <pc:spChg chg="add mod">
          <ac:chgData name="洋司 宮本" userId="129d7e7526bef78b" providerId="LiveId" clId="{23F3D7D6-6143-4ABE-8E86-8904DC2474AE}" dt="2024-10-08T21:48:36.952" v="714" actId="1036"/>
          <ac:spMkLst>
            <pc:docMk/>
            <pc:sldMk cId="2711892685" sldId="420"/>
            <ac:spMk id="18" creationId="{80F06ABA-3AFD-5547-298D-BB9D6FC2DE83}"/>
          </ac:spMkLst>
        </pc:spChg>
        <pc:spChg chg="add mod">
          <ac:chgData name="洋司 宮本" userId="129d7e7526bef78b" providerId="LiveId" clId="{23F3D7D6-6143-4ABE-8E86-8904DC2474AE}" dt="2024-10-08T21:48:36.952" v="714" actId="1036"/>
          <ac:spMkLst>
            <pc:docMk/>
            <pc:sldMk cId="2711892685" sldId="420"/>
            <ac:spMk id="19" creationId="{9CB1272F-D1B5-5432-BE29-05047328FEA9}"/>
          </ac:spMkLst>
        </pc:spChg>
        <pc:spChg chg="add mod">
          <ac:chgData name="洋司 宮本" userId="129d7e7526bef78b" providerId="LiveId" clId="{23F3D7D6-6143-4ABE-8E86-8904DC2474AE}" dt="2024-10-08T21:48:36.952" v="714" actId="1036"/>
          <ac:spMkLst>
            <pc:docMk/>
            <pc:sldMk cId="2711892685" sldId="420"/>
            <ac:spMk id="20" creationId="{E86C79AB-E603-C0F2-BAE8-110B6EE997B3}"/>
          </ac:spMkLst>
        </pc:spChg>
        <pc:spChg chg="add mod">
          <ac:chgData name="洋司 宮本" userId="129d7e7526bef78b" providerId="LiveId" clId="{23F3D7D6-6143-4ABE-8E86-8904DC2474AE}" dt="2024-10-08T21:48:36.952" v="714" actId="1036"/>
          <ac:spMkLst>
            <pc:docMk/>
            <pc:sldMk cId="2711892685" sldId="420"/>
            <ac:spMk id="21" creationId="{89800D05-66F1-6CEF-9911-088C07127B7D}"/>
          </ac:spMkLst>
        </pc:spChg>
        <pc:spChg chg="add mod">
          <ac:chgData name="洋司 宮本" userId="129d7e7526bef78b" providerId="LiveId" clId="{23F3D7D6-6143-4ABE-8E86-8904DC2474AE}" dt="2024-10-08T21:54:51.327" v="825" actId="2085"/>
          <ac:spMkLst>
            <pc:docMk/>
            <pc:sldMk cId="2711892685" sldId="420"/>
            <ac:spMk id="22" creationId="{2E6FAABB-F7C2-FB96-D2B6-B9E6FC5B25F9}"/>
          </ac:spMkLst>
        </pc:spChg>
        <pc:spChg chg="add mod">
          <ac:chgData name="洋司 宮本" userId="129d7e7526bef78b" providerId="LiveId" clId="{23F3D7D6-6143-4ABE-8E86-8904DC2474AE}" dt="2024-10-08T21:55:00.330" v="827" actId="2085"/>
          <ac:spMkLst>
            <pc:docMk/>
            <pc:sldMk cId="2711892685" sldId="420"/>
            <ac:spMk id="24" creationId="{27A2CB73-19D8-954B-4CC2-47E098D24B91}"/>
          </ac:spMkLst>
        </pc:spChg>
        <pc:spChg chg="add mod">
          <ac:chgData name="洋司 宮本" userId="129d7e7526bef78b" providerId="LiveId" clId="{23F3D7D6-6143-4ABE-8E86-8904DC2474AE}" dt="2024-10-08T21:56:55.362" v="958" actId="1076"/>
          <ac:spMkLst>
            <pc:docMk/>
            <pc:sldMk cId="2711892685" sldId="420"/>
            <ac:spMk id="25" creationId="{3EA8C3FB-F127-224B-127D-77963D4D9925}"/>
          </ac:spMkLst>
        </pc:spChg>
        <pc:spChg chg="add mod">
          <ac:chgData name="洋司 宮本" userId="129d7e7526bef78b" providerId="LiveId" clId="{23F3D7D6-6143-4ABE-8E86-8904DC2474AE}" dt="2024-10-08T21:56:48.276" v="956" actId="1076"/>
          <ac:spMkLst>
            <pc:docMk/>
            <pc:sldMk cId="2711892685" sldId="420"/>
            <ac:spMk id="26" creationId="{B2CDD1F9-9041-BD0A-4E47-9CEAC52A7B5D}"/>
          </ac:spMkLst>
        </pc:spChg>
        <pc:graphicFrameChg chg="mod modGraphic">
          <ac:chgData name="洋司 宮本" userId="129d7e7526bef78b" providerId="LiveId" clId="{23F3D7D6-6143-4ABE-8E86-8904DC2474AE}" dt="2024-10-08T21:48:28.172" v="708" actId="1036"/>
          <ac:graphicFrameMkLst>
            <pc:docMk/>
            <pc:sldMk cId="2711892685" sldId="420"/>
            <ac:graphicFrameMk id="7" creationId="{900EB71C-C2D0-B1D1-68AD-708E914EDF01}"/>
          </ac:graphicFrameMkLst>
        </pc:graphicFrameChg>
        <pc:graphicFrameChg chg="mod">
          <ac:chgData name="洋司 宮本" userId="129d7e7526bef78b" providerId="LiveId" clId="{23F3D7D6-6143-4ABE-8E86-8904DC2474AE}" dt="2024-10-08T21:56:40.035" v="952"/>
          <ac:graphicFrameMkLst>
            <pc:docMk/>
            <pc:sldMk cId="2711892685" sldId="420"/>
            <ac:graphicFrameMk id="8" creationId="{CDB94E75-9D38-806B-1A3F-D0BF35D800BE}"/>
          </ac:graphicFrameMkLst>
        </pc:graphicFrameChg>
        <pc:graphicFrameChg chg="add mod">
          <ac:chgData name="洋司 宮本" userId="129d7e7526bef78b" providerId="LiveId" clId="{23F3D7D6-6143-4ABE-8E86-8904DC2474AE}" dt="2024-10-08T21:53:36.446" v="774"/>
          <ac:graphicFrameMkLst>
            <pc:docMk/>
            <pc:sldMk cId="2711892685" sldId="420"/>
            <ac:graphicFrameMk id="23" creationId="{FA44068F-2B8E-9BC1-F95B-F065EC281324}"/>
          </ac:graphicFrameMkLst>
        </pc:graphicFrameChg>
        <pc:cxnChg chg="mod">
          <ac:chgData name="洋司 宮本" userId="129d7e7526bef78b" providerId="LiveId" clId="{23F3D7D6-6143-4ABE-8E86-8904DC2474AE}" dt="2024-10-08T21:48:28.172" v="708" actId="1036"/>
          <ac:cxnSpMkLst>
            <pc:docMk/>
            <pc:sldMk cId="2711892685" sldId="420"/>
            <ac:cxnSpMk id="13" creationId="{ECE67F51-EA29-C5F3-C475-231239312B3F}"/>
          </ac:cxnSpMkLst>
        </pc:cxnChg>
      </pc:sldChg>
      <pc:sldChg chg="modSp modNotes">
        <pc:chgData name="洋司 宮本" userId="129d7e7526bef78b" providerId="LiveId" clId="{23F3D7D6-6143-4ABE-8E86-8904DC2474AE}" dt="2024-10-08T21:20:00.935" v="0"/>
        <pc:sldMkLst>
          <pc:docMk/>
          <pc:sldMk cId="369470087" sldId="426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369470087" sldId="426"/>
            <ac:spMk id="2" creationId="{5AD2007A-D1A4-02A7-141B-DCB6249FCA2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69470087" sldId="426"/>
            <ac:spMk id="3" creationId="{44382297-EB15-8415-DA25-1D1DE662B67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69470087" sldId="426"/>
            <ac:spMk id="4" creationId="{6F966A2F-88E8-28CA-5B0A-7E1A5CDD2073}"/>
          </ac:spMkLst>
        </pc:sp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69470087" sldId="426"/>
            <ac:picMk id="6" creationId="{AC4963F6-7853-72BE-E485-1C0671939215}"/>
          </ac:picMkLst>
        </pc:picChg>
        <pc:cxnChg chg="mod">
          <ac:chgData name="洋司 宮本" userId="129d7e7526bef78b" providerId="LiveId" clId="{23F3D7D6-6143-4ABE-8E86-8904DC2474AE}" dt="2024-10-08T21:20:00.935" v="0"/>
          <ac:cxnSpMkLst>
            <pc:docMk/>
            <pc:sldMk cId="369470087" sldId="426"/>
            <ac:cxnSpMk id="5" creationId="{7D609226-B423-3637-1C50-5B1868C75713}"/>
          </ac:cxnSpMkLst>
        </pc:cxn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3004896198" sldId="428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3004896198" sldId="428"/>
            <ac:spMk id="2" creationId="{67F74C1F-330F-C4DB-7D44-D9F0689B221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04896198" sldId="428"/>
            <ac:spMk id="3" creationId="{F05D53AD-E847-E612-F0A0-269701B0A7E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04896198" sldId="428"/>
            <ac:spMk id="4" creationId="{8376FD20-B804-E050-391E-5CB6E90805F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04896198" sldId="428"/>
            <ac:spMk id="6" creationId="{BF4ED65B-22FC-CFA1-2A11-AE5FCD158E7F}"/>
          </ac:spMkLst>
        </pc:sp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3004896198" sldId="428"/>
            <ac:graphicFrameMk id="5" creationId="{D1083AAD-4222-B407-DF70-86E66ADE3654}"/>
          </ac:graphicFrameMkLst>
        </pc:graphicFrame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1713301731" sldId="452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1713301731" sldId="452"/>
            <ac:spMk id="2" creationId="{C65DDC2B-82B5-A7F7-34AD-EB804813B04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713301731" sldId="452"/>
            <ac:spMk id="6" creationId="{71355A58-16C6-E263-59ED-9E23882B374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713301731" sldId="452"/>
            <ac:spMk id="7" creationId="{AD846E64-292D-7AF3-6E14-32885FF075B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713301731" sldId="452"/>
            <ac:spMk id="10" creationId="{2B9A73AC-53F4-9DF9-5905-C34CC746ED2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713301731" sldId="452"/>
            <ac:spMk id="11" creationId="{6BCA966F-09EC-8F96-9C97-CA777612FFB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713301731" sldId="452"/>
            <ac:spMk id="12" creationId="{03E45317-74BA-8039-B4A0-AA6CE1BE639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713301731" sldId="452"/>
            <ac:spMk id="19" creationId="{DC48C81E-B61C-1A11-1F67-A0C3945B7D99}"/>
          </ac:spMkLst>
        </pc:sp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1713301731" sldId="452"/>
            <ac:graphicFrameMk id="4" creationId="{EC822534-0A10-950C-C733-B0CF8FCC664D}"/>
          </ac:graphicFrameMkLst>
        </pc:graphicFrame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3839140106" sldId="454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3839140106" sldId="454"/>
            <ac:spMk id="4" creationId="{F27CB647-6099-7792-DDB2-9B8A73AEFA64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839140106" sldId="454"/>
            <ac:spMk id="5" creationId="{31C1D079-5C61-0AD3-8114-1FCDB677456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839140106" sldId="454"/>
            <ac:spMk id="6" creationId="{9840C2C9-05BF-E390-5F21-7BF94A468EE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839140106" sldId="454"/>
            <ac:spMk id="7" creationId="{7DF637EB-3DB0-5F12-A0A0-090120C89FF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839140106" sldId="454"/>
            <ac:spMk id="9" creationId="{66A9C032-EB9C-DD7C-9ED4-CF110378F0D5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839140106" sldId="454"/>
            <ac:spMk id="10" creationId="{9EE5F622-2BF1-FAFC-3B4C-F6EC62F31C3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839140106" sldId="454"/>
            <ac:spMk id="11" creationId="{594014EE-FB56-1F42-7AD3-7D5DE8A620F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839140106" sldId="454"/>
            <ac:spMk id="12" creationId="{529B61BD-40C5-DE9A-8BDB-321EF9865D9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839140106" sldId="454"/>
            <ac:spMk id="15" creationId="{3E12EBCE-429F-75A5-EB9B-83E9AF77347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839140106" sldId="454"/>
            <ac:spMk id="16" creationId="{B66163DE-AE98-1D8C-6709-187A1F16E6D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839140106" sldId="454"/>
            <ac:spMk id="17" creationId="{BBE86ED2-7488-AACD-1C8D-DA6A6F98A2B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839140106" sldId="454"/>
            <ac:spMk id="18" creationId="{5451C3F1-E31A-7FB7-EB01-997BE8C3866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839140106" sldId="454"/>
            <ac:spMk id="19" creationId="{59DA40DC-762C-92A0-27B8-3D731B64E53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839140106" sldId="454"/>
            <ac:spMk id="20" creationId="{4FF211CE-DF8F-56ED-FAC0-7B2F0C8669D9}"/>
          </ac:spMkLst>
        </pc:sp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839140106" sldId="454"/>
            <ac:picMk id="13" creationId="{9C144A49-806D-915B-6C0F-ECBE7FBED16D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839140106" sldId="454"/>
            <ac:picMk id="14" creationId="{51699A4B-34EF-013B-A4A5-1AA6F7A6FCFF}"/>
          </ac:picMkLst>
        </pc:pic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2873016379" sldId="455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3016379" sldId="455"/>
            <ac:spMk id="4" creationId="{4D957A74-6B6E-E1D4-90A6-2D8CB11C9BE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3016379" sldId="455"/>
            <ac:spMk id="6" creationId="{DFE3E524-639A-E2F4-0429-69F8CD25923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3016379" sldId="455"/>
            <ac:spMk id="9" creationId="{B1179D82-C853-6B39-D560-64FFD5A69992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3016379" sldId="455"/>
            <ac:spMk id="12" creationId="{5850E931-26EA-40E9-4C8D-D93DB285AF4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3016379" sldId="455"/>
            <ac:spMk id="15" creationId="{BBCF7C2A-836B-819A-163A-633ACBBE5EA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3016379" sldId="455"/>
            <ac:spMk id="22" creationId="{3BF8C8B3-C117-913F-9570-2E32B38744E3}"/>
          </ac:spMkLst>
        </pc:sp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2873016379" sldId="455"/>
            <ac:graphicFrameMk id="2" creationId="{D62993E5-6167-5AE7-3D0A-87B3792DB2DB}"/>
          </ac:graphicFrameMkLst>
        </pc:graphicFrame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1489763841" sldId="456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1489763841" sldId="456"/>
            <ac:spMk id="3" creationId="{C55FCD59-2C7F-FB79-F2C8-00791C65CF0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489763841" sldId="456"/>
            <ac:spMk id="5" creationId="{3326FC93-A11F-2C6C-0FCD-8F022464E10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489763841" sldId="456"/>
            <ac:spMk id="7" creationId="{6A1CD412-92F5-60CE-D633-6786CC5A206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489763841" sldId="456"/>
            <ac:spMk id="8" creationId="{E19294FE-705C-3E74-E7B5-B44CD946511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489763841" sldId="456"/>
            <ac:spMk id="16" creationId="{34C012A3-2C80-8452-9FFC-A3CC81E530D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489763841" sldId="456"/>
            <ac:spMk id="17" creationId="{577324DC-66A9-1477-165A-80A2F9E51472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489763841" sldId="456"/>
            <ac:spMk id="18" creationId="{E4E4D4D4-8705-3A85-93EA-84DF8C82D77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489763841" sldId="456"/>
            <ac:spMk id="19" creationId="{685F9E0F-DF4D-0B17-041B-C0BAB5D68FAA}"/>
          </ac:spMkLst>
        </pc:sp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1489763841" sldId="456"/>
            <ac:picMk id="2" creationId="{CC6F0483-9678-7D65-A7E5-898CAF8500AD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1489763841" sldId="456"/>
            <ac:picMk id="4" creationId="{150815AA-13AF-561D-A9D9-C0E9AB7CAD04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1489763841" sldId="456"/>
            <ac:picMk id="6" creationId="{F26A3093-41A5-C1D4-27D6-200E2EA40729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1489763841" sldId="456"/>
            <ac:picMk id="10" creationId="{0836B424-E06D-1D11-BC12-93687DAC59DD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1489763841" sldId="456"/>
            <ac:picMk id="11" creationId="{C44BBFE2-C685-BD6B-11D7-BA8ECA3CFD6C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1489763841" sldId="456"/>
            <ac:picMk id="13" creationId="{CEF4E2E0-DDE2-C90B-20D0-EFEA050302B9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1489763841" sldId="456"/>
            <ac:picMk id="15" creationId="{7BCCC4D9-6B56-9C90-FB92-15F8F65E00D3}"/>
          </ac:picMkLst>
        </pc:pic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2253732681" sldId="457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253732681" sldId="457"/>
            <ac:spMk id="2" creationId="{193809E6-CC9E-4EB5-FB53-2730B1D15642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253732681" sldId="457"/>
            <ac:spMk id="3" creationId="{EC35069C-54BB-E674-89E0-A14D71C539F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253732681" sldId="457"/>
            <ac:spMk id="5" creationId="{621A9A23-A38F-A5B2-3E31-BCB2C89A500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253732681" sldId="457"/>
            <ac:spMk id="9" creationId="{1BCC7704-D6A3-162A-C7E5-66FA4BE35E7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253732681" sldId="457"/>
            <ac:spMk id="11" creationId="{830134C5-9089-C277-E997-9D6DFDDE9FF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253732681" sldId="457"/>
            <ac:spMk id="14" creationId="{222BB05C-CDDB-2F45-6867-1E6454E3B58C}"/>
          </ac:spMkLst>
        </pc:sp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2253732681" sldId="457"/>
            <ac:graphicFrameMk id="7" creationId="{A7E941B4-731E-51E7-9C33-BB4677E06B75}"/>
          </ac:graphicFrameMkLst>
        </pc:graphicFrame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253732681" sldId="457"/>
            <ac:picMk id="4" creationId="{95AA323F-F2D1-EA44-CB3E-43C463DF2BFA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253732681" sldId="457"/>
            <ac:picMk id="6" creationId="{08393A7D-2D44-D7FA-B105-F004C5ABE1C7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253732681" sldId="457"/>
            <ac:picMk id="8" creationId="{D6BFD860-A07D-1F42-65EE-6723C9301FEF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253732681" sldId="457"/>
            <ac:picMk id="10" creationId="{3753B926-826A-3499-126A-04C19605A08E}"/>
          </ac:picMkLst>
        </pc:pic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2104750315" sldId="458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104750315" sldId="458"/>
            <ac:spMk id="3" creationId="{CE77CA7C-C9F0-A28C-ECBC-D5E5526C449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104750315" sldId="458"/>
            <ac:spMk id="4" creationId="{72EA880A-3468-5BB4-7CCC-5465CB9E824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104750315" sldId="458"/>
            <ac:spMk id="5" creationId="{B1E0A34F-DC1F-52CF-C018-84A5378658F9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104750315" sldId="458"/>
            <ac:spMk id="6" creationId="{A5E45E6F-32B8-F65D-ADB3-E3338BA65023}"/>
          </ac:spMkLst>
        </pc:sp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2104750315" sldId="458"/>
            <ac:graphicFrameMk id="2" creationId="{665D364C-D996-2969-CC24-BC28B90CB02A}"/>
          </ac:graphicFrameMkLst>
        </pc:graphicFrame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104750315" sldId="458"/>
            <ac:picMk id="1026" creationId="{00000000-0000-0000-0000-000000000000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104750315" sldId="458"/>
            <ac:picMk id="1027" creationId="{00000000-0000-0000-0000-000000000000}"/>
          </ac:picMkLst>
        </pc:pic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3261273956" sldId="459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3261273956" sldId="459"/>
            <ac:spMk id="2" creationId="{BF8541D4-533B-5B6A-3BC5-64178FB236D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261273956" sldId="459"/>
            <ac:spMk id="3" creationId="{96DBF6AA-ADC9-3FED-A592-8D6A28C3102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261273956" sldId="459"/>
            <ac:spMk id="4" creationId="{8C62BF31-27A7-E78A-7FCF-D862AF926A9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261273956" sldId="459"/>
            <ac:spMk id="7" creationId="{C47DFBF6-8E10-8491-2747-FE187051740E}"/>
          </ac:spMkLst>
        </pc:sp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261273956" sldId="459"/>
            <ac:picMk id="5" creationId="{111FC9E0-21C6-3E3B-2B39-23CF91CBDE83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261273956" sldId="459"/>
            <ac:picMk id="8" creationId="{FA69B814-EF06-772D-7E49-DFC65556E2B7}"/>
          </ac:picMkLst>
        </pc:pic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1885020206" sldId="461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1885020206" sldId="461"/>
            <ac:spMk id="2" creationId="{C65DDC2B-82B5-A7F7-34AD-EB804813B04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885020206" sldId="461"/>
            <ac:spMk id="4" creationId="{5D907324-73C7-B843-6960-F575A534F5F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885020206" sldId="461"/>
            <ac:spMk id="5" creationId="{B424F6B6-72EB-F225-42F7-97259C88FF8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885020206" sldId="461"/>
            <ac:spMk id="7" creationId="{6C9236C1-0521-3253-D68B-55A827B5F19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885020206" sldId="461"/>
            <ac:spMk id="8" creationId="{097CB5C2-6CFF-EBF7-AF68-6B3891CBF2EA}"/>
          </ac:spMkLst>
        </pc:sp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2242098536" sldId="462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242098536" sldId="462"/>
            <ac:spMk id="6" creationId="{881B222D-1364-2DFE-2D37-85041A5C80D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242098536" sldId="462"/>
            <ac:spMk id="7" creationId="{D1CD2302-A703-924C-2C27-B442CE4DC2F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242098536" sldId="462"/>
            <ac:spMk id="8" creationId="{589E68E7-49D0-B825-A261-1CF3B323512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242098536" sldId="462"/>
            <ac:spMk id="10" creationId="{B832DB9C-5CF0-912D-4D50-979B3AF41116}"/>
          </ac:spMkLst>
        </pc:sp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2242098536" sldId="462"/>
            <ac:picMk id="2" creationId="{48F5E945-CC98-43CB-982C-23E183356BE8}"/>
          </ac:picMkLst>
        </pc:pic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2702511544" sldId="463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702511544" sldId="463"/>
            <ac:spMk id="2" creationId="{56AFE090-7866-9DDB-A825-CACE4A691BD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02511544" sldId="463"/>
            <ac:spMk id="3" creationId="{502867D9-592D-17AA-1267-EFBCA98868E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02511544" sldId="463"/>
            <ac:spMk id="4" creationId="{D8579906-181A-469D-2AF9-0D4D8591D7A4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02511544" sldId="463"/>
            <ac:spMk id="5" creationId="{4E489C6C-FBD5-7588-70F4-D465D6BCF73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02511544" sldId="463"/>
            <ac:spMk id="6" creationId="{1C4839E4-AF80-B2A1-ACA8-DDBD576B8AC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02511544" sldId="463"/>
            <ac:spMk id="7" creationId="{3FE2CAB2-44E5-89BC-8753-47F60C370BC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02511544" sldId="463"/>
            <ac:spMk id="8" creationId="{E1281A38-D7D3-0A3D-5F5D-4739A0EFB6A5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02511544" sldId="463"/>
            <ac:spMk id="10" creationId="{B2C98FFB-8CD1-54B2-7B50-60D19D13E269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02511544" sldId="463"/>
            <ac:spMk id="13" creationId="{2A8AB871-2601-BD6D-44C0-647966BC83F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702511544" sldId="463"/>
            <ac:spMk id="14" creationId="{07273253-1DEA-0F24-BC13-55F1F61BDD38}"/>
          </ac:spMkLst>
        </pc:spChg>
      </pc:sldChg>
      <pc:sldChg chg="modSp modNotes">
        <pc:chgData name="洋司 宮本" userId="129d7e7526bef78b" providerId="LiveId" clId="{23F3D7D6-6143-4ABE-8E86-8904DC2474AE}" dt="2024-10-08T21:20:00.935" v="0"/>
        <pc:sldMkLst>
          <pc:docMk/>
          <pc:sldMk cId="3088598520" sldId="464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3088598520" sldId="464"/>
            <ac:spMk id="4" creationId="{8C55F476-4C57-40F1-B398-902C503B885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88598520" sldId="464"/>
            <ac:spMk id="8" creationId="{A1A61CCA-E849-41E1-8BF7-E5E73A779BF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88598520" sldId="464"/>
            <ac:spMk id="16" creationId="{EEDC5FDE-3902-4E4A-9120-14797477F61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88598520" sldId="464"/>
            <ac:spMk id="17" creationId="{76AC0777-57E5-4BC9-9FCF-E4AED472883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88598520" sldId="464"/>
            <ac:spMk id="32" creationId="{EEDC5FDE-3902-4E4A-9120-14797477F61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88598520" sldId="464"/>
            <ac:spMk id="34" creationId="{00000000-0000-0000-0000-000000000000}"/>
          </ac:spMkLst>
        </pc:sp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088598520" sldId="464"/>
            <ac:picMk id="6" creationId="{87F778D2-1CC0-42BB-A0C3-E384D02DB544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088598520" sldId="464"/>
            <ac:picMk id="7" creationId="{6C481BC0-08D2-4514-B4D0-D2373F96B58F}"/>
          </ac:picMkLst>
        </pc:picChg>
        <pc:cxnChg chg="mod">
          <ac:chgData name="洋司 宮本" userId="129d7e7526bef78b" providerId="LiveId" clId="{23F3D7D6-6143-4ABE-8E86-8904DC2474AE}" dt="2024-10-08T21:20:00.935" v="0"/>
          <ac:cxnSpMkLst>
            <pc:docMk/>
            <pc:sldMk cId="3088598520" sldId="464"/>
            <ac:cxnSpMk id="10" creationId="{6E6BD702-B2AC-42A3-8D21-2906659CDC47}"/>
          </ac:cxnSpMkLst>
        </pc:cxnChg>
        <pc:cxnChg chg="mod">
          <ac:chgData name="洋司 宮本" userId="129d7e7526bef78b" providerId="LiveId" clId="{23F3D7D6-6143-4ABE-8E86-8904DC2474AE}" dt="2024-10-08T21:20:00.935" v="0"/>
          <ac:cxnSpMkLst>
            <pc:docMk/>
            <pc:sldMk cId="3088598520" sldId="464"/>
            <ac:cxnSpMk id="12" creationId="{9FF70337-B8DE-41E6-94C1-52908470AD02}"/>
          </ac:cxnSpMkLst>
        </pc:cxnChg>
      </pc:sldChg>
      <pc:sldChg chg="modSp modNotes">
        <pc:chgData name="洋司 宮本" userId="129d7e7526bef78b" providerId="LiveId" clId="{23F3D7D6-6143-4ABE-8E86-8904DC2474AE}" dt="2024-10-08T21:20:00.935" v="0"/>
        <pc:sldMkLst>
          <pc:docMk/>
          <pc:sldMk cId="931336604" sldId="465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2" creationId="{A147103D-D736-A667-79A1-D96989DE74D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3" creationId="{47CCD92F-3850-3785-5611-222C1BBBA30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5" creationId="{009C3284-06ED-4224-EF02-919C6691F39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6" creationId="{EDF4B2DB-46E4-7750-4A47-C87CA6EFCCE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9" creationId="{3537A650-3F5E-A23C-59E3-CE0E9BE58FD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14" creationId="{CD139098-55C1-09E7-5B87-D94AD6300AB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18" creationId="{50FDBAC5-DAB0-2554-1F44-A4634724FD9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24" creationId="{297F5353-4714-A97B-DBA0-C77702A62B3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25" creationId="{5DB073E3-88AF-0819-5D89-A8047DB36D9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26" creationId="{3CB1CCD4-2FDC-D8EC-3485-6D625C492924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37" creationId="{2B01F78E-2237-DCDD-723D-64975DA5B0F9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38" creationId="{58448576-5FB1-4584-ADE3-F0504A7BB65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40" creationId="{DC589279-9F58-44D6-727F-E5AEAF50C7D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41" creationId="{CDDBBCD6-02CE-7A35-D9D8-C5B74E06980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42" creationId="{2F4453CA-E749-1158-28F4-06B59B857AC9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44" creationId="{4EEB96AB-5DAC-6682-F74E-6EB2956E676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46" creationId="{9B914567-8D5C-9B07-9060-FF38C2D398C2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47" creationId="{DD75EEB8-52CE-0E0A-ADDA-AB61DE3543E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48" creationId="{3A20BA6D-A868-DE11-DB31-7FF53458075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49" creationId="{3E374824-AD46-7EF7-5888-7FE6B1706F14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50" creationId="{9E2C29B4-0655-4A8C-DE47-2D466211C05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51" creationId="{265A2BE7-7649-8DFC-7F24-0EBDB5A98C4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52" creationId="{EEDC5FDE-3902-4E4A-9120-14797477F61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53" creationId="{EEDC5FDE-3902-4E4A-9120-14797477F61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54" creationId="{00000000-0000-0000-0000-00000000000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55" creationId="{815982BC-21FA-53D2-73FC-92C98303C34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931336604" sldId="465"/>
            <ac:spMk id="56" creationId="{24F7F7BC-D677-6724-C4B1-A10310F3054B}"/>
          </ac:spMkLst>
        </pc:sp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931336604" sldId="465"/>
            <ac:picMk id="13" creationId="{4C79B2E3-3A78-F2EA-7C9D-2B4C77F9D246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931336604" sldId="465"/>
            <ac:picMk id="27" creationId="{6BC12923-0B1C-370C-76F8-B9EDC95D62B4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931336604" sldId="465"/>
            <ac:picMk id="28" creationId="{D166B866-3948-EB7F-D057-C3EAD774A63F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931336604" sldId="465"/>
            <ac:picMk id="29" creationId="{4FB21160-E1DD-2251-D945-88F6DAE0C3D5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931336604" sldId="465"/>
            <ac:picMk id="31" creationId="{622B996A-5115-0645-3448-3B41E2370196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931336604" sldId="465"/>
            <ac:picMk id="35" creationId="{9D63BD98-0129-3863-1A4E-AABE8CD40DF2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931336604" sldId="465"/>
            <ac:picMk id="36" creationId="{D5AE3532-0023-CE12-6ECE-C8DC8C30587A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931336604" sldId="465"/>
            <ac:picMk id="1026" creationId="{258A056F-5AFF-2D24-289A-6B3805635BBE}"/>
          </ac:picMkLst>
        </pc:picChg>
      </pc:sldChg>
      <pc:sldChg chg="modSp modNotes">
        <pc:chgData name="洋司 宮本" userId="129d7e7526bef78b" providerId="LiveId" clId="{23F3D7D6-6143-4ABE-8E86-8904DC2474AE}" dt="2024-10-08T21:20:00.935" v="0"/>
        <pc:sldMkLst>
          <pc:docMk/>
          <pc:sldMk cId="2872431695" sldId="466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2" creationId="{8D5613E9-FA62-3C9D-95C7-70B9AF401B0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3" creationId="{3E037C7D-B6C0-11A7-0CD2-77541DE7E0E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4" creationId="{8F013EFE-13B1-B0EE-3011-A12515140A7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7" creationId="{DFF1274C-E854-3977-6E10-A6489CA18799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8" creationId="{2F2A1A29-6337-EF82-8233-61D6CC19AB9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9" creationId="{B3075CB8-E286-A28F-5690-34C7247267A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11" creationId="{D4C3CB08-1349-E86D-4300-7F672B5B61D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12" creationId="{98012337-CB3D-632E-DD8A-172E84B79D0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13" creationId="{7BF21D35-7129-78FF-9932-9D2895DE3E2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14" creationId="{090FFFF8-8EF8-7D76-46CE-99BA105B7772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16" creationId="{3C87802B-A0BE-A9E0-7A13-7F6351181474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17" creationId="{2DA7C2CA-ED2B-A76E-2F47-7616CF3EFB8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20" creationId="{4DDA523E-D781-5201-8C1F-506A56D5E9C9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21" creationId="{BA314088-280E-AC97-DAE3-496E09A9584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22" creationId="{CFEC50AA-75BD-AC0A-F2BE-8D2D5CCFE38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23" creationId="{29D0DE7E-8D32-258E-150C-2A538737F2D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72431695" sldId="466"/>
            <ac:spMk id="24" creationId="{2E1D2B05-D49A-C04E-0B72-1D0CAE1E7B89}"/>
          </ac:spMkLst>
        </pc:sp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2872431695" sldId="466"/>
            <ac:graphicFrameMk id="5" creationId="{7FA63266-3710-9F00-FA86-60825EE867CB}"/>
          </ac:graphicFrameMkLst>
        </pc:graphicFrame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2872431695" sldId="466"/>
            <ac:graphicFrameMk id="19" creationId="{9515F4B6-55AD-4012-1AB0-38B1A780273C}"/>
          </ac:graphicFrameMkLst>
        </pc:graphicFrame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1561745871" sldId="467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1561745871" sldId="467"/>
            <ac:spMk id="4" creationId="{4D957A74-6B6E-E1D4-90A6-2D8CB11C9BE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561745871" sldId="467"/>
            <ac:spMk id="6" creationId="{DFE3E524-639A-E2F4-0429-69F8CD25923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561745871" sldId="467"/>
            <ac:spMk id="7" creationId="{0C34B6A8-B9E2-C5DC-9A19-51C271B2432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561745871" sldId="467"/>
            <ac:spMk id="8" creationId="{5CEB1E6A-6921-D4E0-CB6D-099AB0160EA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561745871" sldId="467"/>
            <ac:spMk id="9" creationId="{B1179D82-C853-6B39-D560-64FFD5A69992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561745871" sldId="467"/>
            <ac:spMk id="10" creationId="{01DF91F9-6595-9CC7-20F9-7C60A8C0FAD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561745871" sldId="467"/>
            <ac:spMk id="12" creationId="{5850E931-26EA-40E9-4C8D-D93DB285AF4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561745871" sldId="467"/>
            <ac:spMk id="13" creationId="{DEE0DA20-1DE3-46CB-37C4-0CFDC504420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561745871" sldId="467"/>
            <ac:spMk id="15" creationId="{BBCF7C2A-836B-819A-163A-633ACBBE5EA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561745871" sldId="467"/>
            <ac:spMk id="22" creationId="{3BF8C8B3-C117-913F-9570-2E32B38744E3}"/>
          </ac:spMkLst>
        </pc:sp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1561745871" sldId="467"/>
            <ac:graphicFrameMk id="2" creationId="{D62993E5-6167-5AE7-3D0A-87B3792DB2DB}"/>
          </ac:graphicFrameMkLst>
        </pc:graphicFrame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1561745871" sldId="467"/>
            <ac:picMk id="3" creationId="{D6D1AB03-E336-9C05-EB19-6FA7DAF23783}"/>
          </ac:picMkLst>
        </pc:pic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1989116119" sldId="468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1989116119" sldId="468"/>
            <ac:spMk id="4" creationId="{4D957A74-6B6E-E1D4-90A6-2D8CB11C9BE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89116119" sldId="468"/>
            <ac:spMk id="6" creationId="{DFE3E524-639A-E2F4-0429-69F8CD25923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89116119" sldId="468"/>
            <ac:spMk id="7" creationId="{0C34B6A8-B9E2-C5DC-9A19-51C271B2432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89116119" sldId="468"/>
            <ac:spMk id="8" creationId="{5CEB1E6A-6921-D4E0-CB6D-099AB0160EA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89116119" sldId="468"/>
            <ac:spMk id="9" creationId="{B1179D82-C853-6B39-D560-64FFD5A69992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89116119" sldId="468"/>
            <ac:spMk id="10" creationId="{01DF91F9-6595-9CC7-20F9-7C60A8C0FAD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89116119" sldId="468"/>
            <ac:spMk id="12" creationId="{5850E931-26EA-40E9-4C8D-D93DB285AF4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89116119" sldId="468"/>
            <ac:spMk id="13" creationId="{DEE0DA20-1DE3-46CB-37C4-0CFDC504420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89116119" sldId="468"/>
            <ac:spMk id="15" creationId="{BBCF7C2A-836B-819A-163A-633ACBBE5EA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89116119" sldId="468"/>
            <ac:spMk id="17" creationId="{A37A9F4E-F4B2-866D-2F7B-BFE7C23A975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89116119" sldId="468"/>
            <ac:spMk id="18" creationId="{26E4ED5C-E360-6132-C389-5020735E599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89116119" sldId="468"/>
            <ac:spMk id="19" creationId="{700A0460-B224-4746-56DA-9C02814CDE6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89116119" sldId="468"/>
            <ac:spMk id="21" creationId="{DECD5BFA-44C8-F6BC-7EB8-8123693E437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989116119" sldId="468"/>
            <ac:spMk id="22" creationId="{3BF8C8B3-C117-913F-9570-2E32B38744E3}"/>
          </ac:spMkLst>
        </pc:spChg>
        <pc:grpChg chg="mod">
          <ac:chgData name="洋司 宮本" userId="129d7e7526bef78b" providerId="LiveId" clId="{23F3D7D6-6143-4ABE-8E86-8904DC2474AE}" dt="2024-10-08T21:20:00.935" v="0"/>
          <ac:grpSpMkLst>
            <pc:docMk/>
            <pc:sldMk cId="1989116119" sldId="468"/>
            <ac:grpSpMk id="20" creationId="{9936E740-B4DA-70AD-2D77-D465D7361999}"/>
          </ac:grpSpMkLst>
        </pc:grp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1989116119" sldId="468"/>
            <ac:graphicFrameMk id="2" creationId="{D62993E5-6167-5AE7-3D0A-87B3792DB2DB}"/>
          </ac:graphicFrameMkLst>
        </pc:graphicFrame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1989116119" sldId="468"/>
            <ac:picMk id="3" creationId="{D6D1AB03-E336-9C05-EB19-6FA7DAF23783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1989116119" sldId="468"/>
            <ac:picMk id="14" creationId="{8A2B2770-BDFB-DD14-CFC8-2CA1C86DE5B2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1989116119" sldId="468"/>
            <ac:picMk id="16" creationId="{12B21CAD-37D5-3351-7F02-0A0B0EB87179}"/>
          </ac:picMkLst>
        </pc:picChg>
      </pc:sldChg>
      <pc:sldChg chg="modSp modNotes">
        <pc:chgData name="洋司 宮本" userId="129d7e7526bef78b" providerId="LiveId" clId="{23F3D7D6-6143-4ABE-8E86-8904DC2474AE}" dt="2024-10-08T21:20:00.935" v="0"/>
        <pc:sldMkLst>
          <pc:docMk/>
          <pc:sldMk cId="634140320" sldId="469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2" creationId="{C65DDC2B-82B5-A7F7-34AD-EB804813B04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3" creationId="{E112231D-DDEF-59F2-460B-A4444BF673C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4" creationId="{7E32BBF9-10EA-AC58-EA1D-0586121FF85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6" creationId="{83E4FF07-7217-DB44-FF36-3A563885292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7" creationId="{38077B63-417C-2B3B-B74A-3FD5CF5AC51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8" creationId="{4F79100E-7883-DB47-D458-1A1CE62711F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10" creationId="{4C2B1714-EA3D-0667-11EF-D21CBF1C464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12" creationId="{40E849EF-A04F-F59A-D0D1-F8FDF52BCEA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13" creationId="{21BECF15-7C2B-EC2B-EE8D-6094899BB03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15" creationId="{561E3574-5ED0-2E3B-9676-9D3DB2A947C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16" creationId="{4E5EA4D5-A84D-0895-4FC1-840F53346F1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18" creationId="{D48B4CF1-321E-0760-A2EB-259C477523B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19" creationId="{BFF67D25-BEDB-ED95-F24B-C1D375D7E1D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20" creationId="{9A29F2C5-2414-7C54-6069-2CA489A10B14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21" creationId="{61793497-1C83-FB66-4C07-51AC1252777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22" creationId="{F59F20FE-62DB-0949-B7FF-C057B2FE14B5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23" creationId="{F8D7D59F-8548-476E-4815-6E05B9231F8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24" creationId="{3DF2D888-7FDD-5C59-D5D2-C73E947EABF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26" creationId="{62D19706-DE77-7539-DDB9-2258DE73696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29" creationId="{91282E5F-E9F7-FD12-F15D-D3C05CF044A5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30" creationId="{C3E978A0-0335-B776-7501-DBC4FC5E3ED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634140320" sldId="469"/>
            <ac:spMk id="38" creationId="{DFEC151B-8986-C023-3144-EA3A1E27B639}"/>
          </ac:spMkLst>
        </pc:sp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634140320" sldId="469"/>
            <ac:picMk id="31" creationId="{00000000-0000-0000-0000-000000000000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634140320" sldId="469"/>
            <ac:picMk id="32" creationId="{00000000-0000-0000-0000-000000000000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634140320" sldId="469"/>
            <ac:picMk id="34" creationId="{00000000-0000-0000-0000-000000000000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634140320" sldId="469"/>
            <ac:picMk id="35" creationId="{00000000-0000-0000-0000-000000000000}"/>
          </ac:picMkLst>
        </pc:picChg>
      </pc:sldChg>
      <pc:sldChg chg="modSp modNotes">
        <pc:chgData name="洋司 宮本" userId="129d7e7526bef78b" providerId="LiveId" clId="{23F3D7D6-6143-4ABE-8E86-8904DC2474AE}" dt="2024-10-08T21:20:00.935" v="0"/>
        <pc:sldMkLst>
          <pc:docMk/>
          <pc:sldMk cId="3027149286" sldId="470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2" creationId="{C65DDC2B-82B5-A7F7-34AD-EB804813B04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3" creationId="{E112231D-DDEF-59F2-460B-A4444BF673C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4" creationId="{7E32BBF9-10EA-AC58-EA1D-0586121FF85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5" creationId="{64FC7D5F-078E-662E-6ED5-531E6DEE935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6" creationId="{83E4FF07-7217-DB44-FF36-3A563885292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7" creationId="{38077B63-417C-2B3B-B74A-3FD5CF5AC51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8" creationId="{4F79100E-7883-DB47-D458-1A1CE62711F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9" creationId="{226D8E55-5666-D417-92E7-D9B7D222AEE4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10" creationId="{4C2B1714-EA3D-0667-11EF-D21CBF1C464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11" creationId="{8BF88FC6-15C6-C609-6D12-A749D9F63FE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12" creationId="{40E849EF-A04F-F59A-D0D1-F8FDF52BCEA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13" creationId="{21BECF15-7C2B-EC2B-EE8D-6094899BB03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14" creationId="{84BB5F24-5E90-6A1B-5634-DDD11F985145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15" creationId="{561E3574-5ED0-2E3B-9676-9D3DB2A947C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16" creationId="{4E5EA4D5-A84D-0895-4FC1-840F53346F1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17" creationId="{14E367E1-70BE-EBB9-2EED-77CB2E1B801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18" creationId="{D48B4CF1-321E-0760-A2EB-259C477523B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19" creationId="{BFF67D25-BEDB-ED95-F24B-C1D375D7E1D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20" creationId="{9A29F2C5-2414-7C54-6069-2CA489A10B14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21" creationId="{61793497-1C83-FB66-4C07-51AC1252777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22" creationId="{F59F20FE-62DB-0949-B7FF-C057B2FE14B5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23" creationId="{F8D7D59F-8548-476E-4815-6E05B9231F8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24" creationId="{3DF2D888-7FDD-5C59-D5D2-C73E947EABF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25" creationId="{174F05C5-55E4-0003-EAD5-9DDFEB75B189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26" creationId="{62D19706-DE77-7539-DDB9-2258DE73696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27" creationId="{651FFC6B-5C9A-CF83-DB40-7960E2B355F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28" creationId="{8981D76D-791A-030A-89CA-AECDC6F3ACA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29" creationId="{91282E5F-E9F7-FD12-F15D-D3C05CF044A5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30" creationId="{C3E978A0-0335-B776-7501-DBC4FC5E3ED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39" creationId="{F38149A1-CDC0-31C9-E054-3D1C021BC33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40" creationId="{00000000-0000-0000-0000-00000000000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41" creationId="{E5D2D0CC-9518-21DA-53FD-E75F074F8B79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42" creationId="{5B68CD7E-65CB-61B8-CD26-C075902D195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43" creationId="{00000000-0000-0000-0000-00000000000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44" creationId="{7D76373C-1C6C-BB5B-263F-7BF7BF5F165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027149286" sldId="470"/>
            <ac:spMk id="45" creationId="{9030F9D1-DEC3-6361-43F5-329ED501F6EE}"/>
          </ac:spMkLst>
        </pc:sp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027149286" sldId="470"/>
            <ac:picMk id="31" creationId="{00000000-0000-0000-0000-000000000000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027149286" sldId="470"/>
            <ac:picMk id="32" creationId="{00000000-0000-0000-0000-000000000000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027149286" sldId="470"/>
            <ac:picMk id="33" creationId="{00000000-0000-0000-0000-000000000000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027149286" sldId="470"/>
            <ac:picMk id="34" creationId="{00000000-0000-0000-0000-000000000000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027149286" sldId="470"/>
            <ac:picMk id="35" creationId="{00000000-0000-0000-0000-000000000000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027149286" sldId="470"/>
            <ac:picMk id="36" creationId="{00000000-0000-0000-0000-000000000000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027149286" sldId="470"/>
            <ac:picMk id="37" creationId="{00000000-0000-0000-0000-000000000000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027149286" sldId="470"/>
            <ac:picMk id="2050" creationId="{00000000-0000-0000-0000-000000000000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027149286" sldId="470"/>
            <ac:picMk id="2051" creationId="{00000000-0000-0000-0000-000000000000}"/>
          </ac:picMkLst>
        </pc:pic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1814031100" sldId="471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1814031100" sldId="471"/>
            <ac:spMk id="2" creationId="{C65DDC2B-82B5-A7F7-34AD-EB804813B04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814031100" sldId="471"/>
            <ac:spMk id="3" creationId="{9D143B85-FAB0-396F-1A92-84CA78A522F4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814031100" sldId="471"/>
            <ac:spMk id="6" creationId="{71355A58-16C6-E263-59ED-9E23882B374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814031100" sldId="471"/>
            <ac:spMk id="7" creationId="{AD846E64-292D-7AF3-6E14-32885FF075B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814031100" sldId="471"/>
            <ac:spMk id="10" creationId="{2B9A73AC-53F4-9DF9-5905-C34CC746ED2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814031100" sldId="471"/>
            <ac:spMk id="11" creationId="{6BCA966F-09EC-8F96-9C97-CA777612FFB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814031100" sldId="471"/>
            <ac:spMk id="12" creationId="{03E45317-74BA-8039-B4A0-AA6CE1BE639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814031100" sldId="471"/>
            <ac:spMk id="13" creationId="{55DF8032-8E3F-4491-7423-9CC84442136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814031100" sldId="471"/>
            <ac:spMk id="14" creationId="{7083DDC4-49D7-5AD8-5C16-1F673DC7685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1814031100" sldId="471"/>
            <ac:spMk id="19" creationId="{DC48C81E-B61C-1A11-1F67-A0C3945B7D99}"/>
          </ac:spMkLst>
        </pc:sp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1814031100" sldId="471"/>
            <ac:graphicFrameMk id="4" creationId="{EC822534-0A10-950C-C733-B0CF8FCC664D}"/>
          </ac:graphicFrameMkLst>
        </pc:graphicFrame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1814031100" sldId="471"/>
            <ac:picMk id="8" creationId="{442814D2-302C-8CEF-7B9B-5819B5821B16}"/>
          </ac:picMkLst>
        </pc:pic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3270672647" sldId="472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3270672647" sldId="472"/>
            <ac:spMk id="2" creationId="{C65DDC2B-82B5-A7F7-34AD-EB804813B04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270672647" sldId="472"/>
            <ac:spMk id="3" creationId="{9D143B85-FAB0-396F-1A92-84CA78A522F4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270672647" sldId="472"/>
            <ac:spMk id="6" creationId="{71355A58-16C6-E263-59ED-9E23882B374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270672647" sldId="472"/>
            <ac:spMk id="7" creationId="{AD846E64-292D-7AF3-6E14-32885FF075BD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270672647" sldId="472"/>
            <ac:spMk id="10" creationId="{2B9A73AC-53F4-9DF9-5905-C34CC746ED26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270672647" sldId="472"/>
            <ac:spMk id="11" creationId="{6BCA966F-09EC-8F96-9C97-CA777612FFB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270672647" sldId="472"/>
            <ac:spMk id="12" creationId="{03E45317-74BA-8039-B4A0-AA6CE1BE6391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270672647" sldId="472"/>
            <ac:spMk id="13" creationId="{55DF8032-8E3F-4491-7423-9CC84442136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270672647" sldId="472"/>
            <ac:spMk id="14" creationId="{7083DDC4-49D7-5AD8-5C16-1F673DC7685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270672647" sldId="472"/>
            <ac:spMk id="15" creationId="{11D1BAE3-FD86-B11A-42C0-23FA5C3C4044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270672647" sldId="472"/>
            <ac:spMk id="16" creationId="{B731690D-1701-D06F-3CA2-9B498C5B0C62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270672647" sldId="472"/>
            <ac:spMk id="17" creationId="{55D67A39-8516-0CF0-C19A-7862260C7733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3270672647" sldId="472"/>
            <ac:spMk id="19" creationId="{DC48C81E-B61C-1A11-1F67-A0C3945B7D99}"/>
          </ac:spMkLst>
        </pc:sp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3270672647" sldId="472"/>
            <ac:graphicFrameMk id="4" creationId="{EC822534-0A10-950C-C733-B0CF8FCC664D}"/>
          </ac:graphicFrameMkLst>
        </pc:graphicFrame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270672647" sldId="472"/>
            <ac:picMk id="8" creationId="{442814D2-302C-8CEF-7B9B-5819B5821B16}"/>
          </ac:picMkLst>
        </pc:picChg>
        <pc:picChg chg="mod">
          <ac:chgData name="洋司 宮本" userId="129d7e7526bef78b" providerId="LiveId" clId="{23F3D7D6-6143-4ABE-8E86-8904DC2474AE}" dt="2024-10-08T21:20:00.935" v="0"/>
          <ac:picMkLst>
            <pc:docMk/>
            <pc:sldMk cId="3270672647" sldId="472"/>
            <ac:picMk id="9" creationId="{53FAB71E-ED03-7965-3913-0F6889CBCC6A}"/>
          </ac:picMkLst>
        </pc:picChg>
      </pc:sldChg>
      <pc:sldChg chg="modSp modNotes">
        <pc:chgData name="洋司 宮本" userId="129d7e7526bef78b" providerId="LiveId" clId="{23F3D7D6-6143-4ABE-8E86-8904DC2474AE}" dt="2024-10-08T21:20:00.935" v="0"/>
        <pc:sldMkLst>
          <pc:docMk/>
          <pc:sldMk cId="2536628284" sldId="473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536628284" sldId="473"/>
            <ac:spMk id="3" creationId="{C88718FE-0EB9-8B64-2B51-E218434E004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536628284" sldId="473"/>
            <ac:spMk id="5" creationId="{670B18A0-0B4D-7AB5-0F7A-2B8049C8C364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536628284" sldId="473"/>
            <ac:spMk id="7" creationId="{F94ABEB1-2471-7811-3138-F5D41740C98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536628284" sldId="473"/>
            <ac:spMk id="12" creationId="{2BCCB4DF-2F00-4CE3-B263-81AF0195111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536628284" sldId="473"/>
            <ac:spMk id="15" creationId="{8B368DEE-CC30-47CF-80E3-30B159A28EF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536628284" sldId="473"/>
            <ac:spMk id="74" creationId="{42205750-B0B7-44F8-91F5-050A914B1B0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536628284" sldId="473"/>
            <ac:spMk id="78" creationId="{2338A380-ED49-4AC2-A65F-0F401DCFE0E2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536628284" sldId="473"/>
            <ac:spMk id="79" creationId="{B4C73FE0-041C-4D58-A5C2-ECD89A3781E8}"/>
          </ac:spMkLst>
        </pc:spChg>
        <pc:cxnChg chg="mod">
          <ac:chgData name="洋司 宮本" userId="129d7e7526bef78b" providerId="LiveId" clId="{23F3D7D6-6143-4ABE-8E86-8904DC2474AE}" dt="2024-10-08T21:20:00.935" v="0"/>
          <ac:cxnSpMkLst>
            <pc:docMk/>
            <pc:sldMk cId="2536628284" sldId="473"/>
            <ac:cxnSpMk id="13" creationId="{F3BEC10F-A763-491D-AA9E-5E4D9CB793A2}"/>
          </ac:cxnSpMkLst>
        </pc:cxnChg>
        <pc:cxnChg chg="mod">
          <ac:chgData name="洋司 宮本" userId="129d7e7526bef78b" providerId="LiveId" clId="{23F3D7D6-6143-4ABE-8E86-8904DC2474AE}" dt="2024-10-08T21:20:00.935" v="0"/>
          <ac:cxnSpMkLst>
            <pc:docMk/>
            <pc:sldMk cId="2536628284" sldId="473"/>
            <ac:cxnSpMk id="14" creationId="{8350C7B2-B266-4EA6-8EAF-EFE56A24B0F8}"/>
          </ac:cxnSpMkLst>
        </pc:cxnChg>
      </pc:sldChg>
      <pc:sldChg chg="modSp">
        <pc:chgData name="洋司 宮本" userId="129d7e7526bef78b" providerId="LiveId" clId="{23F3D7D6-6143-4ABE-8E86-8904DC2474AE}" dt="2024-10-08T21:20:00.935" v="0"/>
        <pc:sldMkLst>
          <pc:docMk/>
          <pc:sldMk cId="2829737565" sldId="474"/>
        </pc:sldMkLst>
        <pc:spChg chg="mod">
          <ac:chgData name="洋司 宮本" userId="129d7e7526bef78b" providerId="LiveId" clId="{23F3D7D6-6143-4ABE-8E86-8904DC2474AE}" dt="2024-10-08T21:20:00.935" v="0"/>
          <ac:spMkLst>
            <pc:docMk/>
            <pc:sldMk cId="2829737565" sldId="474"/>
            <ac:spMk id="2" creationId="{C65DDC2B-82B5-A7F7-34AD-EB804813B04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29737565" sldId="474"/>
            <ac:spMk id="4" creationId="{5D907324-73C7-B843-6960-F575A534F5F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29737565" sldId="474"/>
            <ac:spMk id="5" creationId="{B424F6B6-72EB-F225-42F7-97259C88FF8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29737565" sldId="474"/>
            <ac:spMk id="6" creationId="{7E118CEE-8BB0-9065-2099-A8FCEC9A39B7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29737565" sldId="474"/>
            <ac:spMk id="7" creationId="{6C9236C1-0521-3253-D68B-55A827B5F19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29737565" sldId="474"/>
            <ac:spMk id="8" creationId="{097CB5C2-6CFF-EBF7-AF68-6B3891CBF2E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29737565" sldId="474"/>
            <ac:spMk id="11" creationId="{63B9F23D-733F-4457-B936-A7966B2CC9A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29737565" sldId="474"/>
            <ac:spMk id="12" creationId="{905732FC-C611-0F4E-4EFA-80E6B5892378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29737565" sldId="474"/>
            <ac:spMk id="19" creationId="{0E5A71E4-0C9C-45C7-D0A5-7FAA2FBFBAF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29737565" sldId="474"/>
            <ac:spMk id="20" creationId="{3ADCFE4E-3F5D-BA5F-0CA5-A3EE0A80302F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29737565" sldId="474"/>
            <ac:spMk id="22" creationId="{64674384-987F-D37B-7473-D0353A3A810A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29737565" sldId="474"/>
            <ac:spMk id="23" creationId="{431003A2-21A3-7509-5648-E63193AD6E8C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29737565" sldId="474"/>
            <ac:spMk id="24" creationId="{87C1AD98-A042-DEDC-255E-73DE0B6B2FBB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29737565" sldId="474"/>
            <ac:spMk id="26" creationId="{58BA6396-34B6-A323-E8EA-5DD87C9F44FE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k cId="2829737565" sldId="474"/>
            <ac:spMk id="27" creationId="{8F2ACAA2-A2D3-7DA5-E7A7-42664C05A988}"/>
          </ac:spMkLst>
        </pc:sp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2829737565" sldId="474"/>
            <ac:graphicFrameMk id="17" creationId="{39E620C1-B494-4E96-EB09-1B3EE9E0671A}"/>
          </ac:graphicFrameMkLst>
        </pc:graphicFrame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2829737565" sldId="474"/>
            <ac:graphicFrameMk id="18" creationId="{6BC29AD2-D540-D83E-260A-2C4427856A22}"/>
          </ac:graphicFrameMkLst>
        </pc:graphicFrameChg>
        <pc:graphicFrameChg chg="mod">
          <ac:chgData name="洋司 宮本" userId="129d7e7526bef78b" providerId="LiveId" clId="{23F3D7D6-6143-4ABE-8E86-8904DC2474AE}" dt="2024-10-08T21:20:00.935" v="0"/>
          <ac:graphicFrameMkLst>
            <pc:docMk/>
            <pc:sldMk cId="2829737565" sldId="474"/>
            <ac:graphicFrameMk id="21" creationId="{F7309C3B-913F-FAFE-9366-AE77B5EFC077}"/>
          </ac:graphicFrameMkLst>
        </pc:graphicFrameChg>
      </pc:sldChg>
      <pc:sldMasterChg chg="modSp modSldLayout">
        <pc:chgData name="洋司 宮本" userId="129d7e7526bef78b" providerId="LiveId" clId="{23F3D7D6-6143-4ABE-8E86-8904DC2474AE}" dt="2024-10-08T21:20:00.935" v="0"/>
        <pc:sldMasterMkLst>
          <pc:docMk/>
          <pc:sldMasterMk cId="0" sldId="2147483648"/>
        </pc:sldMasterMkLst>
        <pc:spChg chg="mod">
          <ac:chgData name="洋司 宮本" userId="129d7e7526bef78b" providerId="LiveId" clId="{23F3D7D6-6143-4ABE-8E86-8904DC2474AE}" dt="2024-10-08T21:20:00.935" v="0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asterMk cId="0" sldId="2147483648"/>
            <ac:spMk id="1028" creationId="{00000000-0000-0000-0000-00000000000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asterMk cId="0" sldId="2147483648"/>
            <ac:spMk id="1029" creationId="{00000000-0000-0000-0000-000000000000}"/>
          </ac:spMkLst>
        </pc:spChg>
        <pc:spChg chg="mod">
          <ac:chgData name="洋司 宮本" userId="129d7e7526bef78b" providerId="LiveId" clId="{23F3D7D6-6143-4ABE-8E86-8904DC2474AE}" dt="2024-10-08T21:20:00.935" v="0"/>
          <ac:spMkLst>
            <pc:docMk/>
            <pc:sldMasterMk cId="0" sldId="2147483648"/>
            <ac:spMk id="1030" creationId="{00000000-0000-0000-0000-000000000000}"/>
          </ac:spMkLst>
        </pc:spChg>
        <pc:sldLayoutChg chg="modSp">
          <pc:chgData name="洋司 宮本" userId="129d7e7526bef78b" providerId="LiveId" clId="{23F3D7D6-6143-4ABE-8E86-8904DC2474AE}" dt="2024-10-08T21:20:00.935" v="0"/>
          <pc:sldLayoutMkLst>
            <pc:docMk/>
            <pc:sldMasterMk cId="0" sldId="2147483648"/>
            <pc:sldLayoutMk cId="0" sldId="2147483649"/>
          </pc:sldLayoutMkLst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洋司 宮本" userId="129d7e7526bef78b" providerId="LiveId" clId="{23F3D7D6-6143-4ABE-8E86-8904DC2474AE}" dt="2024-10-08T21:20:00.935" v="0"/>
          <pc:sldLayoutMkLst>
            <pc:docMk/>
            <pc:sldMasterMk cId="0" sldId="2147483648"/>
            <pc:sldLayoutMk cId="0" sldId="2147483651"/>
          </pc:sldLayoutMkLst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洋司 宮本" userId="129d7e7526bef78b" providerId="LiveId" clId="{23F3D7D6-6143-4ABE-8E86-8904DC2474AE}" dt="2024-10-08T21:20:00.935" v="0"/>
          <pc:sldLayoutMkLst>
            <pc:docMk/>
            <pc:sldMasterMk cId="0" sldId="2147483648"/>
            <pc:sldLayoutMk cId="0" sldId="2147483652"/>
          </pc:sldLayoutMkLst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洋司 宮本" userId="129d7e7526bef78b" providerId="LiveId" clId="{23F3D7D6-6143-4ABE-8E86-8904DC2474AE}" dt="2024-10-08T21:20:00.935" v="0"/>
          <pc:sldLayoutMkLst>
            <pc:docMk/>
            <pc:sldMasterMk cId="0" sldId="2147483648"/>
            <pc:sldLayoutMk cId="0" sldId="2147483653"/>
          </pc:sldLayoutMkLst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3"/>
              <ac:spMk id="2" creationId="{00000000-0000-0000-0000-000000000000}"/>
            </ac:spMkLst>
          </pc:spChg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洋司 宮本" userId="129d7e7526bef78b" providerId="LiveId" clId="{23F3D7D6-6143-4ABE-8E86-8904DC2474AE}" dt="2024-10-08T21:20:00.935" v="0"/>
          <pc:sldLayoutMkLst>
            <pc:docMk/>
            <pc:sldMasterMk cId="0" sldId="2147483648"/>
            <pc:sldLayoutMk cId="0" sldId="2147483656"/>
          </pc:sldLayoutMkLst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洋司 宮本" userId="129d7e7526bef78b" providerId="LiveId" clId="{23F3D7D6-6143-4ABE-8E86-8904DC2474AE}" dt="2024-10-08T21:20:00.935" v="0"/>
          <pc:sldLayoutMkLst>
            <pc:docMk/>
            <pc:sldMasterMk cId="0" sldId="2147483648"/>
            <pc:sldLayoutMk cId="0" sldId="2147483657"/>
          </pc:sldLayoutMkLst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洋司 宮本" userId="129d7e7526bef78b" providerId="LiveId" clId="{23F3D7D6-6143-4ABE-8E86-8904DC2474AE}" dt="2024-10-08T21:20:00.935" v="0"/>
          <pc:sldLayoutMkLst>
            <pc:docMk/>
            <pc:sldMasterMk cId="0" sldId="2147483648"/>
            <pc:sldLayoutMk cId="0" sldId="2147483659"/>
          </pc:sldLayoutMkLst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洋司 宮本" userId="129d7e7526bef78b" providerId="LiveId" clId="{23F3D7D6-6143-4ABE-8E86-8904DC2474AE}" dt="2024-10-08T21:20:00.935" v="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洋司 宮本" userId="129d7e7526bef78b" providerId="LiveId" clId="{F39C1DE7-AB9B-45B3-A3C2-AB4A3F8493A0}"/>
    <pc:docChg chg="undo custSel addSld delSld modSld">
      <pc:chgData name="洋司 宮本" userId="129d7e7526bef78b" providerId="LiveId" clId="{F39C1DE7-AB9B-45B3-A3C2-AB4A3F8493A0}" dt="2024-10-12T07:29:46.126" v="468" actId="2696"/>
      <pc:docMkLst>
        <pc:docMk/>
      </pc:docMkLst>
      <pc:sldChg chg="modSp mod">
        <pc:chgData name="洋司 宮本" userId="129d7e7526bef78b" providerId="LiveId" clId="{F39C1DE7-AB9B-45B3-A3C2-AB4A3F8493A0}" dt="2024-10-12T07:15:11.193" v="330" actId="1038"/>
        <pc:sldMkLst>
          <pc:docMk/>
          <pc:sldMk cId="2861995263" sldId="419"/>
        </pc:sldMkLst>
        <pc:spChg chg="mod">
          <ac:chgData name="洋司 宮本" userId="129d7e7526bef78b" providerId="LiveId" clId="{F39C1DE7-AB9B-45B3-A3C2-AB4A3F8493A0}" dt="2024-10-12T07:15:11.193" v="330" actId="1038"/>
          <ac:spMkLst>
            <pc:docMk/>
            <pc:sldMk cId="2861995263" sldId="419"/>
            <ac:spMk id="7" creationId="{C34687D0-616C-D4D2-8D4D-C39BCEC4AE3C}"/>
          </ac:spMkLst>
        </pc:spChg>
      </pc:sldChg>
      <pc:sldChg chg="addSp delSp modSp mod">
        <pc:chgData name="洋司 宮本" userId="129d7e7526bef78b" providerId="LiveId" clId="{F39C1DE7-AB9B-45B3-A3C2-AB4A3F8493A0}" dt="2024-10-12T07:28:42.895" v="461" actId="14100"/>
        <pc:sldMkLst>
          <pc:docMk/>
          <pc:sldMk cId="2711892685" sldId="420"/>
        </pc:sldMkLst>
        <pc:spChg chg="mod">
          <ac:chgData name="洋司 宮本" userId="129d7e7526bef78b" providerId="LiveId" clId="{F39C1DE7-AB9B-45B3-A3C2-AB4A3F8493A0}" dt="2024-10-12T07:28:42.895" v="461" actId="14100"/>
          <ac:spMkLst>
            <pc:docMk/>
            <pc:sldMk cId="2711892685" sldId="420"/>
            <ac:spMk id="11" creationId="{B87F50EE-1A08-68CE-CE01-FD77CBBF4B1C}"/>
          </ac:spMkLst>
        </pc:spChg>
        <pc:graphicFrameChg chg="add mod ord">
          <ac:chgData name="洋司 宮本" userId="129d7e7526bef78b" providerId="LiveId" clId="{F39C1DE7-AB9B-45B3-A3C2-AB4A3F8493A0}" dt="2024-10-12T07:28:38.909" v="460" actId="167"/>
          <ac:graphicFrameMkLst>
            <pc:docMk/>
            <pc:sldMk cId="2711892685" sldId="420"/>
            <ac:graphicFrameMk id="3" creationId="{11097B29-65F5-85AC-7FE5-49F9968340A6}"/>
          </ac:graphicFrameMkLst>
        </pc:graphicFrameChg>
        <pc:graphicFrameChg chg="del modGraphic">
          <ac:chgData name="洋司 宮本" userId="129d7e7526bef78b" providerId="LiveId" clId="{F39C1DE7-AB9B-45B3-A3C2-AB4A3F8493A0}" dt="2024-10-12T07:28:25.273" v="456" actId="478"/>
          <ac:graphicFrameMkLst>
            <pc:docMk/>
            <pc:sldMk cId="2711892685" sldId="420"/>
            <ac:graphicFrameMk id="7" creationId="{900EB71C-C2D0-B1D1-68AD-708E914EDF01}"/>
          </ac:graphicFrameMkLst>
        </pc:graphicFrameChg>
      </pc:sldChg>
      <pc:sldChg chg="modSp mod">
        <pc:chgData name="洋司 宮本" userId="129d7e7526bef78b" providerId="LiveId" clId="{F39C1DE7-AB9B-45B3-A3C2-AB4A3F8493A0}" dt="2024-10-12T07:15:55.347" v="343" actId="403"/>
        <pc:sldMkLst>
          <pc:docMk/>
          <pc:sldMk cId="3004896198" sldId="428"/>
        </pc:sldMkLst>
        <pc:spChg chg="mod">
          <ac:chgData name="洋司 宮本" userId="129d7e7526bef78b" providerId="LiveId" clId="{F39C1DE7-AB9B-45B3-A3C2-AB4A3F8493A0}" dt="2024-10-12T07:15:55.347" v="343" actId="403"/>
          <ac:spMkLst>
            <pc:docMk/>
            <pc:sldMk cId="3004896198" sldId="428"/>
            <ac:spMk id="4" creationId="{8376FD20-B804-E050-391E-5CB6E90805F7}"/>
          </ac:spMkLst>
        </pc:spChg>
      </pc:sldChg>
      <pc:sldChg chg="addSp modSp mod">
        <pc:chgData name="洋司 宮本" userId="129d7e7526bef78b" providerId="LiveId" clId="{F39C1DE7-AB9B-45B3-A3C2-AB4A3F8493A0}" dt="2024-10-12T07:14:37.823" v="314" actId="20577"/>
        <pc:sldMkLst>
          <pc:docMk/>
          <pc:sldMk cId="1489763841" sldId="456"/>
        </pc:sldMkLst>
        <pc:spChg chg="mod">
          <ac:chgData name="洋司 宮本" userId="129d7e7526bef78b" providerId="LiveId" clId="{F39C1DE7-AB9B-45B3-A3C2-AB4A3F8493A0}" dt="2024-10-12T07:09:30.262" v="75" actId="1036"/>
          <ac:spMkLst>
            <pc:docMk/>
            <pc:sldMk cId="1489763841" sldId="456"/>
            <ac:spMk id="5" creationId="{3326FC93-A11F-2C6C-0FCD-8F022464E103}"/>
          </ac:spMkLst>
        </pc:spChg>
        <pc:spChg chg="mod">
          <ac:chgData name="洋司 宮本" userId="129d7e7526bef78b" providerId="LiveId" clId="{F39C1DE7-AB9B-45B3-A3C2-AB4A3F8493A0}" dt="2024-10-12T07:09:30.262" v="75" actId="1036"/>
          <ac:spMkLst>
            <pc:docMk/>
            <pc:sldMk cId="1489763841" sldId="456"/>
            <ac:spMk id="7" creationId="{6A1CD412-92F5-60CE-D633-6786CC5A206D}"/>
          </ac:spMkLst>
        </pc:spChg>
        <pc:spChg chg="mod">
          <ac:chgData name="洋司 宮本" userId="129d7e7526bef78b" providerId="LiveId" clId="{F39C1DE7-AB9B-45B3-A3C2-AB4A3F8493A0}" dt="2024-10-12T07:09:20.600" v="51" actId="1036"/>
          <ac:spMkLst>
            <pc:docMk/>
            <pc:sldMk cId="1489763841" sldId="456"/>
            <ac:spMk id="8" creationId="{E19294FE-705C-3E74-E7B5-B44CD946511D}"/>
          </ac:spMkLst>
        </pc:spChg>
        <pc:spChg chg="mod">
          <ac:chgData name="洋司 宮本" userId="129d7e7526bef78b" providerId="LiveId" clId="{F39C1DE7-AB9B-45B3-A3C2-AB4A3F8493A0}" dt="2024-10-12T07:09:20.600" v="51" actId="1036"/>
          <ac:spMkLst>
            <pc:docMk/>
            <pc:sldMk cId="1489763841" sldId="456"/>
            <ac:spMk id="16" creationId="{34C012A3-2C80-8452-9FFC-A3CC81E530D7}"/>
          </ac:spMkLst>
        </pc:spChg>
        <pc:spChg chg="mod">
          <ac:chgData name="洋司 宮本" userId="129d7e7526bef78b" providerId="LiveId" clId="{F39C1DE7-AB9B-45B3-A3C2-AB4A3F8493A0}" dt="2024-10-12T07:09:20.600" v="51" actId="1036"/>
          <ac:spMkLst>
            <pc:docMk/>
            <pc:sldMk cId="1489763841" sldId="456"/>
            <ac:spMk id="17" creationId="{577324DC-66A9-1477-165A-80A2F9E51472}"/>
          </ac:spMkLst>
        </pc:spChg>
        <pc:spChg chg="mod">
          <ac:chgData name="洋司 宮本" userId="129d7e7526bef78b" providerId="LiveId" clId="{F39C1DE7-AB9B-45B3-A3C2-AB4A3F8493A0}" dt="2024-10-12T07:09:20.600" v="51" actId="1036"/>
          <ac:spMkLst>
            <pc:docMk/>
            <pc:sldMk cId="1489763841" sldId="456"/>
            <ac:spMk id="18" creationId="{E4E4D4D4-8705-3A85-93EA-84DF8C82D776}"/>
          </ac:spMkLst>
        </pc:spChg>
        <pc:spChg chg="mod">
          <ac:chgData name="洋司 宮本" userId="129d7e7526bef78b" providerId="LiveId" clId="{F39C1DE7-AB9B-45B3-A3C2-AB4A3F8493A0}" dt="2024-10-12T07:09:30.262" v="75" actId="1036"/>
          <ac:spMkLst>
            <pc:docMk/>
            <pc:sldMk cId="1489763841" sldId="456"/>
            <ac:spMk id="19" creationId="{685F9E0F-DF4D-0B17-041B-C0BAB5D68FAA}"/>
          </ac:spMkLst>
        </pc:spChg>
        <pc:spChg chg="add mod">
          <ac:chgData name="洋司 宮本" userId="129d7e7526bef78b" providerId="LiveId" clId="{F39C1DE7-AB9B-45B3-A3C2-AB4A3F8493A0}" dt="2024-10-12T07:09:37.666" v="76" actId="1076"/>
          <ac:spMkLst>
            <pc:docMk/>
            <pc:sldMk cId="1489763841" sldId="456"/>
            <ac:spMk id="20" creationId="{00A19937-CF8B-A912-0AF4-2A5BF4053709}"/>
          </ac:spMkLst>
        </pc:spChg>
        <pc:spChg chg="add mod">
          <ac:chgData name="洋司 宮本" userId="129d7e7526bef78b" providerId="LiveId" clId="{F39C1DE7-AB9B-45B3-A3C2-AB4A3F8493A0}" dt="2024-10-12T07:14:09.089" v="199" actId="1038"/>
          <ac:spMkLst>
            <pc:docMk/>
            <pc:sldMk cId="1489763841" sldId="456"/>
            <ac:spMk id="22" creationId="{21FD9F7A-1BAA-0458-7690-C6537CC7AFAB}"/>
          </ac:spMkLst>
        </pc:spChg>
        <pc:spChg chg="add mod">
          <ac:chgData name="洋司 宮本" userId="129d7e7526bef78b" providerId="LiveId" clId="{F39C1DE7-AB9B-45B3-A3C2-AB4A3F8493A0}" dt="2024-10-12T07:14:04.251" v="193" actId="1037"/>
          <ac:spMkLst>
            <pc:docMk/>
            <pc:sldMk cId="1489763841" sldId="456"/>
            <ac:spMk id="23" creationId="{0B9EF8AC-D016-9625-5746-D9AE085E911F}"/>
          </ac:spMkLst>
        </pc:spChg>
        <pc:spChg chg="add mod">
          <ac:chgData name="洋司 宮本" userId="129d7e7526bef78b" providerId="LiveId" clId="{F39C1DE7-AB9B-45B3-A3C2-AB4A3F8493A0}" dt="2024-10-12T07:14:25.149" v="243" actId="20577"/>
          <ac:spMkLst>
            <pc:docMk/>
            <pc:sldMk cId="1489763841" sldId="456"/>
            <ac:spMk id="24" creationId="{9A465239-58BA-8657-420E-1B0B76772B5F}"/>
          </ac:spMkLst>
        </pc:spChg>
        <pc:spChg chg="add mod">
          <ac:chgData name="洋司 宮本" userId="129d7e7526bef78b" providerId="LiveId" clId="{F39C1DE7-AB9B-45B3-A3C2-AB4A3F8493A0}" dt="2024-10-12T07:14:37.823" v="314" actId="20577"/>
          <ac:spMkLst>
            <pc:docMk/>
            <pc:sldMk cId="1489763841" sldId="456"/>
            <ac:spMk id="25" creationId="{82F887AD-6FF8-FDDF-946B-F4B2109F04AD}"/>
          </ac:spMkLst>
        </pc:spChg>
        <pc:picChg chg="mod">
          <ac:chgData name="洋司 宮本" userId="129d7e7526bef78b" providerId="LiveId" clId="{F39C1DE7-AB9B-45B3-A3C2-AB4A3F8493A0}" dt="2024-10-12T07:10:28.245" v="84" actId="1076"/>
          <ac:picMkLst>
            <pc:docMk/>
            <pc:sldMk cId="1489763841" sldId="456"/>
            <ac:picMk id="2" creationId="{CC6F0483-9678-7D65-A7E5-898CAF8500AD}"/>
          </ac:picMkLst>
        </pc:picChg>
        <pc:picChg chg="mod modCrop">
          <ac:chgData name="洋司 宮本" userId="129d7e7526bef78b" providerId="LiveId" clId="{F39C1DE7-AB9B-45B3-A3C2-AB4A3F8493A0}" dt="2024-10-12T07:09:56.312" v="80" actId="732"/>
          <ac:picMkLst>
            <pc:docMk/>
            <pc:sldMk cId="1489763841" sldId="456"/>
            <ac:picMk id="6" creationId="{F26A3093-41A5-C1D4-27D6-200E2EA40729}"/>
          </ac:picMkLst>
        </pc:picChg>
        <pc:picChg chg="mod">
          <ac:chgData name="洋司 宮本" userId="129d7e7526bef78b" providerId="LiveId" clId="{F39C1DE7-AB9B-45B3-A3C2-AB4A3F8493A0}" dt="2024-10-12T07:09:11.964" v="32" actId="1076"/>
          <ac:picMkLst>
            <pc:docMk/>
            <pc:sldMk cId="1489763841" sldId="456"/>
            <ac:picMk id="15" creationId="{7BCCC4D9-6B56-9C90-FB92-15F8F65E00D3}"/>
          </ac:picMkLst>
        </pc:picChg>
        <pc:cxnChg chg="add mod">
          <ac:chgData name="洋司 宮本" userId="129d7e7526bef78b" providerId="LiveId" clId="{F39C1DE7-AB9B-45B3-A3C2-AB4A3F8493A0}" dt="2024-10-12T07:10:07.934" v="81" actId="14100"/>
          <ac:cxnSpMkLst>
            <pc:docMk/>
            <pc:sldMk cId="1489763841" sldId="456"/>
            <ac:cxnSpMk id="9" creationId="{721A394E-277D-6B33-7217-CF861599A8B2}"/>
          </ac:cxnSpMkLst>
        </pc:cxnChg>
      </pc:sldChg>
      <pc:sldChg chg="del">
        <pc:chgData name="洋司 宮本" userId="129d7e7526bef78b" providerId="LiveId" clId="{F39C1DE7-AB9B-45B3-A3C2-AB4A3F8493A0}" dt="2024-10-12T07:29:19.387" v="466" actId="2696"/>
        <pc:sldMkLst>
          <pc:docMk/>
          <pc:sldMk cId="3385745935" sldId="480"/>
        </pc:sldMkLst>
      </pc:sldChg>
      <pc:sldChg chg="addSp delSp modSp mod">
        <pc:chgData name="洋司 宮本" userId="129d7e7526bef78b" providerId="LiveId" clId="{F39C1DE7-AB9B-45B3-A3C2-AB4A3F8493A0}" dt="2024-10-12T07:29:11.287" v="465" actId="478"/>
        <pc:sldMkLst>
          <pc:docMk/>
          <pc:sldMk cId="879196269" sldId="489"/>
        </pc:sldMkLst>
        <pc:spChg chg="del">
          <ac:chgData name="洋司 宮本" userId="129d7e7526bef78b" providerId="LiveId" clId="{F39C1DE7-AB9B-45B3-A3C2-AB4A3F8493A0}" dt="2024-10-12T07:29:06.116" v="464" actId="478"/>
          <ac:spMkLst>
            <pc:docMk/>
            <pc:sldMk cId="879196269" sldId="489"/>
            <ac:spMk id="3" creationId="{9D143B85-FAB0-396F-1A92-84CA78A522F4}"/>
          </ac:spMkLst>
        </pc:spChg>
        <pc:spChg chg="del mod ord">
          <ac:chgData name="洋司 宮本" userId="129d7e7526bef78b" providerId="LiveId" clId="{F39C1DE7-AB9B-45B3-A3C2-AB4A3F8493A0}" dt="2024-10-12T07:29:06.116" v="464" actId="478"/>
          <ac:spMkLst>
            <pc:docMk/>
            <pc:sldMk cId="879196269" sldId="489"/>
            <ac:spMk id="13" creationId="{55DF8032-8E3F-4491-7423-9CC844421360}"/>
          </ac:spMkLst>
        </pc:spChg>
        <pc:spChg chg="del">
          <ac:chgData name="洋司 宮本" userId="129d7e7526bef78b" providerId="LiveId" clId="{F39C1DE7-AB9B-45B3-A3C2-AB4A3F8493A0}" dt="2024-10-12T07:29:06.116" v="464" actId="478"/>
          <ac:spMkLst>
            <pc:docMk/>
            <pc:sldMk cId="879196269" sldId="489"/>
            <ac:spMk id="14" creationId="{7083DDC4-49D7-5AD8-5C16-1F673DC7685C}"/>
          </ac:spMkLst>
        </pc:spChg>
        <pc:spChg chg="del mod">
          <ac:chgData name="洋司 宮本" userId="129d7e7526bef78b" providerId="LiveId" clId="{F39C1DE7-AB9B-45B3-A3C2-AB4A3F8493A0}" dt="2024-10-12T07:29:11.287" v="465" actId="478"/>
          <ac:spMkLst>
            <pc:docMk/>
            <pc:sldMk cId="879196269" sldId="489"/>
            <ac:spMk id="15" creationId="{11D1BAE3-FD86-B11A-42C0-23FA5C3C4044}"/>
          </ac:spMkLst>
        </pc:spChg>
        <pc:spChg chg="del">
          <ac:chgData name="洋司 宮本" userId="129d7e7526bef78b" providerId="LiveId" clId="{F39C1DE7-AB9B-45B3-A3C2-AB4A3F8493A0}" dt="2024-10-12T07:29:11.287" v="465" actId="478"/>
          <ac:spMkLst>
            <pc:docMk/>
            <pc:sldMk cId="879196269" sldId="489"/>
            <ac:spMk id="16" creationId="{B731690D-1701-D06F-3CA2-9B498C5B0C62}"/>
          </ac:spMkLst>
        </pc:spChg>
        <pc:spChg chg="del">
          <ac:chgData name="洋司 宮本" userId="129d7e7526bef78b" providerId="LiveId" clId="{F39C1DE7-AB9B-45B3-A3C2-AB4A3F8493A0}" dt="2024-10-12T07:29:11.287" v="465" actId="478"/>
          <ac:spMkLst>
            <pc:docMk/>
            <pc:sldMk cId="879196269" sldId="489"/>
            <ac:spMk id="17" creationId="{55D67A39-8516-0CF0-C19A-7862260C7733}"/>
          </ac:spMkLst>
        </pc:spChg>
        <pc:graphicFrameChg chg="add del mod">
          <ac:chgData name="洋司 宮本" userId="129d7e7526bef78b" providerId="LiveId" clId="{F39C1DE7-AB9B-45B3-A3C2-AB4A3F8493A0}" dt="2024-10-12T07:20:52.716" v="347" actId="478"/>
          <ac:graphicFrameMkLst>
            <pc:docMk/>
            <pc:sldMk cId="879196269" sldId="489"/>
            <ac:graphicFrameMk id="5" creationId="{396CE543-B14A-026A-25D3-435F8D173894}"/>
          </ac:graphicFrameMkLst>
        </pc:graphicFrameChg>
        <pc:graphicFrameChg chg="add del mod">
          <ac:chgData name="洋司 宮本" userId="129d7e7526bef78b" providerId="LiveId" clId="{F39C1DE7-AB9B-45B3-A3C2-AB4A3F8493A0}" dt="2024-10-12T07:29:06.116" v="464" actId="478"/>
          <ac:graphicFrameMkLst>
            <pc:docMk/>
            <pc:sldMk cId="879196269" sldId="489"/>
            <ac:graphicFrameMk id="18" creationId="{5B57A311-9D8A-BBAE-7D7D-1E0C73A9DACD}"/>
          </ac:graphicFrameMkLst>
        </pc:graphicFrameChg>
        <pc:graphicFrameChg chg="add del mod ord">
          <ac:chgData name="洋司 宮本" userId="129d7e7526bef78b" providerId="LiveId" clId="{F39C1DE7-AB9B-45B3-A3C2-AB4A3F8493A0}" dt="2024-10-12T07:29:11.287" v="465" actId="478"/>
          <ac:graphicFrameMkLst>
            <pc:docMk/>
            <pc:sldMk cId="879196269" sldId="489"/>
            <ac:graphicFrameMk id="20" creationId="{B5084252-DBFA-5435-FBEB-1AFC6545F5FE}"/>
          </ac:graphicFrameMkLst>
        </pc:graphicFrameChg>
        <pc:picChg chg="del mod">
          <ac:chgData name="洋司 宮本" userId="129d7e7526bef78b" providerId="LiveId" clId="{F39C1DE7-AB9B-45B3-A3C2-AB4A3F8493A0}" dt="2024-10-12T07:22:25.764" v="445" actId="478"/>
          <ac:picMkLst>
            <pc:docMk/>
            <pc:sldMk cId="879196269" sldId="489"/>
            <ac:picMk id="8" creationId="{442814D2-302C-8CEF-7B9B-5819B5821B16}"/>
          </ac:picMkLst>
        </pc:picChg>
        <pc:picChg chg="del">
          <ac:chgData name="洋司 宮本" userId="129d7e7526bef78b" providerId="LiveId" clId="{F39C1DE7-AB9B-45B3-A3C2-AB4A3F8493A0}" dt="2024-10-12T07:27:54.649" v="449" actId="478"/>
          <ac:picMkLst>
            <pc:docMk/>
            <pc:sldMk cId="879196269" sldId="489"/>
            <ac:picMk id="9" creationId="{53FAB71E-ED03-7965-3913-0F6889CBCC6A}"/>
          </ac:picMkLst>
        </pc:picChg>
      </pc:sldChg>
      <pc:sldChg chg="del">
        <pc:chgData name="洋司 宮本" userId="129d7e7526bef78b" providerId="LiveId" clId="{F39C1DE7-AB9B-45B3-A3C2-AB4A3F8493A0}" dt="2024-10-12T07:29:46.126" v="468" actId="2696"/>
        <pc:sldMkLst>
          <pc:docMk/>
          <pc:sldMk cId="1922088746" sldId="490"/>
        </pc:sldMkLst>
      </pc:sldChg>
      <pc:sldChg chg="add">
        <pc:chgData name="洋司 宮本" userId="129d7e7526bef78b" providerId="LiveId" clId="{F39C1DE7-AB9B-45B3-A3C2-AB4A3F8493A0}" dt="2024-10-12T07:28:57.803" v="462" actId="2890"/>
        <pc:sldMkLst>
          <pc:docMk/>
          <pc:sldMk cId="2918302454" sldId="491"/>
        </pc:sldMkLst>
      </pc:sldChg>
      <pc:sldChg chg="delSp add mod">
        <pc:chgData name="洋司 宮本" userId="129d7e7526bef78b" providerId="LiveId" clId="{F39C1DE7-AB9B-45B3-A3C2-AB4A3F8493A0}" dt="2024-10-12T07:29:32.770" v="467" actId="478"/>
        <pc:sldMkLst>
          <pc:docMk/>
          <pc:sldMk cId="2812177990" sldId="492"/>
        </pc:sldMkLst>
        <pc:spChg chg="del">
          <ac:chgData name="洋司 宮本" userId="129d7e7526bef78b" providerId="LiveId" clId="{F39C1DE7-AB9B-45B3-A3C2-AB4A3F8493A0}" dt="2024-10-12T07:29:32.770" v="467" actId="478"/>
          <ac:spMkLst>
            <pc:docMk/>
            <pc:sldMk cId="2812177990" sldId="492"/>
            <ac:spMk id="15" creationId="{11D1BAE3-FD86-B11A-42C0-23FA5C3C4044}"/>
          </ac:spMkLst>
        </pc:spChg>
        <pc:spChg chg="del">
          <ac:chgData name="洋司 宮本" userId="129d7e7526bef78b" providerId="LiveId" clId="{F39C1DE7-AB9B-45B3-A3C2-AB4A3F8493A0}" dt="2024-10-12T07:29:32.770" v="467" actId="478"/>
          <ac:spMkLst>
            <pc:docMk/>
            <pc:sldMk cId="2812177990" sldId="492"/>
            <ac:spMk id="16" creationId="{B731690D-1701-D06F-3CA2-9B498C5B0C62}"/>
          </ac:spMkLst>
        </pc:spChg>
        <pc:spChg chg="del">
          <ac:chgData name="洋司 宮本" userId="129d7e7526bef78b" providerId="LiveId" clId="{F39C1DE7-AB9B-45B3-A3C2-AB4A3F8493A0}" dt="2024-10-12T07:29:32.770" v="467" actId="478"/>
          <ac:spMkLst>
            <pc:docMk/>
            <pc:sldMk cId="2812177990" sldId="492"/>
            <ac:spMk id="17" creationId="{55D67A39-8516-0CF0-C19A-7862260C7733}"/>
          </ac:spMkLst>
        </pc:spChg>
        <pc:graphicFrameChg chg="del">
          <ac:chgData name="洋司 宮本" userId="129d7e7526bef78b" providerId="LiveId" clId="{F39C1DE7-AB9B-45B3-A3C2-AB4A3F8493A0}" dt="2024-10-12T07:29:32.770" v="467" actId="478"/>
          <ac:graphicFrameMkLst>
            <pc:docMk/>
            <pc:sldMk cId="2812177990" sldId="492"/>
            <ac:graphicFrameMk id="20" creationId="{B5084252-DBFA-5435-FBEB-1AFC6545F5FE}"/>
          </ac:graphicFrameMkLst>
        </pc:graphicFrameChg>
      </pc:sldChg>
    </pc:docChg>
  </pc:docChgLst>
  <pc:docChgLst>
    <pc:chgData name="洋司 宮本" userId="129d7e7526bef78b" providerId="LiveId" clId="{879F2443-D3DD-4A46-A0E5-4C78F8A569C3}"/>
    <pc:docChg chg="modSld">
      <pc:chgData name="洋司 宮本" userId="129d7e7526bef78b" providerId="LiveId" clId="{879F2443-D3DD-4A46-A0E5-4C78F8A569C3}" dt="2024-10-08T11:43:29.552" v="2"/>
      <pc:docMkLst>
        <pc:docMk/>
      </pc:docMkLst>
      <pc:sldChg chg="modTransition">
        <pc:chgData name="洋司 宮本" userId="129d7e7526bef78b" providerId="LiveId" clId="{879F2443-D3DD-4A46-A0E5-4C78F8A569C3}" dt="2024-10-08T11:11:51.714" v="0"/>
        <pc:sldMkLst>
          <pc:docMk/>
          <pc:sldMk cId="1932030175" sldId="256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2854946148" sldId="257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2903311832" sldId="265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433892756" sldId="356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2778811198" sldId="388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829247871" sldId="389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2356700609" sldId="390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2087240123" sldId="414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2118466984" sldId="418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2861995263" sldId="419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2711892685" sldId="420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369470087" sldId="426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3004896198" sldId="428"/>
        </pc:sldMkLst>
      </pc:sldChg>
      <pc:sldChg chg="delSp modSp modTransition modAnim">
        <pc:chgData name="洋司 宮本" userId="129d7e7526bef78b" providerId="LiveId" clId="{879F2443-D3DD-4A46-A0E5-4C78F8A569C3}" dt="2024-10-08T11:43:29.552" v="2"/>
        <pc:sldMkLst>
          <pc:docMk/>
          <pc:sldMk cId="1713301731" sldId="452"/>
        </pc:sldMkLst>
        <pc:graphicFrameChg chg="mod">
          <ac:chgData name="洋司 宮本" userId="129d7e7526bef78b" providerId="LiveId" clId="{879F2443-D3DD-4A46-A0E5-4C78F8A569C3}" dt="2024-10-08T11:43:29.552" v="2"/>
          <ac:graphicFrameMkLst>
            <pc:docMk/>
            <pc:sldMk cId="1713301731" sldId="452"/>
            <ac:graphicFrameMk id="4" creationId="{EC822534-0A10-950C-C733-B0CF8FCC664D}"/>
          </ac:graphicFrameMkLst>
        </pc:graphicFrameChg>
        <pc:picChg chg="del">
          <ac:chgData name="洋司 宮本" userId="129d7e7526bef78b" providerId="LiveId" clId="{879F2443-D3DD-4A46-A0E5-4C78F8A569C3}" dt="2024-10-08T11:11:51.714" v="0"/>
          <ac:picMkLst>
            <pc:docMk/>
            <pc:sldMk cId="1713301731" sldId="452"/>
            <ac:picMk id="5" creationId="{0AB6FF40-AFBF-270D-A79C-CED0EA1ED7D3}"/>
          </ac:picMkLst>
        </pc:picChg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3839140106" sldId="454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2873016379" sldId="455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1489763841" sldId="456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2253732681" sldId="457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2104750315" sldId="458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3261273956" sldId="459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1885020206" sldId="461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2242098536" sldId="462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2702511544" sldId="463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3088598520" sldId="464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931336604" sldId="465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2872431695" sldId="466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1561745871" sldId="467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1989116119" sldId="468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634140320" sldId="469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3027149286" sldId="470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1814031100" sldId="471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3270672647" sldId="472"/>
        </pc:sldMkLst>
      </pc:sldChg>
      <pc:sldChg chg="modTransition">
        <pc:chgData name="洋司 宮本" userId="129d7e7526bef78b" providerId="LiveId" clId="{879F2443-D3DD-4A46-A0E5-4C78F8A569C3}" dt="2024-10-08T11:11:51.714" v="0"/>
        <pc:sldMkLst>
          <pc:docMk/>
          <pc:sldMk cId="2536628284" sldId="473"/>
        </pc:sldMkLst>
      </pc:sldChg>
    </pc:docChg>
  </pc:docChgLst>
  <pc:docChgLst>
    <pc:chgData name="洋司 宮本" userId="129d7e7526bef78b" providerId="LiveId" clId="{3EB89EC3-7DC1-4092-8B36-AC999839C1E1}"/>
    <pc:docChg chg="undo redo custSel addSld delSld modSld sldOrd">
      <pc:chgData name="洋司 宮本" userId="129d7e7526bef78b" providerId="LiveId" clId="{3EB89EC3-7DC1-4092-8B36-AC999839C1E1}" dt="2024-10-06T14:02:40.377" v="2071" actId="478"/>
      <pc:docMkLst>
        <pc:docMk/>
      </pc:docMkLst>
      <pc:sldChg chg="addSp delSp modSp mod modTransition delAnim modAnim">
        <pc:chgData name="洋司 宮本" userId="129d7e7526bef78b" providerId="LiveId" clId="{3EB89EC3-7DC1-4092-8B36-AC999839C1E1}" dt="2024-10-06T14:02:34.339" v="2070" actId="478"/>
        <pc:sldMkLst>
          <pc:docMk/>
          <pc:sldMk cId="1932030175" sldId="256"/>
        </pc:sldMkLst>
        <pc:picChg chg="add del mod">
          <ac:chgData name="洋司 宮本" userId="129d7e7526bef78b" providerId="LiveId" clId="{3EB89EC3-7DC1-4092-8B36-AC999839C1E1}" dt="2024-10-06T13:11:36.451" v="2063"/>
          <ac:picMkLst>
            <pc:docMk/>
            <pc:sldMk cId="1932030175" sldId="256"/>
            <ac:picMk id="12" creationId="{0E9A6593-8821-6BA5-AB8F-E22CBC26EF2D}"/>
          </ac:picMkLst>
        </pc:picChg>
        <pc:picChg chg="add del mod">
          <ac:chgData name="洋司 宮本" userId="129d7e7526bef78b" providerId="LiveId" clId="{3EB89EC3-7DC1-4092-8B36-AC999839C1E1}" dt="2024-10-06T13:11:56.603" v="2065"/>
          <ac:picMkLst>
            <pc:docMk/>
            <pc:sldMk cId="1932030175" sldId="256"/>
            <ac:picMk id="13" creationId="{C6BF2687-BDD6-DF94-5DBC-92B931B3FEF9}"/>
          </ac:picMkLst>
        </pc:picChg>
        <pc:picChg chg="add del mod ord">
          <ac:chgData name="洋司 宮本" userId="129d7e7526bef78b" providerId="LiveId" clId="{3EB89EC3-7DC1-4092-8B36-AC999839C1E1}" dt="2024-10-06T13:12:24.325" v="2066"/>
          <ac:picMkLst>
            <pc:docMk/>
            <pc:sldMk cId="1932030175" sldId="256"/>
            <ac:picMk id="20" creationId="{A52C721F-74C2-D970-6F63-1C288EBBFBAB}"/>
          </ac:picMkLst>
        </pc:picChg>
        <pc:picChg chg="add del mod">
          <ac:chgData name="洋司 宮本" userId="129d7e7526bef78b" providerId="LiveId" clId="{3EB89EC3-7DC1-4092-8B36-AC999839C1E1}" dt="2024-10-06T13:12:37.665" v="2068"/>
          <ac:picMkLst>
            <pc:docMk/>
            <pc:sldMk cId="1932030175" sldId="256"/>
            <ac:picMk id="21" creationId="{361A5324-2147-91DA-AFF2-A8CD0BDCE3E3}"/>
          </ac:picMkLst>
        </pc:picChg>
        <pc:picChg chg="add del mod ord">
          <ac:chgData name="洋司 宮本" userId="129d7e7526bef78b" providerId="LiveId" clId="{3EB89EC3-7DC1-4092-8B36-AC999839C1E1}" dt="2024-10-06T13:34:07.543" v="2069"/>
          <ac:picMkLst>
            <pc:docMk/>
            <pc:sldMk cId="1932030175" sldId="256"/>
            <ac:picMk id="23" creationId="{649E063A-4642-89A5-272E-2BCF5E81954C}"/>
          </ac:picMkLst>
        </pc:picChg>
        <pc:picChg chg="add del mod">
          <ac:chgData name="洋司 宮本" userId="129d7e7526bef78b" providerId="LiveId" clId="{3EB89EC3-7DC1-4092-8B36-AC999839C1E1}" dt="2024-10-06T14:02:34.339" v="2070" actId="478"/>
          <ac:picMkLst>
            <pc:docMk/>
            <pc:sldMk cId="1932030175" sldId="256"/>
            <ac:picMk id="24" creationId="{F0B9651C-3A5E-C557-D482-666195D3D5E8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2854946148" sldId="257"/>
        </pc:sldMkLst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2854946148" sldId="257"/>
            <ac:picMk id="11" creationId="{0BBAB303-BA1A-A0A6-40CC-6F6A8ADDDD00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2854946148" sldId="257"/>
            <ac:picMk id="14" creationId="{0C4E3E9B-B07D-4D68-75BC-BC453C704101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2903311832" sldId="265"/>
        </pc:sldMkLst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2903311832" sldId="265"/>
            <ac:picMk id="6" creationId="{2CB2BFE3-08FD-B71D-754E-B2E9311D66C2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2903311832" sldId="265"/>
            <ac:picMk id="7" creationId="{A56610BD-2E90-0E1C-12CE-6D1175C393BE}"/>
          </ac:picMkLst>
        </pc:picChg>
      </pc:sldChg>
      <pc:sldChg chg="addSp delSp modSp mod modTransition delAnim">
        <pc:chgData name="洋司 宮本" userId="129d7e7526bef78b" providerId="LiveId" clId="{3EB89EC3-7DC1-4092-8B36-AC999839C1E1}" dt="2024-10-06T14:02:40.377" v="2071" actId="478"/>
        <pc:sldMkLst>
          <pc:docMk/>
          <pc:sldMk cId="433892756" sldId="356"/>
        </pc:sldMkLst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433892756" sldId="356"/>
            <ac:picMk id="6" creationId="{05B4AE21-0092-2A7E-8473-F807D225772E}"/>
          </ac:picMkLst>
        </pc:picChg>
        <pc:picChg chg="add del mod">
          <ac:chgData name="洋司 宮本" userId="129d7e7526bef78b" providerId="LiveId" clId="{3EB89EC3-7DC1-4092-8B36-AC999839C1E1}" dt="2024-10-06T14:02:40.377" v="2071" actId="478"/>
          <ac:picMkLst>
            <pc:docMk/>
            <pc:sldMk cId="433892756" sldId="356"/>
            <ac:picMk id="7" creationId="{02A444F6-657F-71D5-9F4D-FC2C2DFE6CF1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2778811198" sldId="388"/>
        </pc:sldMkLst>
        <pc:spChg chg="del">
          <ac:chgData name="洋司 宮本" userId="129d7e7526bef78b" providerId="LiveId" clId="{3EB89EC3-7DC1-4092-8B36-AC999839C1E1}" dt="2024-10-06T10:11:19.992" v="6" actId="478"/>
          <ac:spMkLst>
            <pc:docMk/>
            <pc:sldMk cId="2778811198" sldId="388"/>
            <ac:spMk id="26" creationId="{3CB1CCD4-2FDC-D8EC-3485-6D625C492924}"/>
          </ac:spMkLst>
        </pc:spChg>
        <pc:spChg chg="del">
          <ac:chgData name="洋司 宮本" userId="129d7e7526bef78b" providerId="LiveId" clId="{3EB89EC3-7DC1-4092-8B36-AC999839C1E1}" dt="2024-10-06T10:11:19.992" v="6" actId="478"/>
          <ac:spMkLst>
            <pc:docMk/>
            <pc:sldMk cId="2778811198" sldId="388"/>
            <ac:spMk id="46" creationId="{9B914567-8D5C-9B07-9060-FF38C2D398C2}"/>
          </ac:spMkLst>
        </pc:spChg>
        <pc:spChg chg="del">
          <ac:chgData name="洋司 宮本" userId="129d7e7526bef78b" providerId="LiveId" clId="{3EB89EC3-7DC1-4092-8B36-AC999839C1E1}" dt="2024-10-06T10:11:19.992" v="6" actId="478"/>
          <ac:spMkLst>
            <pc:docMk/>
            <pc:sldMk cId="2778811198" sldId="388"/>
            <ac:spMk id="47" creationId="{DD75EEB8-52CE-0E0A-ADDA-AB61DE3543EC}"/>
          </ac:spMkLst>
        </pc:spChg>
        <pc:spChg chg="del">
          <ac:chgData name="洋司 宮本" userId="129d7e7526bef78b" providerId="LiveId" clId="{3EB89EC3-7DC1-4092-8B36-AC999839C1E1}" dt="2024-10-06T10:11:19.992" v="6" actId="478"/>
          <ac:spMkLst>
            <pc:docMk/>
            <pc:sldMk cId="2778811198" sldId="388"/>
            <ac:spMk id="48" creationId="{3A20BA6D-A868-DE11-DB31-7FF53458075A}"/>
          </ac:spMkLst>
        </pc:spChg>
        <pc:spChg chg="del">
          <ac:chgData name="洋司 宮本" userId="129d7e7526bef78b" providerId="LiveId" clId="{3EB89EC3-7DC1-4092-8B36-AC999839C1E1}" dt="2024-10-06T10:11:19.992" v="6" actId="478"/>
          <ac:spMkLst>
            <pc:docMk/>
            <pc:sldMk cId="2778811198" sldId="388"/>
            <ac:spMk id="49" creationId="{3E374824-AD46-7EF7-5888-7FE6B1706F14}"/>
          </ac:spMkLst>
        </pc:spChg>
        <pc:spChg chg="del">
          <ac:chgData name="洋司 宮本" userId="129d7e7526bef78b" providerId="LiveId" clId="{3EB89EC3-7DC1-4092-8B36-AC999839C1E1}" dt="2024-10-06T10:11:19.992" v="6" actId="478"/>
          <ac:spMkLst>
            <pc:docMk/>
            <pc:sldMk cId="2778811198" sldId="388"/>
            <ac:spMk id="50" creationId="{9E2C29B4-0655-4A8C-DE47-2D466211C05B}"/>
          </ac:spMkLst>
        </pc:spChg>
        <pc:spChg chg="del">
          <ac:chgData name="洋司 宮本" userId="129d7e7526bef78b" providerId="LiveId" clId="{3EB89EC3-7DC1-4092-8B36-AC999839C1E1}" dt="2024-10-06T10:11:19.992" v="6" actId="478"/>
          <ac:spMkLst>
            <pc:docMk/>
            <pc:sldMk cId="2778811198" sldId="388"/>
            <ac:spMk id="51" creationId="{265A2BE7-7649-8DFC-7F24-0EBDB5A98C4D}"/>
          </ac:spMkLst>
        </pc:spChg>
        <pc:spChg chg="del">
          <ac:chgData name="洋司 宮本" userId="129d7e7526bef78b" providerId="LiveId" clId="{3EB89EC3-7DC1-4092-8B36-AC999839C1E1}" dt="2024-10-06T10:11:19.992" v="6" actId="478"/>
          <ac:spMkLst>
            <pc:docMk/>
            <pc:sldMk cId="2778811198" sldId="388"/>
            <ac:spMk id="54" creationId="{00000000-0000-0000-0000-000000000000}"/>
          </ac:spMkLst>
        </pc:spChg>
        <pc:spChg chg="del">
          <ac:chgData name="洋司 宮本" userId="129d7e7526bef78b" providerId="LiveId" clId="{3EB89EC3-7DC1-4092-8B36-AC999839C1E1}" dt="2024-10-06T10:11:19.992" v="6" actId="478"/>
          <ac:spMkLst>
            <pc:docMk/>
            <pc:sldMk cId="2778811198" sldId="388"/>
            <ac:spMk id="55" creationId="{815982BC-21FA-53D2-73FC-92C98303C34C}"/>
          </ac:spMkLst>
        </pc:spChg>
        <pc:spChg chg="del">
          <ac:chgData name="洋司 宮本" userId="129d7e7526bef78b" providerId="LiveId" clId="{3EB89EC3-7DC1-4092-8B36-AC999839C1E1}" dt="2024-10-06T10:11:19.992" v="6" actId="478"/>
          <ac:spMkLst>
            <pc:docMk/>
            <pc:sldMk cId="2778811198" sldId="388"/>
            <ac:spMk id="56" creationId="{24F7F7BC-D677-6724-C4B1-A10310F3054B}"/>
          </ac:spMkLst>
        </pc:sp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2778811198" sldId="388"/>
            <ac:picMk id="4" creationId="{321DC1B8-2965-696C-2E0F-EE8B1D20CBFE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2778811198" sldId="388"/>
            <ac:picMk id="7" creationId="{9C3BB768-A900-60C8-0F63-289AE180351A}"/>
          </ac:picMkLst>
        </pc:picChg>
        <pc:picChg chg="del">
          <ac:chgData name="洋司 宮本" userId="129d7e7526bef78b" providerId="LiveId" clId="{3EB89EC3-7DC1-4092-8B36-AC999839C1E1}" dt="2024-10-06T10:11:19.992" v="6" actId="478"/>
          <ac:picMkLst>
            <pc:docMk/>
            <pc:sldMk cId="2778811198" sldId="388"/>
            <ac:picMk id="27" creationId="{6BC12923-0B1C-370C-76F8-B9EDC95D62B4}"/>
          </ac:picMkLst>
        </pc:picChg>
        <pc:picChg chg="del">
          <ac:chgData name="洋司 宮本" userId="129d7e7526bef78b" providerId="LiveId" clId="{3EB89EC3-7DC1-4092-8B36-AC999839C1E1}" dt="2024-10-06T10:11:19.992" v="6" actId="478"/>
          <ac:picMkLst>
            <pc:docMk/>
            <pc:sldMk cId="2778811198" sldId="388"/>
            <ac:picMk id="28" creationId="{D166B866-3948-EB7F-D057-C3EAD774A63F}"/>
          </ac:picMkLst>
        </pc:picChg>
        <pc:picChg chg="del">
          <ac:chgData name="洋司 宮本" userId="129d7e7526bef78b" providerId="LiveId" clId="{3EB89EC3-7DC1-4092-8B36-AC999839C1E1}" dt="2024-10-06T10:11:19.992" v="6" actId="478"/>
          <ac:picMkLst>
            <pc:docMk/>
            <pc:sldMk cId="2778811198" sldId="388"/>
            <ac:picMk id="29" creationId="{4FB21160-E1DD-2251-D945-88F6DAE0C3D5}"/>
          </ac:picMkLst>
        </pc:picChg>
        <pc:picChg chg="del">
          <ac:chgData name="洋司 宮本" userId="129d7e7526bef78b" providerId="LiveId" clId="{3EB89EC3-7DC1-4092-8B36-AC999839C1E1}" dt="2024-10-06T10:11:19.992" v="6" actId="478"/>
          <ac:picMkLst>
            <pc:docMk/>
            <pc:sldMk cId="2778811198" sldId="388"/>
            <ac:picMk id="31" creationId="{622B996A-5115-0645-3448-3B41E2370196}"/>
          </ac:picMkLst>
        </pc:picChg>
        <pc:picChg chg="del">
          <ac:chgData name="洋司 宮本" userId="129d7e7526bef78b" providerId="LiveId" clId="{3EB89EC3-7DC1-4092-8B36-AC999839C1E1}" dt="2024-10-06T10:11:19.992" v="6" actId="478"/>
          <ac:picMkLst>
            <pc:docMk/>
            <pc:sldMk cId="2778811198" sldId="388"/>
            <ac:picMk id="35" creationId="{9D63BD98-0129-3863-1A4E-AABE8CD40DF2}"/>
          </ac:picMkLst>
        </pc:picChg>
        <pc:picChg chg="del">
          <ac:chgData name="洋司 宮本" userId="129d7e7526bef78b" providerId="LiveId" clId="{3EB89EC3-7DC1-4092-8B36-AC999839C1E1}" dt="2024-10-06T10:11:19.992" v="6" actId="478"/>
          <ac:picMkLst>
            <pc:docMk/>
            <pc:sldMk cId="2778811198" sldId="388"/>
            <ac:picMk id="36" creationId="{D5AE3532-0023-CE12-6ECE-C8DC8C30587A}"/>
          </ac:picMkLst>
        </pc:picChg>
        <pc:picChg chg="del">
          <ac:chgData name="洋司 宮本" userId="129d7e7526bef78b" providerId="LiveId" clId="{3EB89EC3-7DC1-4092-8B36-AC999839C1E1}" dt="2024-10-06T10:11:19.992" v="6" actId="478"/>
          <ac:picMkLst>
            <pc:docMk/>
            <pc:sldMk cId="2778811198" sldId="388"/>
            <ac:picMk id="1026" creationId="{258A056F-5AFF-2D24-289A-6B3805635BBE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829247871" sldId="389"/>
        </pc:sldMkLst>
        <pc:spChg chg="del">
          <ac:chgData name="洋司 宮本" userId="129d7e7526bef78b" providerId="LiveId" clId="{3EB89EC3-7DC1-4092-8B36-AC999839C1E1}" dt="2024-10-06T10:19:37.068" v="8" actId="478"/>
          <ac:spMkLst>
            <pc:docMk/>
            <pc:sldMk cId="829247871" sldId="389"/>
            <ac:spMk id="9" creationId="{B3075CB8-E286-A28F-5690-34C7247267AD}"/>
          </ac:spMkLst>
        </pc:spChg>
        <pc:spChg chg="del">
          <ac:chgData name="洋司 宮本" userId="129d7e7526bef78b" providerId="LiveId" clId="{3EB89EC3-7DC1-4092-8B36-AC999839C1E1}" dt="2024-10-06T10:19:37.068" v="8" actId="478"/>
          <ac:spMkLst>
            <pc:docMk/>
            <pc:sldMk cId="829247871" sldId="389"/>
            <ac:spMk id="11" creationId="{D4C3CB08-1349-E86D-4300-7F672B5B61DD}"/>
          </ac:spMkLst>
        </pc:spChg>
        <pc:spChg chg="del">
          <ac:chgData name="洋司 宮本" userId="129d7e7526bef78b" providerId="LiveId" clId="{3EB89EC3-7DC1-4092-8B36-AC999839C1E1}" dt="2024-10-06T10:19:37.068" v="8" actId="478"/>
          <ac:spMkLst>
            <pc:docMk/>
            <pc:sldMk cId="829247871" sldId="389"/>
            <ac:spMk id="20" creationId="{4DDA523E-D781-5201-8C1F-506A56D5E9C9}"/>
          </ac:spMkLst>
        </pc:spChg>
        <pc:spChg chg="del">
          <ac:chgData name="洋司 宮本" userId="129d7e7526bef78b" providerId="LiveId" clId="{3EB89EC3-7DC1-4092-8B36-AC999839C1E1}" dt="2024-10-06T10:19:41.844" v="9" actId="478"/>
          <ac:spMkLst>
            <pc:docMk/>
            <pc:sldMk cId="829247871" sldId="389"/>
            <ac:spMk id="21" creationId="{BA314088-280E-AC97-DAE3-496E09A95841}"/>
          </ac:spMkLst>
        </pc:spChg>
        <pc:spChg chg="del">
          <ac:chgData name="洋司 宮本" userId="129d7e7526bef78b" providerId="LiveId" clId="{3EB89EC3-7DC1-4092-8B36-AC999839C1E1}" dt="2024-10-06T10:19:41.844" v="9" actId="478"/>
          <ac:spMkLst>
            <pc:docMk/>
            <pc:sldMk cId="829247871" sldId="389"/>
            <ac:spMk id="22" creationId="{CFEC50AA-75BD-AC0A-F2BE-8D2D5CCFE381}"/>
          </ac:spMkLst>
        </pc:spChg>
        <pc:spChg chg="del">
          <ac:chgData name="洋司 宮本" userId="129d7e7526bef78b" providerId="LiveId" clId="{3EB89EC3-7DC1-4092-8B36-AC999839C1E1}" dt="2024-10-06T10:19:41.844" v="9" actId="478"/>
          <ac:spMkLst>
            <pc:docMk/>
            <pc:sldMk cId="829247871" sldId="389"/>
            <ac:spMk id="23" creationId="{29D0DE7E-8D32-258E-150C-2A538737F2DB}"/>
          </ac:spMkLst>
        </pc:spChg>
        <pc:spChg chg="del">
          <ac:chgData name="洋司 宮本" userId="129d7e7526bef78b" providerId="LiveId" clId="{3EB89EC3-7DC1-4092-8B36-AC999839C1E1}" dt="2024-10-06T10:19:41.844" v="9" actId="478"/>
          <ac:spMkLst>
            <pc:docMk/>
            <pc:sldMk cId="829247871" sldId="389"/>
            <ac:spMk id="24" creationId="{2E1D2B05-D49A-C04E-0B72-1D0CAE1E7B89}"/>
          </ac:spMkLst>
        </pc:spChg>
        <pc:graphicFrameChg chg="del">
          <ac:chgData name="洋司 宮本" userId="129d7e7526bef78b" providerId="LiveId" clId="{3EB89EC3-7DC1-4092-8B36-AC999839C1E1}" dt="2024-10-06T10:19:37.068" v="8" actId="478"/>
          <ac:graphicFrameMkLst>
            <pc:docMk/>
            <pc:sldMk cId="829247871" sldId="389"/>
            <ac:graphicFrameMk id="19" creationId="{9515F4B6-55AD-4012-1AB0-38B1A780273C}"/>
          </ac:graphicFrameMkLst>
        </pc:graphicFrame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829247871" sldId="389"/>
            <ac:picMk id="6" creationId="{4140B3EB-72BB-420C-CC37-7713596119D3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829247871" sldId="389"/>
            <ac:picMk id="9" creationId="{B0147617-1D35-45F8-2704-3B18B0CDFC5D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2356700609" sldId="390"/>
        </pc:sldMkLst>
        <pc:spChg chg="mod">
          <ac:chgData name="洋司 宮本" userId="129d7e7526bef78b" providerId="LiveId" clId="{3EB89EC3-7DC1-4092-8B36-AC999839C1E1}" dt="2024-10-06T10:38:14.143" v="52" actId="1076"/>
          <ac:spMkLst>
            <pc:docMk/>
            <pc:sldMk cId="2356700609" sldId="390"/>
            <ac:spMk id="3" creationId="{F05D53AD-E847-E612-F0A0-269701B0A7EA}"/>
          </ac:spMkLst>
        </pc:spChg>
        <pc:spChg chg="mod">
          <ac:chgData name="洋司 宮本" userId="129d7e7526bef78b" providerId="LiveId" clId="{3EB89EC3-7DC1-4092-8B36-AC999839C1E1}" dt="2024-10-06T10:41:53.624" v="68" actId="207"/>
          <ac:spMkLst>
            <pc:docMk/>
            <pc:sldMk cId="2356700609" sldId="390"/>
            <ac:spMk id="4" creationId="{8376FD20-B804-E050-391E-5CB6E90805F7}"/>
          </ac:spMkLst>
        </pc:spChg>
        <pc:spChg chg="mod">
          <ac:chgData name="洋司 宮本" userId="129d7e7526bef78b" providerId="LiveId" clId="{3EB89EC3-7DC1-4092-8B36-AC999839C1E1}" dt="2024-10-06T10:41:44.020" v="67" actId="692"/>
          <ac:spMkLst>
            <pc:docMk/>
            <pc:sldMk cId="2356700609" sldId="390"/>
            <ac:spMk id="6" creationId="{BF4ED65B-22FC-CFA1-2A11-AE5FCD158E7F}"/>
          </ac:spMkLst>
        </pc:spChg>
        <pc:spChg chg="mod">
          <ac:chgData name="洋司 宮本" userId="129d7e7526bef78b" providerId="LiveId" clId="{3EB89EC3-7DC1-4092-8B36-AC999839C1E1}" dt="2024-10-06T10:38:09.480" v="51" actId="1036"/>
          <ac:spMkLst>
            <pc:docMk/>
            <pc:sldMk cId="2356700609" sldId="390"/>
            <ac:spMk id="8" creationId="{B34906CC-F94D-2FF3-94F5-916CE984EFB0}"/>
          </ac:spMkLst>
        </pc:spChg>
        <pc:spChg chg="mod">
          <ac:chgData name="洋司 宮本" userId="129d7e7526bef78b" providerId="LiveId" clId="{3EB89EC3-7DC1-4092-8B36-AC999839C1E1}" dt="2024-10-06T10:38:09.480" v="51" actId="1036"/>
          <ac:spMkLst>
            <pc:docMk/>
            <pc:sldMk cId="2356700609" sldId="390"/>
            <ac:spMk id="9" creationId="{C81819B8-21E1-FB77-5925-3C1965FD2543}"/>
          </ac:spMkLst>
        </pc:spChg>
        <pc:spChg chg="mod">
          <ac:chgData name="洋司 宮本" userId="129d7e7526bef78b" providerId="LiveId" clId="{3EB89EC3-7DC1-4092-8B36-AC999839C1E1}" dt="2024-10-06T10:38:48.569" v="57" actId="1076"/>
          <ac:spMkLst>
            <pc:docMk/>
            <pc:sldMk cId="2356700609" sldId="390"/>
            <ac:spMk id="10" creationId="{D314FD11-D60B-E052-E7AA-29EB65D34C34}"/>
          </ac:spMkLst>
        </pc:spChg>
        <pc:spChg chg="mod">
          <ac:chgData name="洋司 宮本" userId="129d7e7526bef78b" providerId="LiveId" clId="{3EB89EC3-7DC1-4092-8B36-AC999839C1E1}" dt="2024-10-06T10:38:48.569" v="57" actId="1076"/>
          <ac:spMkLst>
            <pc:docMk/>
            <pc:sldMk cId="2356700609" sldId="390"/>
            <ac:spMk id="11" creationId="{3E9A0894-F91A-030A-15F1-A1BA357EBFA9}"/>
          </ac:spMkLst>
        </pc:spChg>
        <pc:graphicFrameChg chg="mod">
          <ac:chgData name="洋司 宮本" userId="129d7e7526bef78b" providerId="LiveId" clId="{3EB89EC3-7DC1-4092-8B36-AC999839C1E1}" dt="2024-10-06T10:38:19.944" v="54"/>
          <ac:graphicFrameMkLst>
            <pc:docMk/>
            <pc:sldMk cId="2356700609" sldId="390"/>
            <ac:graphicFrameMk id="7" creationId="{A2AEAF3F-11D8-1BA6-3BC9-E928E86A5E04}"/>
          </ac:graphicFrameMkLst>
        </pc:graphicFrame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2356700609" sldId="390"/>
            <ac:picMk id="2" creationId="{E37928A4-4E1A-6045-ADA4-2B29CA38204B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2356700609" sldId="390"/>
            <ac:picMk id="5" creationId="{4AE3A4A2-7674-471A-1E7F-6952145F1F37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2087240123" sldId="414"/>
        </pc:sldMkLst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2087240123" sldId="414"/>
            <ac:picMk id="2" creationId="{66EB20C9-738D-BCE3-A77A-B265151D0451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2087240123" sldId="414"/>
            <ac:picMk id="4" creationId="{CAC2F886-1D7A-CF54-8A94-5D8D6199EFC1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2118466984" sldId="418"/>
        </pc:sldMkLst>
        <pc:spChg chg="del">
          <ac:chgData name="洋司 宮本" userId="129d7e7526bef78b" providerId="LiveId" clId="{3EB89EC3-7DC1-4092-8B36-AC999839C1E1}" dt="2024-10-06T10:59:18.082" v="73" actId="478"/>
          <ac:spMkLst>
            <pc:docMk/>
            <pc:sldMk cId="2118466984" sldId="418"/>
            <ac:spMk id="5" creationId="{64FC7D5F-078E-662E-6ED5-531E6DEE9358}"/>
          </ac:spMkLst>
        </pc:spChg>
        <pc:spChg chg="del">
          <ac:chgData name="洋司 宮本" userId="129d7e7526bef78b" providerId="LiveId" clId="{3EB89EC3-7DC1-4092-8B36-AC999839C1E1}" dt="2024-10-06T10:59:18.082" v="73" actId="478"/>
          <ac:spMkLst>
            <pc:docMk/>
            <pc:sldMk cId="2118466984" sldId="418"/>
            <ac:spMk id="8" creationId="{4F79100E-7883-DB47-D458-1A1CE62711F6}"/>
          </ac:spMkLst>
        </pc:spChg>
        <pc:spChg chg="del">
          <ac:chgData name="洋司 宮本" userId="129d7e7526bef78b" providerId="LiveId" clId="{3EB89EC3-7DC1-4092-8B36-AC999839C1E1}" dt="2024-10-06T10:58:59.432" v="70" actId="478"/>
          <ac:spMkLst>
            <pc:docMk/>
            <pc:sldMk cId="2118466984" sldId="418"/>
            <ac:spMk id="9" creationId="{226D8E55-5666-D417-92E7-D9B7D222AEE4}"/>
          </ac:spMkLst>
        </pc:spChg>
        <pc:spChg chg="del">
          <ac:chgData name="洋司 宮本" userId="129d7e7526bef78b" providerId="LiveId" clId="{3EB89EC3-7DC1-4092-8B36-AC999839C1E1}" dt="2024-10-06T10:58:59.432" v="70" actId="478"/>
          <ac:spMkLst>
            <pc:docMk/>
            <pc:sldMk cId="2118466984" sldId="418"/>
            <ac:spMk id="10" creationId="{4C2B1714-EA3D-0667-11EF-D21CBF1C4641}"/>
          </ac:spMkLst>
        </pc:spChg>
        <pc:spChg chg="del">
          <ac:chgData name="洋司 宮本" userId="129d7e7526bef78b" providerId="LiveId" clId="{3EB89EC3-7DC1-4092-8B36-AC999839C1E1}" dt="2024-10-06T10:58:59.432" v="70" actId="478"/>
          <ac:spMkLst>
            <pc:docMk/>
            <pc:sldMk cId="2118466984" sldId="418"/>
            <ac:spMk id="11" creationId="{8BF88FC6-15C6-C609-6D12-A749D9F63FEB}"/>
          </ac:spMkLst>
        </pc:spChg>
        <pc:spChg chg="del">
          <ac:chgData name="洋司 宮本" userId="129d7e7526bef78b" providerId="LiveId" clId="{3EB89EC3-7DC1-4092-8B36-AC999839C1E1}" dt="2024-10-06T10:58:59.432" v="70" actId="478"/>
          <ac:spMkLst>
            <pc:docMk/>
            <pc:sldMk cId="2118466984" sldId="418"/>
            <ac:spMk id="12" creationId="{40E849EF-A04F-F59A-D0D1-F8FDF52BCEAB}"/>
          </ac:spMkLst>
        </pc:spChg>
        <pc:spChg chg="del">
          <ac:chgData name="洋司 宮本" userId="129d7e7526bef78b" providerId="LiveId" clId="{3EB89EC3-7DC1-4092-8B36-AC999839C1E1}" dt="2024-10-06T10:58:59.432" v="70" actId="478"/>
          <ac:spMkLst>
            <pc:docMk/>
            <pc:sldMk cId="2118466984" sldId="418"/>
            <ac:spMk id="14" creationId="{84BB5F24-5E90-6A1B-5634-DDD11F985145}"/>
          </ac:spMkLst>
        </pc:spChg>
        <pc:spChg chg="del">
          <ac:chgData name="洋司 宮本" userId="129d7e7526bef78b" providerId="LiveId" clId="{3EB89EC3-7DC1-4092-8B36-AC999839C1E1}" dt="2024-10-06T10:59:18.082" v="73" actId="478"/>
          <ac:spMkLst>
            <pc:docMk/>
            <pc:sldMk cId="2118466984" sldId="418"/>
            <ac:spMk id="16" creationId="{4E5EA4D5-A84D-0895-4FC1-840F53346F1A}"/>
          </ac:spMkLst>
        </pc:spChg>
        <pc:spChg chg="del">
          <ac:chgData name="洋司 宮本" userId="129d7e7526bef78b" providerId="LiveId" clId="{3EB89EC3-7DC1-4092-8B36-AC999839C1E1}" dt="2024-10-06T10:59:18.082" v="73" actId="478"/>
          <ac:spMkLst>
            <pc:docMk/>
            <pc:sldMk cId="2118466984" sldId="418"/>
            <ac:spMk id="17" creationId="{14E367E1-70BE-EBB9-2EED-77CB2E1B8011}"/>
          </ac:spMkLst>
        </pc:spChg>
        <pc:spChg chg="del">
          <ac:chgData name="洋司 宮本" userId="129d7e7526bef78b" providerId="LiveId" clId="{3EB89EC3-7DC1-4092-8B36-AC999839C1E1}" dt="2024-10-06T10:58:59.432" v="70" actId="478"/>
          <ac:spMkLst>
            <pc:docMk/>
            <pc:sldMk cId="2118466984" sldId="418"/>
            <ac:spMk id="24" creationId="{3DF2D888-7FDD-5C59-D5D2-C73E947EABF8}"/>
          </ac:spMkLst>
        </pc:spChg>
        <pc:spChg chg="del">
          <ac:chgData name="洋司 宮本" userId="129d7e7526bef78b" providerId="LiveId" clId="{3EB89EC3-7DC1-4092-8B36-AC999839C1E1}" dt="2024-10-06T10:58:59.432" v="70" actId="478"/>
          <ac:spMkLst>
            <pc:docMk/>
            <pc:sldMk cId="2118466984" sldId="418"/>
            <ac:spMk id="25" creationId="{174F05C5-55E4-0003-EAD5-9DDFEB75B189}"/>
          </ac:spMkLst>
        </pc:spChg>
        <pc:spChg chg="del">
          <ac:chgData name="洋司 宮本" userId="129d7e7526bef78b" providerId="LiveId" clId="{3EB89EC3-7DC1-4092-8B36-AC999839C1E1}" dt="2024-10-06T10:58:59.432" v="70" actId="478"/>
          <ac:spMkLst>
            <pc:docMk/>
            <pc:sldMk cId="2118466984" sldId="418"/>
            <ac:spMk id="26" creationId="{62D19706-DE77-7539-DDB9-2258DE736961}"/>
          </ac:spMkLst>
        </pc:spChg>
        <pc:spChg chg="del">
          <ac:chgData name="洋司 宮本" userId="129d7e7526bef78b" providerId="LiveId" clId="{3EB89EC3-7DC1-4092-8B36-AC999839C1E1}" dt="2024-10-06T10:58:59.432" v="70" actId="478"/>
          <ac:spMkLst>
            <pc:docMk/>
            <pc:sldMk cId="2118466984" sldId="418"/>
            <ac:spMk id="27" creationId="{651FFC6B-5C9A-CF83-DB40-7960E2B355F7}"/>
          </ac:spMkLst>
        </pc:spChg>
        <pc:spChg chg="del">
          <ac:chgData name="洋司 宮本" userId="129d7e7526bef78b" providerId="LiveId" clId="{3EB89EC3-7DC1-4092-8B36-AC999839C1E1}" dt="2024-10-06T10:58:59.432" v="70" actId="478"/>
          <ac:spMkLst>
            <pc:docMk/>
            <pc:sldMk cId="2118466984" sldId="418"/>
            <ac:spMk id="28" creationId="{8981D76D-791A-030A-89CA-AECDC6F3ACAA}"/>
          </ac:spMkLst>
        </pc:spChg>
        <pc:spChg chg="del">
          <ac:chgData name="洋司 宮本" userId="129d7e7526bef78b" providerId="LiveId" clId="{3EB89EC3-7DC1-4092-8B36-AC999839C1E1}" dt="2024-10-06T10:58:59.432" v="70" actId="478"/>
          <ac:spMkLst>
            <pc:docMk/>
            <pc:sldMk cId="2118466984" sldId="418"/>
            <ac:spMk id="29" creationId="{91282E5F-E9F7-FD12-F15D-D3C05CF044A5}"/>
          </ac:spMkLst>
        </pc:spChg>
        <pc:spChg chg="del">
          <ac:chgData name="洋司 宮本" userId="129d7e7526bef78b" providerId="LiveId" clId="{3EB89EC3-7DC1-4092-8B36-AC999839C1E1}" dt="2024-10-06T10:58:59.432" v="70" actId="478"/>
          <ac:spMkLst>
            <pc:docMk/>
            <pc:sldMk cId="2118466984" sldId="418"/>
            <ac:spMk id="30" creationId="{C3E978A0-0335-B776-7501-DBC4FC5E3EDF}"/>
          </ac:spMkLst>
        </pc:spChg>
        <pc:spChg chg="del">
          <ac:chgData name="洋司 宮本" userId="129d7e7526bef78b" providerId="LiveId" clId="{3EB89EC3-7DC1-4092-8B36-AC999839C1E1}" dt="2024-10-06T10:59:21.388" v="74" actId="478"/>
          <ac:spMkLst>
            <pc:docMk/>
            <pc:sldMk cId="2118466984" sldId="418"/>
            <ac:spMk id="39" creationId="{F38149A1-CDC0-31C9-E054-3D1C021BC336}"/>
          </ac:spMkLst>
        </pc:spChg>
        <pc:spChg chg="del">
          <ac:chgData name="洋司 宮本" userId="129d7e7526bef78b" providerId="LiveId" clId="{3EB89EC3-7DC1-4092-8B36-AC999839C1E1}" dt="2024-10-06T10:59:22.966" v="75" actId="478"/>
          <ac:spMkLst>
            <pc:docMk/>
            <pc:sldMk cId="2118466984" sldId="418"/>
            <ac:spMk id="40" creationId="{00000000-0000-0000-0000-000000000000}"/>
          </ac:spMkLst>
        </pc:spChg>
        <pc:spChg chg="del">
          <ac:chgData name="洋司 宮本" userId="129d7e7526bef78b" providerId="LiveId" clId="{3EB89EC3-7DC1-4092-8B36-AC999839C1E1}" dt="2024-10-06T10:59:24.948" v="76" actId="478"/>
          <ac:spMkLst>
            <pc:docMk/>
            <pc:sldMk cId="2118466984" sldId="418"/>
            <ac:spMk id="42" creationId="{5B68CD7E-65CB-61B8-CD26-C075902D1957}"/>
          </ac:spMkLst>
        </pc:spChg>
        <pc:spChg chg="del">
          <ac:chgData name="洋司 宮本" userId="129d7e7526bef78b" providerId="LiveId" clId="{3EB89EC3-7DC1-4092-8B36-AC999839C1E1}" dt="2024-10-06T10:59:30.100" v="77" actId="478"/>
          <ac:spMkLst>
            <pc:docMk/>
            <pc:sldMk cId="2118466984" sldId="418"/>
            <ac:spMk id="43" creationId="{00000000-0000-0000-0000-000000000000}"/>
          </ac:spMkLst>
        </pc:spChg>
        <pc:spChg chg="del">
          <ac:chgData name="洋司 宮本" userId="129d7e7526bef78b" providerId="LiveId" clId="{3EB89EC3-7DC1-4092-8B36-AC999839C1E1}" dt="2024-10-06T10:59:30.100" v="77" actId="478"/>
          <ac:spMkLst>
            <pc:docMk/>
            <pc:sldMk cId="2118466984" sldId="418"/>
            <ac:spMk id="44" creationId="{7D76373C-1C6C-BB5B-263F-7BF7BF5F1650}"/>
          </ac:spMkLst>
        </pc:spChg>
        <pc:spChg chg="del">
          <ac:chgData name="洋司 宮本" userId="129d7e7526bef78b" providerId="LiveId" clId="{3EB89EC3-7DC1-4092-8B36-AC999839C1E1}" dt="2024-10-06T10:59:30.100" v="77" actId="478"/>
          <ac:spMkLst>
            <pc:docMk/>
            <pc:sldMk cId="2118466984" sldId="418"/>
            <ac:spMk id="45" creationId="{9030F9D1-DEC3-6361-43F5-329ED501F6EE}"/>
          </ac:spMkLst>
        </pc:sp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2118466984" sldId="418"/>
            <ac:picMk id="5" creationId="{100500E0-0E62-B54C-A07A-0A6358AB0221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2118466984" sldId="418"/>
            <ac:picMk id="8" creationId="{7BDF480F-DE18-A29B-9DF2-88E3C7A25C42}"/>
          </ac:picMkLst>
        </pc:picChg>
        <pc:picChg chg="del">
          <ac:chgData name="洋司 宮本" userId="129d7e7526bef78b" providerId="LiveId" clId="{3EB89EC3-7DC1-4092-8B36-AC999839C1E1}" dt="2024-10-06T10:59:04.348" v="71" actId="478"/>
          <ac:picMkLst>
            <pc:docMk/>
            <pc:sldMk cId="2118466984" sldId="418"/>
            <ac:picMk id="31" creationId="{00000000-0000-0000-0000-000000000000}"/>
          </ac:picMkLst>
        </pc:picChg>
        <pc:picChg chg="del">
          <ac:chgData name="洋司 宮本" userId="129d7e7526bef78b" providerId="LiveId" clId="{3EB89EC3-7DC1-4092-8B36-AC999839C1E1}" dt="2024-10-06T10:59:45.168" v="79" actId="478"/>
          <ac:picMkLst>
            <pc:docMk/>
            <pc:sldMk cId="2118466984" sldId="418"/>
            <ac:picMk id="32" creationId="{00000000-0000-0000-0000-000000000000}"/>
          </ac:picMkLst>
        </pc:picChg>
        <pc:picChg chg="del">
          <ac:chgData name="洋司 宮本" userId="129d7e7526bef78b" providerId="LiveId" clId="{3EB89EC3-7DC1-4092-8B36-AC999839C1E1}" dt="2024-10-06T10:58:59.432" v="70" actId="478"/>
          <ac:picMkLst>
            <pc:docMk/>
            <pc:sldMk cId="2118466984" sldId="418"/>
            <ac:picMk id="33" creationId="{00000000-0000-0000-0000-000000000000}"/>
          </ac:picMkLst>
        </pc:picChg>
        <pc:picChg chg="mod">
          <ac:chgData name="洋司 宮本" userId="129d7e7526bef78b" providerId="LiveId" clId="{3EB89EC3-7DC1-4092-8B36-AC999839C1E1}" dt="2024-10-06T10:59:42.543" v="78" actId="14100"/>
          <ac:picMkLst>
            <pc:docMk/>
            <pc:sldMk cId="2118466984" sldId="418"/>
            <ac:picMk id="34" creationId="{00000000-0000-0000-0000-000000000000}"/>
          </ac:picMkLst>
        </pc:picChg>
        <pc:picChg chg="del">
          <ac:chgData name="洋司 宮本" userId="129d7e7526bef78b" providerId="LiveId" clId="{3EB89EC3-7DC1-4092-8B36-AC999839C1E1}" dt="2024-10-06T10:59:05.057" v="72" actId="478"/>
          <ac:picMkLst>
            <pc:docMk/>
            <pc:sldMk cId="2118466984" sldId="418"/>
            <ac:picMk id="35" creationId="{00000000-0000-0000-0000-000000000000}"/>
          </ac:picMkLst>
        </pc:picChg>
        <pc:picChg chg="del">
          <ac:chgData name="洋司 宮本" userId="129d7e7526bef78b" providerId="LiveId" clId="{3EB89EC3-7DC1-4092-8B36-AC999839C1E1}" dt="2024-10-06T10:58:59.432" v="70" actId="478"/>
          <ac:picMkLst>
            <pc:docMk/>
            <pc:sldMk cId="2118466984" sldId="418"/>
            <ac:picMk id="36" creationId="{00000000-0000-0000-0000-000000000000}"/>
          </ac:picMkLst>
        </pc:picChg>
        <pc:picChg chg="del">
          <ac:chgData name="洋司 宮本" userId="129d7e7526bef78b" providerId="LiveId" clId="{3EB89EC3-7DC1-4092-8B36-AC999839C1E1}" dt="2024-10-06T10:58:59.432" v="70" actId="478"/>
          <ac:picMkLst>
            <pc:docMk/>
            <pc:sldMk cId="2118466984" sldId="418"/>
            <ac:picMk id="37" creationId="{00000000-0000-0000-0000-000000000000}"/>
          </ac:picMkLst>
        </pc:picChg>
        <pc:picChg chg="add mod">
          <ac:chgData name="洋司 宮本" userId="129d7e7526bef78b" providerId="LiveId" clId="{3EB89EC3-7DC1-4092-8B36-AC999839C1E1}" dt="2024-10-06T11:06:00.039" v="89"/>
          <ac:picMkLst>
            <pc:docMk/>
            <pc:sldMk cId="2118466984" sldId="418"/>
            <ac:picMk id="38" creationId="{5346E250-C103-1EEC-2C64-CEDCB633721C}"/>
          </ac:picMkLst>
        </pc:picChg>
        <pc:picChg chg="del">
          <ac:chgData name="洋司 宮本" userId="129d7e7526bef78b" providerId="LiveId" clId="{3EB89EC3-7DC1-4092-8B36-AC999839C1E1}" dt="2024-10-06T10:58:59.432" v="70" actId="478"/>
          <ac:picMkLst>
            <pc:docMk/>
            <pc:sldMk cId="2118466984" sldId="418"/>
            <ac:picMk id="2050" creationId="{00000000-0000-0000-0000-000000000000}"/>
          </ac:picMkLst>
        </pc:picChg>
        <pc:picChg chg="del">
          <ac:chgData name="洋司 宮本" userId="129d7e7526bef78b" providerId="LiveId" clId="{3EB89EC3-7DC1-4092-8B36-AC999839C1E1}" dt="2024-10-06T10:58:59.432" v="70" actId="478"/>
          <ac:picMkLst>
            <pc:docMk/>
            <pc:sldMk cId="2118466984" sldId="418"/>
            <ac:picMk id="2051" creationId="{00000000-0000-0000-0000-000000000000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2861995263" sldId="419"/>
        </pc:sldMkLst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2861995263" sldId="419"/>
            <ac:picMk id="5" creationId="{FABC893E-D444-BE1E-BEC8-79EC01558625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2861995263" sldId="419"/>
            <ac:picMk id="7" creationId="{155B6C0E-7FEF-161D-60D8-73C5B675B863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2711892685" sldId="420"/>
        </pc:sldMkLst>
        <pc:spChg chg="del">
          <ac:chgData name="洋司 宮本" userId="129d7e7526bef78b" providerId="LiveId" clId="{3EB89EC3-7DC1-4092-8B36-AC999839C1E1}" dt="2024-10-06T12:11:26.727" v="1363" actId="478"/>
          <ac:spMkLst>
            <pc:docMk/>
            <pc:sldMk cId="2711892685" sldId="420"/>
            <ac:spMk id="3" creationId="{F05D53AD-E847-E612-F0A0-269701B0A7EA}"/>
          </ac:spMkLst>
        </pc:spChg>
        <pc:spChg chg="mod">
          <ac:chgData name="洋司 宮本" userId="129d7e7526bef78b" providerId="LiveId" clId="{3EB89EC3-7DC1-4092-8B36-AC999839C1E1}" dt="2024-10-06T12:12:27.984" v="1375" actId="1076"/>
          <ac:spMkLst>
            <pc:docMk/>
            <pc:sldMk cId="2711892685" sldId="420"/>
            <ac:spMk id="6" creationId="{B3EBEFB3-5FE7-0CD6-6A0A-B40B8F9EB0F9}"/>
          </ac:spMkLst>
        </pc:spChg>
        <pc:spChg chg="mod">
          <ac:chgData name="洋司 宮本" userId="129d7e7526bef78b" providerId="LiveId" clId="{3EB89EC3-7DC1-4092-8B36-AC999839C1E1}" dt="2024-10-06T12:13:41.735" v="1389" actId="1076"/>
          <ac:spMkLst>
            <pc:docMk/>
            <pc:sldMk cId="2711892685" sldId="420"/>
            <ac:spMk id="9" creationId="{0B82607D-BD3A-8BC4-02FF-0149A627EA65}"/>
          </ac:spMkLst>
        </pc:spChg>
        <pc:spChg chg="mod">
          <ac:chgData name="洋司 宮本" userId="129d7e7526bef78b" providerId="LiveId" clId="{3EB89EC3-7DC1-4092-8B36-AC999839C1E1}" dt="2024-10-06T12:12:23.795" v="1374" actId="1076"/>
          <ac:spMkLst>
            <pc:docMk/>
            <pc:sldMk cId="2711892685" sldId="420"/>
            <ac:spMk id="10" creationId="{54851223-32E3-E910-85AB-644BC1C5F451}"/>
          </ac:spMkLst>
        </pc:spChg>
        <pc:spChg chg="mod">
          <ac:chgData name="洋司 宮本" userId="129d7e7526bef78b" providerId="LiveId" clId="{3EB89EC3-7DC1-4092-8B36-AC999839C1E1}" dt="2024-10-06T12:12:42.499" v="1377" actId="1076"/>
          <ac:spMkLst>
            <pc:docMk/>
            <pc:sldMk cId="2711892685" sldId="420"/>
            <ac:spMk id="11" creationId="{B87F50EE-1A08-68CE-CE01-FD77CBBF4B1C}"/>
          </ac:spMkLst>
        </pc:spChg>
        <pc:graphicFrameChg chg="mod">
          <ac:chgData name="洋司 宮本" userId="129d7e7526bef78b" providerId="LiveId" clId="{3EB89EC3-7DC1-4092-8B36-AC999839C1E1}" dt="2024-10-06T12:12:42.499" v="1377" actId="1076"/>
          <ac:graphicFrameMkLst>
            <pc:docMk/>
            <pc:sldMk cId="2711892685" sldId="420"/>
            <ac:graphicFrameMk id="7" creationId="{900EB71C-C2D0-B1D1-68AD-708E914EDF01}"/>
          </ac:graphicFrameMkLst>
        </pc:graphicFrameChg>
        <pc:graphicFrameChg chg="mod">
          <ac:chgData name="洋司 宮本" userId="129d7e7526bef78b" providerId="LiveId" clId="{3EB89EC3-7DC1-4092-8B36-AC999839C1E1}" dt="2024-10-06T12:13:24.360" v="1387"/>
          <ac:graphicFrameMkLst>
            <pc:docMk/>
            <pc:sldMk cId="2711892685" sldId="420"/>
            <ac:graphicFrameMk id="8" creationId="{CDB94E75-9D38-806B-1A3F-D0BF35D800BE}"/>
          </ac:graphicFrameMkLst>
        </pc:graphicFrame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2711892685" sldId="420"/>
            <ac:picMk id="3" creationId="{2E390877-E3BA-6B97-0679-AC4B55C17847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2711892685" sldId="420"/>
            <ac:picMk id="4" creationId="{0962CE4B-59EC-8B91-4453-50156D8DBDA3}"/>
          </ac:picMkLst>
        </pc:picChg>
        <pc:cxnChg chg="mod">
          <ac:chgData name="洋司 宮本" userId="129d7e7526bef78b" providerId="LiveId" clId="{3EB89EC3-7DC1-4092-8B36-AC999839C1E1}" dt="2024-10-06T12:12:46.733" v="1378" actId="14100"/>
          <ac:cxnSpMkLst>
            <pc:docMk/>
            <pc:sldMk cId="2711892685" sldId="420"/>
            <ac:cxnSpMk id="13" creationId="{ECE67F51-EA29-C5F3-C475-231239312B3F}"/>
          </ac:cxnSpMkLst>
        </pc:cxn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369470087" sldId="426"/>
        </pc:sldMkLst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369470087" sldId="426"/>
            <ac:picMk id="7" creationId="{D0D04156-5FA8-81C2-6048-05B1D4001587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369470087" sldId="426"/>
            <ac:picMk id="8" creationId="{AB6CD8EF-3052-339C-8523-B0E998154BD9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3004896198" sldId="428"/>
        </pc:sldMkLst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3004896198" sldId="428"/>
            <ac:picMk id="7" creationId="{0F5AD08F-3AAA-553B-53AB-C645238F3A2D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3004896198" sldId="428"/>
            <ac:picMk id="8" creationId="{F7937CDC-BC8F-B275-BA7F-A2337CEDD55C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1713301731" sldId="452"/>
        </pc:sldMkLst>
        <pc:spChg chg="del">
          <ac:chgData name="洋司 宮本" userId="129d7e7526bef78b" providerId="LiveId" clId="{3EB89EC3-7DC1-4092-8B36-AC999839C1E1}" dt="2024-10-06T12:07:52.314" v="1309" actId="478"/>
          <ac:spMkLst>
            <pc:docMk/>
            <pc:sldMk cId="1713301731" sldId="452"/>
            <ac:spMk id="3" creationId="{9D143B85-FAB0-396F-1A92-84CA78A522F4}"/>
          </ac:spMkLst>
        </pc:spChg>
        <pc:spChg chg="del">
          <ac:chgData name="洋司 宮本" userId="129d7e7526bef78b" providerId="LiveId" clId="{3EB89EC3-7DC1-4092-8B36-AC999839C1E1}" dt="2024-10-06T12:07:52.314" v="1309" actId="478"/>
          <ac:spMkLst>
            <pc:docMk/>
            <pc:sldMk cId="1713301731" sldId="452"/>
            <ac:spMk id="13" creationId="{55DF8032-8E3F-4491-7423-9CC844421360}"/>
          </ac:spMkLst>
        </pc:spChg>
        <pc:spChg chg="del">
          <ac:chgData name="洋司 宮本" userId="129d7e7526bef78b" providerId="LiveId" clId="{3EB89EC3-7DC1-4092-8B36-AC999839C1E1}" dt="2024-10-06T12:07:52.314" v="1309" actId="478"/>
          <ac:spMkLst>
            <pc:docMk/>
            <pc:sldMk cId="1713301731" sldId="452"/>
            <ac:spMk id="14" creationId="{7083DDC4-49D7-5AD8-5C16-1F673DC7685C}"/>
          </ac:spMkLst>
        </pc:spChg>
        <pc:spChg chg="del">
          <ac:chgData name="洋司 宮本" userId="129d7e7526bef78b" providerId="LiveId" clId="{3EB89EC3-7DC1-4092-8B36-AC999839C1E1}" dt="2024-10-06T12:08:23.549" v="1313" actId="478"/>
          <ac:spMkLst>
            <pc:docMk/>
            <pc:sldMk cId="1713301731" sldId="452"/>
            <ac:spMk id="15" creationId="{11D1BAE3-FD86-B11A-42C0-23FA5C3C4044}"/>
          </ac:spMkLst>
        </pc:spChg>
        <pc:spChg chg="del">
          <ac:chgData name="洋司 宮本" userId="129d7e7526bef78b" providerId="LiveId" clId="{3EB89EC3-7DC1-4092-8B36-AC999839C1E1}" dt="2024-10-06T12:08:23.549" v="1313" actId="478"/>
          <ac:spMkLst>
            <pc:docMk/>
            <pc:sldMk cId="1713301731" sldId="452"/>
            <ac:spMk id="16" creationId="{B731690D-1701-D06F-3CA2-9B498C5B0C62}"/>
          </ac:spMkLst>
        </pc:spChg>
        <pc:spChg chg="del">
          <ac:chgData name="洋司 宮本" userId="129d7e7526bef78b" providerId="LiveId" clId="{3EB89EC3-7DC1-4092-8B36-AC999839C1E1}" dt="2024-10-06T12:08:23.549" v="1313" actId="478"/>
          <ac:spMkLst>
            <pc:docMk/>
            <pc:sldMk cId="1713301731" sldId="452"/>
            <ac:spMk id="17" creationId="{55D67A39-8516-0CF0-C19A-7862260C7733}"/>
          </ac:spMkLst>
        </pc:spChg>
        <pc:spChg chg="del">
          <ac:chgData name="洋司 宮本" userId="129d7e7526bef78b" providerId="LiveId" clId="{3EB89EC3-7DC1-4092-8B36-AC999839C1E1}" dt="2024-10-06T12:08:18.563" v="1312" actId="478"/>
          <ac:spMkLst>
            <pc:docMk/>
            <pc:sldMk cId="1713301731" sldId="452"/>
            <ac:spMk id="18" creationId="{57BDB2CA-CEF4-29D4-D03D-8A35A1415FBE}"/>
          </ac:spMkLst>
        </pc:spChg>
        <pc:graphicFrameChg chg="del mod">
          <ac:chgData name="洋司 宮本" userId="129d7e7526bef78b" providerId="LiveId" clId="{3EB89EC3-7DC1-4092-8B36-AC999839C1E1}" dt="2024-10-06T12:08:15.776" v="1311" actId="478"/>
          <ac:graphicFrameMkLst>
            <pc:docMk/>
            <pc:sldMk cId="1713301731" sldId="452"/>
            <ac:graphicFrameMk id="5" creationId="{F2748580-0764-E9CB-4AE7-DEA8233725BE}"/>
          </ac:graphicFrameMkLst>
        </pc:graphicFrame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1713301731" sldId="452"/>
            <ac:picMk id="3" creationId="{02697B31-A2FE-703A-E404-1EB7D3EF1EAD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1713301731" sldId="452"/>
            <ac:picMk id="5" creationId="{0AB6FF40-AFBF-270D-A79C-CED0EA1ED7D3}"/>
          </ac:picMkLst>
        </pc:picChg>
        <pc:picChg chg="del">
          <ac:chgData name="洋司 宮本" userId="129d7e7526bef78b" providerId="LiveId" clId="{3EB89EC3-7DC1-4092-8B36-AC999839C1E1}" dt="2024-10-06T12:07:52.314" v="1309" actId="478"/>
          <ac:picMkLst>
            <pc:docMk/>
            <pc:sldMk cId="1713301731" sldId="452"/>
            <ac:picMk id="8" creationId="{442814D2-302C-8CEF-7B9B-5819B5821B16}"/>
          </ac:picMkLst>
        </pc:picChg>
        <pc:picChg chg="del">
          <ac:chgData name="洋司 宮本" userId="129d7e7526bef78b" providerId="LiveId" clId="{3EB89EC3-7DC1-4092-8B36-AC999839C1E1}" dt="2024-10-06T12:08:23.549" v="1313" actId="478"/>
          <ac:picMkLst>
            <pc:docMk/>
            <pc:sldMk cId="1713301731" sldId="452"/>
            <ac:picMk id="9" creationId="{53FAB71E-ED03-7965-3913-0F6889CBCC6A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3839140106" sldId="454"/>
        </pc:sldMkLst>
        <pc:spChg chg="mod">
          <ac:chgData name="洋司 宮本" userId="129d7e7526bef78b" providerId="LiveId" clId="{3EB89EC3-7DC1-4092-8B36-AC999839C1E1}" dt="2024-10-06T12:26:13.686" v="1500" actId="1036"/>
          <ac:spMkLst>
            <pc:docMk/>
            <pc:sldMk cId="3839140106" sldId="454"/>
            <ac:spMk id="3" creationId="{0AA1F9B4-A312-B794-90A6-2C43AF22AF78}"/>
          </ac:spMkLst>
        </pc:spChg>
        <pc:spChg chg="mod">
          <ac:chgData name="洋司 宮本" userId="129d7e7526bef78b" providerId="LiveId" clId="{3EB89EC3-7DC1-4092-8B36-AC999839C1E1}" dt="2024-10-06T12:26:13.686" v="1500" actId="1036"/>
          <ac:spMkLst>
            <pc:docMk/>
            <pc:sldMk cId="3839140106" sldId="454"/>
            <ac:spMk id="4" creationId="{F27CB647-6099-7792-DDB2-9B8A73AEFA64}"/>
          </ac:spMkLst>
        </pc:spChg>
        <pc:spChg chg="mod">
          <ac:chgData name="洋司 宮本" userId="129d7e7526bef78b" providerId="LiveId" clId="{3EB89EC3-7DC1-4092-8B36-AC999839C1E1}" dt="2024-10-06T12:31:44.232" v="1803" actId="1076"/>
          <ac:spMkLst>
            <pc:docMk/>
            <pc:sldMk cId="3839140106" sldId="454"/>
            <ac:spMk id="5" creationId="{31C1D079-5C61-0AD3-8114-1FCDB677456E}"/>
          </ac:spMkLst>
        </pc:spChg>
        <pc:spChg chg="mod">
          <ac:chgData name="洋司 宮本" userId="129d7e7526bef78b" providerId="LiveId" clId="{3EB89EC3-7DC1-4092-8B36-AC999839C1E1}" dt="2024-10-06T12:31:38.452" v="1802" actId="1076"/>
          <ac:spMkLst>
            <pc:docMk/>
            <pc:sldMk cId="3839140106" sldId="454"/>
            <ac:spMk id="6" creationId="{9840C2C9-05BF-E390-5F21-7BF94A468EED}"/>
          </ac:spMkLst>
        </pc:spChg>
        <pc:spChg chg="mod">
          <ac:chgData name="洋司 宮本" userId="129d7e7526bef78b" providerId="LiveId" clId="{3EB89EC3-7DC1-4092-8B36-AC999839C1E1}" dt="2024-10-06T12:26:13.686" v="1500" actId="1036"/>
          <ac:spMkLst>
            <pc:docMk/>
            <pc:sldMk cId="3839140106" sldId="454"/>
            <ac:spMk id="9" creationId="{66A9C032-EB9C-DD7C-9ED4-CF110378F0D5}"/>
          </ac:spMkLst>
        </pc:spChg>
        <pc:spChg chg="mod">
          <ac:chgData name="洋司 宮本" userId="129d7e7526bef78b" providerId="LiveId" clId="{3EB89EC3-7DC1-4092-8B36-AC999839C1E1}" dt="2024-10-06T12:27:20.814" v="1509" actId="692"/>
          <ac:spMkLst>
            <pc:docMk/>
            <pc:sldMk cId="3839140106" sldId="454"/>
            <ac:spMk id="10" creationId="{9EE5F622-2BF1-FAFC-3B4C-F6EC62F31C3A}"/>
          </ac:spMkLst>
        </pc:spChg>
        <pc:spChg chg="mod">
          <ac:chgData name="洋司 宮本" userId="129d7e7526bef78b" providerId="LiveId" clId="{3EB89EC3-7DC1-4092-8B36-AC999839C1E1}" dt="2024-10-06T12:26:40.504" v="1505" actId="14100"/>
          <ac:spMkLst>
            <pc:docMk/>
            <pc:sldMk cId="3839140106" sldId="454"/>
            <ac:spMk id="11" creationId="{594014EE-FB56-1F42-7AD3-7D5DE8A620F0}"/>
          </ac:spMkLst>
        </pc:spChg>
        <pc:spChg chg="mod">
          <ac:chgData name="洋司 宮本" userId="129d7e7526bef78b" providerId="LiveId" clId="{3EB89EC3-7DC1-4092-8B36-AC999839C1E1}" dt="2024-10-06T12:30:08.160" v="1718" actId="1036"/>
          <ac:spMkLst>
            <pc:docMk/>
            <pc:sldMk cId="3839140106" sldId="454"/>
            <ac:spMk id="12" creationId="{529B61BD-40C5-DE9A-8BDB-321EF9865D9B}"/>
          </ac:spMkLst>
        </pc:spChg>
        <pc:spChg chg="add mod">
          <ac:chgData name="洋司 宮本" userId="129d7e7526bef78b" providerId="LiveId" clId="{3EB89EC3-7DC1-4092-8B36-AC999839C1E1}" dt="2024-10-06T12:30:08.160" v="1718" actId="1036"/>
          <ac:spMkLst>
            <pc:docMk/>
            <pc:sldMk cId="3839140106" sldId="454"/>
            <ac:spMk id="15" creationId="{3E12EBCE-429F-75A5-EB9B-83E9AF77347B}"/>
          </ac:spMkLst>
        </pc:spChg>
        <pc:spChg chg="add mod">
          <ac:chgData name="洋司 宮本" userId="129d7e7526bef78b" providerId="LiveId" clId="{3EB89EC3-7DC1-4092-8B36-AC999839C1E1}" dt="2024-10-06T12:30:08.160" v="1718" actId="1036"/>
          <ac:spMkLst>
            <pc:docMk/>
            <pc:sldMk cId="3839140106" sldId="454"/>
            <ac:spMk id="16" creationId="{B66163DE-AE98-1D8C-6709-187A1F16E6D3}"/>
          </ac:spMkLst>
        </pc:spChg>
        <pc:spChg chg="add mod">
          <ac:chgData name="洋司 宮本" userId="129d7e7526bef78b" providerId="LiveId" clId="{3EB89EC3-7DC1-4092-8B36-AC999839C1E1}" dt="2024-10-06T12:29:13.311" v="1532" actId="14100"/>
          <ac:spMkLst>
            <pc:docMk/>
            <pc:sldMk cId="3839140106" sldId="454"/>
            <ac:spMk id="17" creationId="{BBE86ED2-7488-AACD-1C8D-DA6A6F98A2BB}"/>
          </ac:spMkLst>
        </pc:spChg>
        <pc:spChg chg="add mod">
          <ac:chgData name="洋司 宮本" userId="129d7e7526bef78b" providerId="LiveId" clId="{3EB89EC3-7DC1-4092-8B36-AC999839C1E1}" dt="2024-10-06T12:29:34.993" v="1661" actId="1035"/>
          <ac:spMkLst>
            <pc:docMk/>
            <pc:sldMk cId="3839140106" sldId="454"/>
            <ac:spMk id="18" creationId="{5451C3F1-E31A-7FB7-EB01-997BE8C3866D}"/>
          </ac:spMkLst>
        </pc:spChg>
        <pc:spChg chg="add mod">
          <ac:chgData name="洋司 宮本" userId="129d7e7526bef78b" providerId="LiveId" clId="{3EB89EC3-7DC1-4092-8B36-AC999839C1E1}" dt="2024-10-06T12:31:11.189" v="1797" actId="1076"/>
          <ac:spMkLst>
            <pc:docMk/>
            <pc:sldMk cId="3839140106" sldId="454"/>
            <ac:spMk id="19" creationId="{59DA40DC-762C-92A0-27B8-3D731B64E530}"/>
          </ac:spMkLst>
        </pc:spChg>
        <pc:spChg chg="add mod">
          <ac:chgData name="洋司 宮本" userId="129d7e7526bef78b" providerId="LiveId" clId="{3EB89EC3-7DC1-4092-8B36-AC999839C1E1}" dt="2024-10-06T12:31:27.489" v="1801" actId="14100"/>
          <ac:spMkLst>
            <pc:docMk/>
            <pc:sldMk cId="3839140106" sldId="454"/>
            <ac:spMk id="20" creationId="{4FF211CE-DF8F-56ED-FAC0-7B2F0C8669D9}"/>
          </ac:spMkLst>
        </pc:spChg>
        <pc:graphicFrameChg chg="del mod">
          <ac:chgData name="洋司 宮本" userId="129d7e7526bef78b" providerId="LiveId" clId="{3EB89EC3-7DC1-4092-8B36-AC999839C1E1}" dt="2024-10-06T12:18:15.382" v="1401" actId="478"/>
          <ac:graphicFrameMkLst>
            <pc:docMk/>
            <pc:sldMk cId="3839140106" sldId="454"/>
            <ac:graphicFrameMk id="2" creationId="{D80941E6-3D15-A619-781E-B8862112A2E8}"/>
          </ac:graphicFrameMkLst>
        </pc:graphicFrameChg>
        <pc:graphicFrameChg chg="del">
          <ac:chgData name="洋司 宮本" userId="129d7e7526bef78b" providerId="LiveId" clId="{3EB89EC3-7DC1-4092-8B36-AC999839C1E1}" dt="2024-10-06T12:22:54.749" v="1412" actId="478"/>
          <ac:graphicFrameMkLst>
            <pc:docMk/>
            <pc:sldMk cId="3839140106" sldId="454"/>
            <ac:graphicFrameMk id="8" creationId="{721FF100-11DA-426B-C32B-BA058DF63AC2}"/>
          </ac:graphicFrameMkLst>
        </pc:graphicFrame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3839140106" sldId="454"/>
            <ac:picMk id="2" creationId="{5E95CBD7-E546-B07E-5535-EB4B48BCF0CA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3839140106" sldId="454"/>
            <ac:picMk id="8" creationId="{26F92EC8-24B9-E7C1-A23B-4BD116E32B1D}"/>
          </ac:picMkLst>
        </pc:picChg>
        <pc:picChg chg="add mod">
          <ac:chgData name="洋司 宮本" userId="129d7e7526bef78b" providerId="LiveId" clId="{3EB89EC3-7DC1-4092-8B36-AC999839C1E1}" dt="2024-10-06T12:26:23.863" v="1501" actId="14100"/>
          <ac:picMkLst>
            <pc:docMk/>
            <pc:sldMk cId="3839140106" sldId="454"/>
            <ac:picMk id="13" creationId="{9C144A49-806D-915B-6C0F-ECBE7FBED16D}"/>
          </ac:picMkLst>
        </pc:picChg>
        <pc:picChg chg="add mod">
          <ac:chgData name="洋司 宮本" userId="129d7e7526bef78b" providerId="LiveId" clId="{3EB89EC3-7DC1-4092-8B36-AC999839C1E1}" dt="2024-10-06T12:26:35.078" v="1503" actId="1076"/>
          <ac:picMkLst>
            <pc:docMk/>
            <pc:sldMk cId="3839140106" sldId="454"/>
            <ac:picMk id="14" creationId="{51699A4B-34EF-013B-A4A5-1AA6F7A6FCFF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2873016379" sldId="455"/>
        </pc:sldMkLst>
        <pc:spChg chg="del mod">
          <ac:chgData name="洋司 宮本" userId="129d7e7526bef78b" providerId="LiveId" clId="{3EB89EC3-7DC1-4092-8B36-AC999839C1E1}" dt="2024-10-06T10:25:24.513" v="27" actId="478"/>
          <ac:spMkLst>
            <pc:docMk/>
            <pc:sldMk cId="2873016379" sldId="455"/>
            <ac:spMk id="7" creationId="{0C34B6A8-B9E2-C5DC-9A19-51C271B2432B}"/>
          </ac:spMkLst>
        </pc:spChg>
        <pc:spChg chg="del mod">
          <ac:chgData name="洋司 宮本" userId="129d7e7526bef78b" providerId="LiveId" clId="{3EB89EC3-7DC1-4092-8B36-AC999839C1E1}" dt="2024-10-06T10:25:24.513" v="27" actId="478"/>
          <ac:spMkLst>
            <pc:docMk/>
            <pc:sldMk cId="2873016379" sldId="455"/>
            <ac:spMk id="8" creationId="{5CEB1E6A-6921-D4E0-CB6D-099AB0160EAC}"/>
          </ac:spMkLst>
        </pc:spChg>
        <pc:spChg chg="del">
          <ac:chgData name="洋司 宮本" userId="129d7e7526bef78b" providerId="LiveId" clId="{3EB89EC3-7DC1-4092-8B36-AC999839C1E1}" dt="2024-10-06T10:25:24.513" v="27" actId="478"/>
          <ac:spMkLst>
            <pc:docMk/>
            <pc:sldMk cId="2873016379" sldId="455"/>
            <ac:spMk id="10" creationId="{01DF91F9-6595-9CC7-20F9-7C60A8C0FAD8}"/>
          </ac:spMkLst>
        </pc:spChg>
        <pc:spChg chg="del">
          <ac:chgData name="洋司 宮本" userId="129d7e7526bef78b" providerId="LiveId" clId="{3EB89EC3-7DC1-4092-8B36-AC999839C1E1}" dt="2024-10-06T10:25:24.513" v="27" actId="478"/>
          <ac:spMkLst>
            <pc:docMk/>
            <pc:sldMk cId="2873016379" sldId="455"/>
            <ac:spMk id="13" creationId="{DEE0DA20-1DE3-46CB-37C4-0CFDC5044206}"/>
          </ac:spMkLst>
        </pc:spChg>
        <pc:spChg chg="del">
          <ac:chgData name="洋司 宮本" userId="129d7e7526bef78b" providerId="LiveId" clId="{3EB89EC3-7DC1-4092-8B36-AC999839C1E1}" dt="2024-10-06T10:25:24.513" v="27" actId="478"/>
          <ac:spMkLst>
            <pc:docMk/>
            <pc:sldMk cId="2873016379" sldId="455"/>
            <ac:spMk id="21" creationId="{DECD5BFA-44C8-F6BC-7EB8-8123693E4376}"/>
          </ac:spMkLst>
        </pc:spChg>
        <pc:grpChg chg="del">
          <ac:chgData name="洋司 宮本" userId="129d7e7526bef78b" providerId="LiveId" clId="{3EB89EC3-7DC1-4092-8B36-AC999839C1E1}" dt="2024-10-06T10:25:24.513" v="27" actId="478"/>
          <ac:grpSpMkLst>
            <pc:docMk/>
            <pc:sldMk cId="2873016379" sldId="455"/>
            <ac:grpSpMk id="20" creationId="{9936E740-B4DA-70AD-2D77-D465D7361999}"/>
          </ac:grpSpMkLst>
        </pc:grpChg>
        <pc:picChg chg="del">
          <ac:chgData name="洋司 宮本" userId="129d7e7526bef78b" providerId="LiveId" clId="{3EB89EC3-7DC1-4092-8B36-AC999839C1E1}" dt="2024-10-06T10:25:24.513" v="27" actId="478"/>
          <ac:picMkLst>
            <pc:docMk/>
            <pc:sldMk cId="2873016379" sldId="455"/>
            <ac:picMk id="3" creationId="{D6D1AB03-E336-9C05-EB19-6FA7DAF23783}"/>
          </ac:picMkLst>
        </pc:pic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2873016379" sldId="455"/>
            <ac:picMk id="3" creationId="{F20E609A-B7AA-A585-C846-DC91E3DA20AA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2873016379" sldId="455"/>
            <ac:picMk id="5" creationId="{F2535551-76DB-4FBD-4302-848EC1315D3F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1489763841" sldId="456"/>
        </pc:sldMkLst>
        <pc:spChg chg="mod">
          <ac:chgData name="洋司 宮本" userId="129d7e7526bef78b" providerId="LiveId" clId="{3EB89EC3-7DC1-4092-8B36-AC999839C1E1}" dt="2024-10-06T11:50:01.123" v="1225" actId="14100"/>
          <ac:spMkLst>
            <pc:docMk/>
            <pc:sldMk cId="1489763841" sldId="456"/>
            <ac:spMk id="5" creationId="{3326FC93-A11F-2C6C-0FCD-8F022464E103}"/>
          </ac:spMkLst>
        </pc:spChg>
        <pc:spChg chg="mod">
          <ac:chgData name="洋司 宮本" userId="129d7e7526bef78b" providerId="LiveId" clId="{3EB89EC3-7DC1-4092-8B36-AC999839C1E1}" dt="2024-10-06T11:49:57.987" v="1224" actId="14100"/>
          <ac:spMkLst>
            <pc:docMk/>
            <pc:sldMk cId="1489763841" sldId="456"/>
            <ac:spMk id="7" creationId="{6A1CD412-92F5-60CE-D633-6786CC5A206D}"/>
          </ac:spMkLst>
        </pc:spChg>
        <pc:spChg chg="add mod">
          <ac:chgData name="洋司 宮本" userId="129d7e7526bef78b" providerId="LiveId" clId="{3EB89EC3-7DC1-4092-8B36-AC999839C1E1}" dt="2024-10-06T11:43:12.906" v="928" actId="1076"/>
          <ac:spMkLst>
            <pc:docMk/>
            <pc:sldMk cId="1489763841" sldId="456"/>
            <ac:spMk id="8" creationId="{E19294FE-705C-3E74-E7B5-B44CD946511D}"/>
          </ac:spMkLst>
        </pc:spChg>
        <pc:spChg chg="add mod">
          <ac:chgData name="洋司 宮本" userId="129d7e7526bef78b" providerId="LiveId" clId="{3EB89EC3-7DC1-4092-8B36-AC999839C1E1}" dt="2024-10-06T11:47:37.547" v="1049" actId="14100"/>
          <ac:spMkLst>
            <pc:docMk/>
            <pc:sldMk cId="1489763841" sldId="456"/>
            <ac:spMk id="16" creationId="{34C012A3-2C80-8452-9FFC-A3CC81E530D7}"/>
          </ac:spMkLst>
        </pc:spChg>
        <pc:spChg chg="add mod">
          <ac:chgData name="洋司 宮本" userId="129d7e7526bef78b" providerId="LiveId" clId="{3EB89EC3-7DC1-4092-8B36-AC999839C1E1}" dt="2024-10-06T11:48:03.724" v="1094" actId="20577"/>
          <ac:spMkLst>
            <pc:docMk/>
            <pc:sldMk cId="1489763841" sldId="456"/>
            <ac:spMk id="17" creationId="{577324DC-66A9-1477-165A-80A2F9E51472}"/>
          </ac:spMkLst>
        </pc:spChg>
        <pc:spChg chg="add mod">
          <ac:chgData name="洋司 宮本" userId="129d7e7526bef78b" providerId="LiveId" clId="{3EB89EC3-7DC1-4092-8B36-AC999839C1E1}" dt="2024-10-06T11:49:30.904" v="1219" actId="14100"/>
          <ac:spMkLst>
            <pc:docMk/>
            <pc:sldMk cId="1489763841" sldId="456"/>
            <ac:spMk id="18" creationId="{E4E4D4D4-8705-3A85-93EA-84DF8C82D776}"/>
          </ac:spMkLst>
        </pc:spChg>
        <pc:spChg chg="add mod">
          <ac:chgData name="洋司 宮本" userId="129d7e7526bef78b" providerId="LiveId" clId="{3EB89EC3-7DC1-4092-8B36-AC999839C1E1}" dt="2024-10-06T11:50:53.385" v="1252" actId="1076"/>
          <ac:spMkLst>
            <pc:docMk/>
            <pc:sldMk cId="1489763841" sldId="456"/>
            <ac:spMk id="19" creationId="{685F9E0F-DF4D-0B17-041B-C0BAB5D68FAA}"/>
          </ac:spMkLst>
        </pc:spChg>
        <pc:picChg chg="mod modCrop">
          <ac:chgData name="洋司 宮本" userId="129d7e7526bef78b" providerId="LiveId" clId="{3EB89EC3-7DC1-4092-8B36-AC999839C1E1}" dt="2024-10-06T11:44:58.600" v="950" actId="1037"/>
          <ac:picMkLst>
            <pc:docMk/>
            <pc:sldMk cId="1489763841" sldId="456"/>
            <ac:picMk id="4" creationId="{150815AA-13AF-561D-A9D9-C0E9AB7CAD04}"/>
          </ac:picMkLst>
        </pc:picChg>
        <pc:picChg chg="mod">
          <ac:chgData name="洋司 宮本" userId="129d7e7526bef78b" providerId="LiveId" clId="{3EB89EC3-7DC1-4092-8B36-AC999839C1E1}" dt="2024-10-06T11:45:44.122" v="957" actId="1036"/>
          <ac:picMkLst>
            <pc:docMk/>
            <pc:sldMk cId="1489763841" sldId="456"/>
            <ac:picMk id="6" creationId="{F26A3093-41A5-C1D4-27D6-200E2EA40729}"/>
          </ac:picMkLst>
        </pc:pic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1489763841" sldId="456"/>
            <ac:picMk id="9" creationId="{77653A89-B968-AE1A-1455-44E33F5CF01C}"/>
          </ac:picMkLst>
        </pc:picChg>
        <pc:picChg chg="mod modCrop">
          <ac:chgData name="洋司 宮本" userId="129d7e7526bef78b" providerId="LiveId" clId="{3EB89EC3-7DC1-4092-8B36-AC999839C1E1}" dt="2024-10-06T11:44:53.619" v="948" actId="14100"/>
          <ac:picMkLst>
            <pc:docMk/>
            <pc:sldMk cId="1489763841" sldId="456"/>
            <ac:picMk id="10" creationId="{0836B424-E06D-1D11-BC12-93687DAC59DD}"/>
          </ac:picMkLst>
        </pc:picChg>
        <pc:picChg chg="add mod">
          <ac:chgData name="洋司 宮本" userId="129d7e7526bef78b" providerId="LiveId" clId="{3EB89EC3-7DC1-4092-8B36-AC999839C1E1}" dt="2024-10-06T11:42:24.479" v="917" actId="14100"/>
          <ac:picMkLst>
            <pc:docMk/>
            <pc:sldMk cId="1489763841" sldId="456"/>
            <ac:picMk id="11" creationId="{C44BBFE2-C685-BD6B-11D7-BA8ECA3CFD6C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1489763841" sldId="456"/>
            <ac:picMk id="12" creationId="{AD6D2803-30CB-1D40-E6FF-8865C9CDE4DD}"/>
          </ac:picMkLst>
        </pc:picChg>
        <pc:picChg chg="add mod">
          <ac:chgData name="洋司 宮本" userId="129d7e7526bef78b" providerId="LiveId" clId="{3EB89EC3-7DC1-4092-8B36-AC999839C1E1}" dt="2024-10-06T11:42:58.061" v="924" actId="1035"/>
          <ac:picMkLst>
            <pc:docMk/>
            <pc:sldMk cId="1489763841" sldId="456"/>
            <ac:picMk id="13" creationId="{CEF4E2E0-DDE2-C90B-20D0-EFEA050302B9}"/>
          </ac:picMkLst>
        </pc:picChg>
        <pc:picChg chg="add mod">
          <ac:chgData name="洋司 宮本" userId="129d7e7526bef78b" providerId="LiveId" clId="{3EB89EC3-7DC1-4092-8B36-AC999839C1E1}" dt="2024-10-06T11:43:07.348" v="927" actId="1076"/>
          <ac:picMkLst>
            <pc:docMk/>
            <pc:sldMk cId="1489763841" sldId="456"/>
            <ac:picMk id="15" creationId="{7BCCC4D9-6B56-9C90-FB92-15F8F65E00D3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2253732681" sldId="457"/>
        </pc:sldMkLst>
        <pc:spChg chg="add mod">
          <ac:chgData name="洋司 宮本" userId="129d7e7526bef78b" providerId="LiveId" clId="{3EB89EC3-7DC1-4092-8B36-AC999839C1E1}" dt="2024-10-06T11:23:55.983" v="492" actId="1076"/>
          <ac:spMkLst>
            <pc:docMk/>
            <pc:sldMk cId="2253732681" sldId="457"/>
            <ac:spMk id="2" creationId="{193809E6-CC9E-4EB5-FB53-2730B1D15642}"/>
          </ac:spMkLst>
        </pc:spChg>
        <pc:spChg chg="add mod">
          <ac:chgData name="洋司 宮本" userId="129d7e7526bef78b" providerId="LiveId" clId="{3EB89EC3-7DC1-4092-8B36-AC999839C1E1}" dt="2024-10-06T11:29:49.654" v="581" actId="1076"/>
          <ac:spMkLst>
            <pc:docMk/>
            <pc:sldMk cId="2253732681" sldId="457"/>
            <ac:spMk id="5" creationId="{621A9A23-A38F-A5B2-3E31-BCB2C89A5000}"/>
          </ac:spMkLst>
        </pc:spChg>
        <pc:spChg chg="add mod">
          <ac:chgData name="洋司 宮本" userId="129d7e7526bef78b" providerId="LiveId" clId="{3EB89EC3-7DC1-4092-8B36-AC999839C1E1}" dt="2024-10-06T11:30:32.964" v="624" actId="1038"/>
          <ac:spMkLst>
            <pc:docMk/>
            <pc:sldMk cId="2253732681" sldId="457"/>
            <ac:spMk id="9" creationId="{1BCC7704-D6A3-162A-C7E5-66FA4BE35E7D}"/>
          </ac:spMkLst>
        </pc:spChg>
        <pc:spChg chg="add mod">
          <ac:chgData name="洋司 宮本" userId="129d7e7526bef78b" providerId="LiveId" clId="{3EB89EC3-7DC1-4092-8B36-AC999839C1E1}" dt="2024-10-06T11:32:26.956" v="804" actId="1076"/>
          <ac:spMkLst>
            <pc:docMk/>
            <pc:sldMk cId="2253732681" sldId="457"/>
            <ac:spMk id="11" creationId="{830134C5-9089-C277-E997-9D6DFDDE9FFC}"/>
          </ac:spMkLst>
        </pc:spChg>
        <pc:spChg chg="add del">
          <ac:chgData name="洋司 宮本" userId="129d7e7526bef78b" providerId="LiveId" clId="{3EB89EC3-7DC1-4092-8B36-AC999839C1E1}" dt="2024-10-06T11:34:45.236" v="814" actId="478"/>
          <ac:spMkLst>
            <pc:docMk/>
            <pc:sldMk cId="2253732681" sldId="457"/>
            <ac:spMk id="13" creationId="{A9FC1122-9A57-DFB1-0D31-B94259B45608}"/>
          </ac:spMkLst>
        </pc:spChg>
        <pc:spChg chg="add mod">
          <ac:chgData name="洋司 宮本" userId="129d7e7526bef78b" providerId="LiveId" clId="{3EB89EC3-7DC1-4092-8B36-AC999839C1E1}" dt="2024-10-06T11:34:32.981" v="812" actId="1076"/>
          <ac:spMkLst>
            <pc:docMk/>
            <pc:sldMk cId="2253732681" sldId="457"/>
            <ac:spMk id="14" creationId="{222BB05C-CDDB-2F45-6867-1E6454E3B58C}"/>
          </ac:spMkLst>
        </pc:spChg>
        <pc:graphicFrameChg chg="mod modGraphic">
          <ac:chgData name="洋司 宮本" userId="129d7e7526bef78b" providerId="LiveId" clId="{3EB89EC3-7DC1-4092-8B36-AC999839C1E1}" dt="2024-10-06T11:30:00.056" v="601" actId="1035"/>
          <ac:graphicFrameMkLst>
            <pc:docMk/>
            <pc:sldMk cId="2253732681" sldId="457"/>
            <ac:graphicFrameMk id="7" creationId="{A7E941B4-731E-51E7-9C33-BB4677E06B75}"/>
          </ac:graphicFrameMkLst>
        </pc:graphicFrameChg>
        <pc:picChg chg="mod">
          <ac:chgData name="洋司 宮本" userId="129d7e7526bef78b" providerId="LiveId" clId="{3EB89EC3-7DC1-4092-8B36-AC999839C1E1}" dt="2024-10-06T11:24:01.594" v="493" actId="1076"/>
          <ac:picMkLst>
            <pc:docMk/>
            <pc:sldMk cId="2253732681" sldId="457"/>
            <ac:picMk id="8" creationId="{D6BFD860-A07D-1F42-65EE-6723C9301FEF}"/>
          </ac:picMkLst>
        </pc:picChg>
        <pc:picChg chg="mod">
          <ac:chgData name="洋司 宮本" userId="129d7e7526bef78b" providerId="LiveId" clId="{3EB89EC3-7DC1-4092-8B36-AC999839C1E1}" dt="2024-10-06T11:34:35.996" v="813" actId="1076"/>
          <ac:picMkLst>
            <pc:docMk/>
            <pc:sldMk cId="2253732681" sldId="457"/>
            <ac:picMk id="10" creationId="{3753B926-826A-3499-126A-04C19605A08E}"/>
          </ac:picMkLst>
        </pc:pic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2253732681" sldId="457"/>
            <ac:picMk id="12" creationId="{4CD54D0E-D8A4-EE80-A80E-B9324E82351D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2253732681" sldId="457"/>
            <ac:picMk id="13" creationId="{0D4CD927-5A02-9247-EE5A-26EB44649BE5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2104750315" sldId="458"/>
        </pc:sldMkLst>
        <pc:spChg chg="mod">
          <ac:chgData name="洋司 宮本" userId="129d7e7526bef78b" providerId="LiveId" clId="{3EB89EC3-7DC1-4092-8B36-AC999839C1E1}" dt="2024-10-06T11:57:20.381" v="1306" actId="1076"/>
          <ac:spMkLst>
            <pc:docMk/>
            <pc:sldMk cId="2104750315" sldId="458"/>
            <ac:spMk id="3" creationId="{CE77CA7C-C9F0-A28C-ECBC-D5E5526C449D}"/>
          </ac:spMkLst>
        </pc:sp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2104750315" sldId="458"/>
            <ac:picMk id="7" creationId="{AE663906-236E-C719-C9D4-401003CD2E5B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2104750315" sldId="458"/>
            <ac:picMk id="8" creationId="{B5BED970-04CE-2CC1-7F02-D0369DCBFF60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3261273956" sldId="459"/>
        </pc:sldMkLst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3261273956" sldId="459"/>
            <ac:picMk id="6" creationId="{863681F6-4CE2-4C8E-5200-2FB167502506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3261273956" sldId="459"/>
            <ac:picMk id="9" creationId="{421C7C78-5242-7814-13F0-48B47C4F4B7D}"/>
          </ac:picMkLst>
        </pc:picChg>
      </pc:sldChg>
      <pc:sldChg chg="del">
        <pc:chgData name="洋司 宮本" userId="129d7e7526bef78b" providerId="LiveId" clId="{3EB89EC3-7DC1-4092-8B36-AC999839C1E1}" dt="2024-10-06T12:15:22.081" v="1390" actId="2696"/>
        <pc:sldMkLst>
          <pc:docMk/>
          <pc:sldMk cId="3826909100" sldId="460"/>
        </pc:sldMkLst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1885020206" sldId="461"/>
        </pc:sldMkLst>
        <pc:spChg chg="mod">
          <ac:chgData name="洋司 宮本" userId="129d7e7526bef78b" providerId="LiveId" clId="{3EB89EC3-7DC1-4092-8B36-AC999839C1E1}" dt="2024-10-06T12:41:32.895" v="1812" actId="20577"/>
          <ac:spMkLst>
            <pc:docMk/>
            <pc:sldMk cId="1885020206" sldId="461"/>
            <ac:spMk id="6" creationId="{7E118CEE-8BB0-9065-2099-A8FCEC9A39B7}"/>
          </ac:spMkLst>
        </pc:spChg>
        <pc:spChg chg="add del mod">
          <ac:chgData name="洋司 宮本" userId="129d7e7526bef78b" providerId="LiveId" clId="{3EB89EC3-7DC1-4092-8B36-AC999839C1E1}" dt="2024-10-06T12:44:56.557" v="1836" actId="6549"/>
          <ac:spMkLst>
            <pc:docMk/>
            <pc:sldMk cId="1885020206" sldId="461"/>
            <ac:spMk id="9" creationId="{FE4C274E-8818-A405-24A7-8D934EE8A569}"/>
          </ac:spMkLst>
        </pc:spChg>
        <pc:spChg chg="add mod">
          <ac:chgData name="洋司 宮本" userId="129d7e7526bef78b" providerId="LiveId" clId="{3EB89EC3-7DC1-4092-8B36-AC999839C1E1}" dt="2024-10-06T12:44:29.956" v="1830" actId="1035"/>
          <ac:spMkLst>
            <pc:docMk/>
            <pc:sldMk cId="1885020206" sldId="461"/>
            <ac:spMk id="13" creationId="{467DB450-AD08-8DC3-959C-3695F86BA647}"/>
          </ac:spMkLst>
        </pc:spChg>
        <pc:graphicFrameChg chg="mod">
          <ac:chgData name="洋司 宮本" userId="129d7e7526bef78b" providerId="LiveId" clId="{3EB89EC3-7DC1-4092-8B36-AC999839C1E1}" dt="2024-10-06T12:34:59.450" v="1805"/>
          <ac:graphicFrameMkLst>
            <pc:docMk/>
            <pc:sldMk cId="1885020206" sldId="461"/>
            <ac:graphicFrameMk id="3" creationId="{BBBD2462-6C00-F7D5-5BB8-0145F1D87F19}"/>
          </ac:graphicFrameMkLst>
        </pc:graphicFrame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1885020206" sldId="461"/>
            <ac:picMk id="15" creationId="{A5DB826E-B14A-6681-8B1F-73F1A2394034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1885020206" sldId="461"/>
            <ac:picMk id="16" creationId="{8668A4B0-FF45-3E12-3981-0410DEF46C64}"/>
          </ac:picMkLst>
        </pc:picChg>
        <pc:cxnChg chg="add mod">
          <ac:chgData name="洋司 宮本" userId="129d7e7526bef78b" providerId="LiveId" clId="{3EB89EC3-7DC1-4092-8B36-AC999839C1E1}" dt="2024-10-06T12:45:10.855" v="1840" actId="14100"/>
          <ac:cxnSpMkLst>
            <pc:docMk/>
            <pc:sldMk cId="1885020206" sldId="461"/>
            <ac:cxnSpMk id="14" creationId="{C93519F0-B578-9CE4-070C-D6F2B00FF3A3}"/>
          </ac:cxnSpMkLst>
        </pc:cxn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2242098536" sldId="462"/>
        </pc:sldMkLst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2242098536" sldId="462"/>
            <ac:picMk id="3" creationId="{9D33F077-8CC2-F974-7AC2-78B6488D9D6D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2242098536" sldId="462"/>
            <ac:picMk id="4" creationId="{3CA0D82C-2EC9-4F69-AD3E-D1F8A15D746F}"/>
          </ac:picMkLst>
        </pc:picChg>
      </pc:sldChg>
      <pc:sldChg chg="addSp delSp modSp mod modTransition">
        <pc:chgData name="洋司 宮本" userId="129d7e7526bef78b" providerId="LiveId" clId="{3EB89EC3-7DC1-4092-8B36-AC999839C1E1}" dt="2024-10-06T13:34:07.543" v="2069"/>
        <pc:sldMkLst>
          <pc:docMk/>
          <pc:sldMk cId="2702511544" sldId="463"/>
        </pc:sldMkLst>
        <pc:spChg chg="mod">
          <ac:chgData name="洋司 宮本" userId="129d7e7526bef78b" providerId="LiveId" clId="{3EB89EC3-7DC1-4092-8B36-AC999839C1E1}" dt="2024-10-06T13:07:40.225" v="2029" actId="1036"/>
          <ac:spMkLst>
            <pc:docMk/>
            <pc:sldMk cId="2702511544" sldId="463"/>
            <ac:spMk id="3" creationId="{502867D9-592D-17AA-1267-EFBCA98868E1}"/>
          </ac:spMkLst>
        </pc:spChg>
        <pc:spChg chg="mod">
          <ac:chgData name="洋司 宮本" userId="129d7e7526bef78b" providerId="LiveId" clId="{3EB89EC3-7DC1-4092-8B36-AC999839C1E1}" dt="2024-10-06T13:07:40.225" v="2029" actId="1036"/>
          <ac:spMkLst>
            <pc:docMk/>
            <pc:sldMk cId="2702511544" sldId="463"/>
            <ac:spMk id="4" creationId="{D8579906-181A-469D-2AF9-0D4D8591D7A4}"/>
          </ac:spMkLst>
        </pc:spChg>
        <pc:spChg chg="mod">
          <ac:chgData name="洋司 宮本" userId="129d7e7526bef78b" providerId="LiveId" clId="{3EB89EC3-7DC1-4092-8B36-AC999839C1E1}" dt="2024-10-06T13:07:40.225" v="2029" actId="1036"/>
          <ac:spMkLst>
            <pc:docMk/>
            <pc:sldMk cId="2702511544" sldId="463"/>
            <ac:spMk id="5" creationId="{4E489C6C-FBD5-7588-70F4-D465D6BCF73C}"/>
          </ac:spMkLst>
        </pc:spChg>
        <pc:spChg chg="mod">
          <ac:chgData name="洋司 宮本" userId="129d7e7526bef78b" providerId="LiveId" clId="{3EB89EC3-7DC1-4092-8B36-AC999839C1E1}" dt="2024-10-06T13:07:40.225" v="2029" actId="1036"/>
          <ac:spMkLst>
            <pc:docMk/>
            <pc:sldMk cId="2702511544" sldId="463"/>
            <ac:spMk id="6" creationId="{1C4839E4-AF80-B2A1-ACA8-DDBD576B8ACB}"/>
          </ac:spMkLst>
        </pc:spChg>
        <pc:spChg chg="mod">
          <ac:chgData name="洋司 宮本" userId="129d7e7526bef78b" providerId="LiveId" clId="{3EB89EC3-7DC1-4092-8B36-AC999839C1E1}" dt="2024-10-06T13:07:40.225" v="2029" actId="1036"/>
          <ac:spMkLst>
            <pc:docMk/>
            <pc:sldMk cId="2702511544" sldId="463"/>
            <ac:spMk id="7" creationId="{3FE2CAB2-44E5-89BC-8753-47F60C370BC3}"/>
          </ac:spMkLst>
        </pc:spChg>
        <pc:spChg chg="mod">
          <ac:chgData name="洋司 宮本" userId="129d7e7526bef78b" providerId="LiveId" clId="{3EB89EC3-7DC1-4092-8B36-AC999839C1E1}" dt="2024-10-06T13:07:40.225" v="2029" actId="1036"/>
          <ac:spMkLst>
            <pc:docMk/>
            <pc:sldMk cId="2702511544" sldId="463"/>
            <ac:spMk id="8" creationId="{E1281A38-D7D3-0A3D-5F5D-4739A0EFB6A5}"/>
          </ac:spMkLst>
        </pc:spChg>
        <pc:spChg chg="del">
          <ac:chgData name="洋司 宮本" userId="129d7e7526bef78b" providerId="LiveId" clId="{3EB89EC3-7DC1-4092-8B36-AC999839C1E1}" dt="2024-10-06T12:58:17.173" v="1997" actId="478"/>
          <ac:spMkLst>
            <pc:docMk/>
            <pc:sldMk cId="2702511544" sldId="463"/>
            <ac:spMk id="9" creationId="{3F9C75AD-416A-92C2-954B-9C22818E48FC}"/>
          </ac:spMkLst>
        </pc:spChg>
        <pc:spChg chg="mod">
          <ac:chgData name="洋司 宮本" userId="129d7e7526bef78b" providerId="LiveId" clId="{3EB89EC3-7DC1-4092-8B36-AC999839C1E1}" dt="2024-10-06T13:07:40.225" v="2029" actId="1036"/>
          <ac:spMkLst>
            <pc:docMk/>
            <pc:sldMk cId="2702511544" sldId="463"/>
            <ac:spMk id="10" creationId="{B2C98FFB-8CD1-54B2-7B50-60D19D13E269}"/>
          </ac:spMkLst>
        </pc:spChg>
        <pc:spChg chg="del">
          <ac:chgData name="洋司 宮本" userId="129d7e7526bef78b" providerId="LiveId" clId="{3EB89EC3-7DC1-4092-8B36-AC999839C1E1}" dt="2024-10-06T12:55:56.328" v="1950" actId="478"/>
          <ac:spMkLst>
            <pc:docMk/>
            <pc:sldMk cId="2702511544" sldId="463"/>
            <ac:spMk id="12" creationId="{EA3D6B1C-7E78-F4DD-E1B6-077942576EF5}"/>
          </ac:spMkLst>
        </pc:spChg>
        <pc:spChg chg="mod">
          <ac:chgData name="洋司 宮本" userId="129d7e7526bef78b" providerId="LiveId" clId="{3EB89EC3-7DC1-4092-8B36-AC999839C1E1}" dt="2024-10-06T13:07:40.225" v="2029" actId="1036"/>
          <ac:spMkLst>
            <pc:docMk/>
            <pc:sldMk cId="2702511544" sldId="463"/>
            <ac:spMk id="13" creationId="{2A8AB871-2601-BD6D-44C0-647966BC83F1}"/>
          </ac:spMkLst>
        </pc:spChg>
        <pc:spChg chg="mod">
          <ac:chgData name="洋司 宮本" userId="129d7e7526bef78b" providerId="LiveId" clId="{3EB89EC3-7DC1-4092-8B36-AC999839C1E1}" dt="2024-10-06T13:07:40.225" v="2029" actId="1036"/>
          <ac:spMkLst>
            <pc:docMk/>
            <pc:sldMk cId="2702511544" sldId="463"/>
            <ac:spMk id="14" creationId="{07273253-1DEA-0F24-BC13-55F1F61BDD38}"/>
          </ac:spMkLst>
        </pc:sp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2702511544" sldId="463"/>
            <ac:picMk id="9" creationId="{85353CEC-8F37-B899-5DAF-9093EA19A1A2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2702511544" sldId="463"/>
            <ac:picMk id="11" creationId="{DE392A8C-FEB0-A637-293B-8423123D2F61}"/>
          </ac:picMkLst>
        </pc:picChg>
      </pc:sldChg>
      <pc:sldChg chg="addSp delSp modSp add mod ord modTransition">
        <pc:chgData name="洋司 宮本" userId="129d7e7526bef78b" providerId="LiveId" clId="{3EB89EC3-7DC1-4092-8B36-AC999839C1E1}" dt="2024-10-06T13:34:07.543" v="2069"/>
        <pc:sldMkLst>
          <pc:docMk/>
          <pc:sldMk cId="3088598520" sldId="464"/>
        </pc:sldMkLst>
        <pc:spChg chg="del">
          <ac:chgData name="洋司 宮本" userId="129d7e7526bef78b" providerId="LiveId" clId="{3EB89EC3-7DC1-4092-8B36-AC999839C1E1}" dt="2024-10-06T10:09:56.623" v="1" actId="478"/>
          <ac:spMkLst>
            <pc:docMk/>
            <pc:sldMk cId="3088598520" sldId="464"/>
            <ac:spMk id="3" creationId="{0FEA618C-30B2-B54D-9ED3-0AA8C90EFF82}"/>
          </ac:spMkLst>
        </pc:spChg>
        <pc:spChg chg="del">
          <ac:chgData name="洋司 宮本" userId="129d7e7526bef78b" providerId="LiveId" clId="{3EB89EC3-7DC1-4092-8B36-AC999839C1E1}" dt="2024-10-06T10:09:56.623" v="1" actId="478"/>
          <ac:spMkLst>
            <pc:docMk/>
            <pc:sldMk cId="3088598520" sldId="464"/>
            <ac:spMk id="5" creationId="{937F4DFC-2F6B-B931-552E-D62B961C8B32}"/>
          </ac:spMkLst>
        </pc:spChg>
        <pc:spChg chg="del">
          <ac:chgData name="洋司 宮本" userId="129d7e7526bef78b" providerId="LiveId" clId="{3EB89EC3-7DC1-4092-8B36-AC999839C1E1}" dt="2024-10-06T10:09:58.972" v="2" actId="478"/>
          <ac:spMkLst>
            <pc:docMk/>
            <pc:sldMk cId="3088598520" sldId="464"/>
            <ac:spMk id="9" creationId="{76ADAB9E-762C-7CDC-567F-087363268C98}"/>
          </ac:spMkLst>
        </pc:spChg>
        <pc:spChg chg="del">
          <ac:chgData name="洋司 宮本" userId="129d7e7526bef78b" providerId="LiveId" clId="{3EB89EC3-7DC1-4092-8B36-AC999839C1E1}" dt="2024-10-06T10:09:56.623" v="1" actId="478"/>
          <ac:spMkLst>
            <pc:docMk/>
            <pc:sldMk cId="3088598520" sldId="464"/>
            <ac:spMk id="18" creationId="{E9F50A5B-A669-0696-6443-FB856AEDBF7A}"/>
          </ac:spMkLst>
        </pc:spChg>
        <pc:spChg chg="del">
          <ac:chgData name="洋司 宮本" userId="129d7e7526bef78b" providerId="LiveId" clId="{3EB89EC3-7DC1-4092-8B36-AC999839C1E1}" dt="2024-10-06T10:09:56.623" v="1" actId="478"/>
          <ac:spMkLst>
            <pc:docMk/>
            <pc:sldMk cId="3088598520" sldId="464"/>
            <ac:spMk id="19" creationId="{EED2C97F-E677-8227-6123-037A9A5D21D0}"/>
          </ac:spMkLst>
        </pc:spChg>
        <pc:spChg chg="del">
          <ac:chgData name="洋司 宮本" userId="129d7e7526bef78b" providerId="LiveId" clId="{3EB89EC3-7DC1-4092-8B36-AC999839C1E1}" dt="2024-10-06T10:09:56.623" v="1" actId="478"/>
          <ac:spMkLst>
            <pc:docMk/>
            <pc:sldMk cId="3088598520" sldId="464"/>
            <ac:spMk id="20" creationId="{05F8B7B5-BFD2-5DE6-F32D-6C85016AE202}"/>
          </ac:spMkLst>
        </pc:spChg>
        <pc:spChg chg="del">
          <ac:chgData name="洋司 宮本" userId="129d7e7526bef78b" providerId="LiveId" clId="{3EB89EC3-7DC1-4092-8B36-AC999839C1E1}" dt="2024-10-06T10:09:58.972" v="2" actId="478"/>
          <ac:spMkLst>
            <pc:docMk/>
            <pc:sldMk cId="3088598520" sldId="464"/>
            <ac:spMk id="39" creationId="{EEDC5FDE-3902-4E4A-9120-14797477F61F}"/>
          </ac:spMkLst>
        </pc:spChg>
        <pc:picChg chg="del">
          <ac:chgData name="洋司 宮本" userId="129d7e7526bef78b" providerId="LiveId" clId="{3EB89EC3-7DC1-4092-8B36-AC999839C1E1}" dt="2024-10-06T10:09:58.972" v="2" actId="478"/>
          <ac:picMkLst>
            <pc:docMk/>
            <pc:sldMk cId="3088598520" sldId="464"/>
            <ac:picMk id="2" creationId="{B4619397-AF67-356E-3D9D-638EEA3E2934}"/>
          </ac:picMkLst>
        </pc:pic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3088598520" sldId="464"/>
            <ac:picMk id="3" creationId="{6018FB9E-06EB-D214-DE9D-74F92E7AB58F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3088598520" sldId="464"/>
            <ac:picMk id="5" creationId="{1766127F-2E61-F348-8165-38FAF7CB88A1}"/>
          </ac:picMkLst>
        </pc:picChg>
        <pc:picChg chg="del">
          <ac:chgData name="洋司 宮本" userId="129d7e7526bef78b" providerId="LiveId" clId="{3EB89EC3-7DC1-4092-8B36-AC999839C1E1}" dt="2024-10-06T10:09:56.623" v="1" actId="478"/>
          <ac:picMkLst>
            <pc:docMk/>
            <pc:sldMk cId="3088598520" sldId="464"/>
            <ac:picMk id="13" creationId="{0A574D16-F7BF-F8DF-AC93-528CAC99C0ED}"/>
          </ac:picMkLst>
        </pc:picChg>
        <pc:picChg chg="del">
          <ac:chgData name="洋司 宮本" userId="129d7e7526bef78b" providerId="LiveId" clId="{3EB89EC3-7DC1-4092-8B36-AC999839C1E1}" dt="2024-10-06T10:09:56.623" v="1" actId="478"/>
          <ac:picMkLst>
            <pc:docMk/>
            <pc:sldMk cId="3088598520" sldId="464"/>
            <ac:picMk id="45" creationId="{B5A88D0A-7C18-4E66-813F-F2AFDB21F4EC}"/>
          </ac:picMkLst>
        </pc:picChg>
      </pc:sldChg>
      <pc:sldChg chg="addSp delSp modSp add mod modTransition">
        <pc:chgData name="洋司 宮本" userId="129d7e7526bef78b" providerId="LiveId" clId="{3EB89EC3-7DC1-4092-8B36-AC999839C1E1}" dt="2024-10-06T13:34:07.543" v="2069"/>
        <pc:sldMkLst>
          <pc:docMk/>
          <pc:sldMk cId="931336604" sldId="465"/>
        </pc:sldMkLst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931336604" sldId="465"/>
            <ac:picMk id="4" creationId="{DD9B68CD-4674-E10D-DBAA-AA5791E13891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931336604" sldId="465"/>
            <ac:picMk id="7" creationId="{6C1EFE27-C932-E548-E7A9-CA044EE6131B}"/>
          </ac:picMkLst>
        </pc:picChg>
      </pc:sldChg>
      <pc:sldChg chg="addSp delSp modSp add mod modTransition">
        <pc:chgData name="洋司 宮本" userId="129d7e7526bef78b" providerId="LiveId" clId="{3EB89EC3-7DC1-4092-8B36-AC999839C1E1}" dt="2024-10-06T13:34:07.543" v="2069"/>
        <pc:sldMkLst>
          <pc:docMk/>
          <pc:sldMk cId="2872431695" sldId="466"/>
        </pc:sldMkLst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2872431695" sldId="466"/>
            <ac:picMk id="6" creationId="{5E2D7A4F-26F6-F060-91AE-D3F751538D69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2872431695" sldId="466"/>
            <ac:picMk id="10" creationId="{8312C313-F1FE-697F-520C-0DD8AEB08005}"/>
          </ac:picMkLst>
        </pc:picChg>
      </pc:sldChg>
      <pc:sldChg chg="addSp delSp modSp add mod modTransition">
        <pc:chgData name="洋司 宮本" userId="129d7e7526bef78b" providerId="LiveId" clId="{3EB89EC3-7DC1-4092-8B36-AC999839C1E1}" dt="2024-10-06T13:34:07.543" v="2069"/>
        <pc:sldMkLst>
          <pc:docMk/>
          <pc:sldMk cId="1561745871" sldId="467"/>
        </pc:sldMkLst>
        <pc:spChg chg="del">
          <ac:chgData name="洋司 宮本" userId="129d7e7526bef78b" providerId="LiveId" clId="{3EB89EC3-7DC1-4092-8B36-AC999839C1E1}" dt="2024-10-06T10:29:35.306" v="29" actId="478"/>
          <ac:spMkLst>
            <pc:docMk/>
            <pc:sldMk cId="1561745871" sldId="467"/>
            <ac:spMk id="21" creationId="{DECD5BFA-44C8-F6BC-7EB8-8123693E4376}"/>
          </ac:spMkLst>
        </pc:spChg>
        <pc:grpChg chg="del">
          <ac:chgData name="洋司 宮本" userId="129d7e7526bef78b" providerId="LiveId" clId="{3EB89EC3-7DC1-4092-8B36-AC999839C1E1}" dt="2024-10-06T10:29:35.306" v="29" actId="478"/>
          <ac:grpSpMkLst>
            <pc:docMk/>
            <pc:sldMk cId="1561745871" sldId="467"/>
            <ac:grpSpMk id="20" creationId="{9936E740-B4DA-70AD-2D77-D465D7361999}"/>
          </ac:grpSpMkLst>
        </pc:grp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1561745871" sldId="467"/>
            <ac:picMk id="5" creationId="{3140CBB5-0B82-0E53-1DE6-4A7467BBB381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1561745871" sldId="467"/>
            <ac:picMk id="11" creationId="{F4FD3DE3-084E-700F-F2F9-2C5BE83CA88B}"/>
          </ac:picMkLst>
        </pc:picChg>
      </pc:sldChg>
      <pc:sldChg chg="addSp delSp modSp add mod modTransition">
        <pc:chgData name="洋司 宮本" userId="129d7e7526bef78b" providerId="LiveId" clId="{3EB89EC3-7DC1-4092-8B36-AC999839C1E1}" dt="2024-10-06T13:34:07.543" v="2069"/>
        <pc:sldMkLst>
          <pc:docMk/>
          <pc:sldMk cId="1989116119" sldId="468"/>
        </pc:sldMkLst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1989116119" sldId="468"/>
            <ac:picMk id="5" creationId="{9EE31FFA-D2B9-EBDA-946D-AC0F228BB8ED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1989116119" sldId="468"/>
            <ac:picMk id="11" creationId="{AC2992F2-93E8-4F2C-5948-ED02D41CB50B}"/>
          </ac:picMkLst>
        </pc:picChg>
      </pc:sldChg>
      <pc:sldChg chg="addSp delSp modSp add mod modTransition">
        <pc:chgData name="洋司 宮本" userId="129d7e7526bef78b" providerId="LiveId" clId="{3EB89EC3-7DC1-4092-8B36-AC999839C1E1}" dt="2024-10-06T13:34:07.543" v="2069"/>
        <pc:sldMkLst>
          <pc:docMk/>
          <pc:sldMk cId="634140320" sldId="469"/>
        </pc:sldMkLst>
        <pc:spChg chg="del">
          <ac:chgData name="洋司 宮本" userId="129d7e7526bef78b" providerId="LiveId" clId="{3EB89EC3-7DC1-4092-8B36-AC999839C1E1}" dt="2024-10-06T11:05:34.293" v="84" actId="478"/>
          <ac:spMkLst>
            <pc:docMk/>
            <pc:sldMk cId="634140320" sldId="469"/>
            <ac:spMk id="5" creationId="{64FC7D5F-078E-662E-6ED5-531E6DEE9358}"/>
          </ac:spMkLst>
        </pc:spChg>
        <pc:spChg chg="del">
          <ac:chgData name="洋司 宮本" userId="129d7e7526bef78b" providerId="LiveId" clId="{3EB89EC3-7DC1-4092-8B36-AC999839C1E1}" dt="2024-10-06T11:08:06.880" v="218" actId="478"/>
          <ac:spMkLst>
            <pc:docMk/>
            <pc:sldMk cId="634140320" sldId="469"/>
            <ac:spMk id="9" creationId="{226D8E55-5666-D417-92E7-D9B7D222AEE4}"/>
          </ac:spMkLst>
        </pc:spChg>
        <pc:spChg chg="mod">
          <ac:chgData name="洋司 宮本" userId="129d7e7526bef78b" providerId="LiveId" clId="{3EB89EC3-7DC1-4092-8B36-AC999839C1E1}" dt="2024-10-06T11:08:17.083" v="219" actId="166"/>
          <ac:spMkLst>
            <pc:docMk/>
            <pc:sldMk cId="634140320" sldId="469"/>
            <ac:spMk id="10" creationId="{4C2B1714-EA3D-0667-11EF-D21CBF1C4641}"/>
          </ac:spMkLst>
        </pc:spChg>
        <pc:spChg chg="del">
          <ac:chgData name="洋司 宮本" userId="129d7e7526bef78b" providerId="LiveId" clId="{3EB89EC3-7DC1-4092-8B36-AC999839C1E1}" dt="2024-10-06T11:08:06.880" v="218" actId="478"/>
          <ac:spMkLst>
            <pc:docMk/>
            <pc:sldMk cId="634140320" sldId="469"/>
            <ac:spMk id="11" creationId="{8BF88FC6-15C6-C609-6D12-A749D9F63FEB}"/>
          </ac:spMkLst>
        </pc:spChg>
        <pc:spChg chg="mod">
          <ac:chgData name="洋司 宮本" userId="129d7e7526bef78b" providerId="LiveId" clId="{3EB89EC3-7DC1-4092-8B36-AC999839C1E1}" dt="2024-10-06T11:08:17.083" v="219" actId="166"/>
          <ac:spMkLst>
            <pc:docMk/>
            <pc:sldMk cId="634140320" sldId="469"/>
            <ac:spMk id="12" creationId="{40E849EF-A04F-F59A-D0D1-F8FDF52BCEAB}"/>
          </ac:spMkLst>
        </pc:spChg>
        <pc:spChg chg="del">
          <ac:chgData name="洋司 宮本" userId="129d7e7526bef78b" providerId="LiveId" clId="{3EB89EC3-7DC1-4092-8B36-AC999839C1E1}" dt="2024-10-06T11:08:06.880" v="218" actId="478"/>
          <ac:spMkLst>
            <pc:docMk/>
            <pc:sldMk cId="634140320" sldId="469"/>
            <ac:spMk id="14" creationId="{84BB5F24-5E90-6A1B-5634-DDD11F985145}"/>
          </ac:spMkLst>
        </pc:spChg>
        <pc:spChg chg="del">
          <ac:chgData name="洋司 宮本" userId="129d7e7526bef78b" providerId="LiveId" clId="{3EB89EC3-7DC1-4092-8B36-AC999839C1E1}" dt="2024-10-06T11:05:31.994" v="83" actId="478"/>
          <ac:spMkLst>
            <pc:docMk/>
            <pc:sldMk cId="634140320" sldId="469"/>
            <ac:spMk id="17" creationId="{14E367E1-70BE-EBB9-2EED-77CB2E1B8011}"/>
          </ac:spMkLst>
        </pc:spChg>
        <pc:spChg chg="mod">
          <ac:chgData name="洋司 宮本" userId="129d7e7526bef78b" providerId="LiveId" clId="{3EB89EC3-7DC1-4092-8B36-AC999839C1E1}" dt="2024-10-06T11:05:26.926" v="82" actId="1076"/>
          <ac:spMkLst>
            <pc:docMk/>
            <pc:sldMk cId="634140320" sldId="469"/>
            <ac:spMk id="18" creationId="{D48B4CF1-321E-0760-A2EB-259C477523B1}"/>
          </ac:spMkLst>
        </pc:spChg>
        <pc:spChg chg="mod">
          <ac:chgData name="洋司 宮本" userId="129d7e7526bef78b" providerId="LiveId" clId="{3EB89EC3-7DC1-4092-8B36-AC999839C1E1}" dt="2024-10-06T11:08:17.083" v="219" actId="166"/>
          <ac:spMkLst>
            <pc:docMk/>
            <pc:sldMk cId="634140320" sldId="469"/>
            <ac:spMk id="24" creationId="{3DF2D888-7FDD-5C59-D5D2-C73E947EABF8}"/>
          </ac:spMkLst>
        </pc:spChg>
        <pc:spChg chg="del">
          <ac:chgData name="洋司 宮本" userId="129d7e7526bef78b" providerId="LiveId" clId="{3EB89EC3-7DC1-4092-8B36-AC999839C1E1}" dt="2024-10-06T11:08:06.880" v="218" actId="478"/>
          <ac:spMkLst>
            <pc:docMk/>
            <pc:sldMk cId="634140320" sldId="469"/>
            <ac:spMk id="25" creationId="{174F05C5-55E4-0003-EAD5-9DDFEB75B189}"/>
          </ac:spMkLst>
        </pc:spChg>
        <pc:spChg chg="mod">
          <ac:chgData name="洋司 宮本" userId="129d7e7526bef78b" providerId="LiveId" clId="{3EB89EC3-7DC1-4092-8B36-AC999839C1E1}" dt="2024-10-06T11:08:17.083" v="219" actId="166"/>
          <ac:spMkLst>
            <pc:docMk/>
            <pc:sldMk cId="634140320" sldId="469"/>
            <ac:spMk id="26" creationId="{62D19706-DE77-7539-DDB9-2258DE736961}"/>
          </ac:spMkLst>
        </pc:spChg>
        <pc:spChg chg="del">
          <ac:chgData name="洋司 宮本" userId="129d7e7526bef78b" providerId="LiveId" clId="{3EB89EC3-7DC1-4092-8B36-AC999839C1E1}" dt="2024-10-06T11:08:06.880" v="218" actId="478"/>
          <ac:spMkLst>
            <pc:docMk/>
            <pc:sldMk cId="634140320" sldId="469"/>
            <ac:spMk id="27" creationId="{651FFC6B-5C9A-CF83-DB40-7960E2B355F7}"/>
          </ac:spMkLst>
        </pc:spChg>
        <pc:spChg chg="del">
          <ac:chgData name="洋司 宮本" userId="129d7e7526bef78b" providerId="LiveId" clId="{3EB89EC3-7DC1-4092-8B36-AC999839C1E1}" dt="2024-10-06T11:08:06.880" v="218" actId="478"/>
          <ac:spMkLst>
            <pc:docMk/>
            <pc:sldMk cId="634140320" sldId="469"/>
            <ac:spMk id="28" creationId="{8981D76D-791A-030A-89CA-AECDC6F3ACAA}"/>
          </ac:spMkLst>
        </pc:spChg>
        <pc:spChg chg="mod">
          <ac:chgData name="洋司 宮本" userId="129d7e7526bef78b" providerId="LiveId" clId="{3EB89EC3-7DC1-4092-8B36-AC999839C1E1}" dt="2024-10-06T11:08:17.083" v="219" actId="166"/>
          <ac:spMkLst>
            <pc:docMk/>
            <pc:sldMk cId="634140320" sldId="469"/>
            <ac:spMk id="29" creationId="{91282E5F-E9F7-FD12-F15D-D3C05CF044A5}"/>
          </ac:spMkLst>
        </pc:spChg>
        <pc:spChg chg="mod">
          <ac:chgData name="洋司 宮本" userId="129d7e7526bef78b" providerId="LiveId" clId="{3EB89EC3-7DC1-4092-8B36-AC999839C1E1}" dt="2024-10-06T11:08:17.083" v="219" actId="166"/>
          <ac:spMkLst>
            <pc:docMk/>
            <pc:sldMk cId="634140320" sldId="469"/>
            <ac:spMk id="30" creationId="{C3E978A0-0335-B776-7501-DBC4FC5E3EDF}"/>
          </ac:spMkLst>
        </pc:spChg>
        <pc:spChg chg="add mod">
          <ac:chgData name="洋司 宮本" userId="129d7e7526bef78b" providerId="LiveId" clId="{3EB89EC3-7DC1-4092-8B36-AC999839C1E1}" dt="2024-10-06T11:16:12.669" v="315" actId="2085"/>
          <ac:spMkLst>
            <pc:docMk/>
            <pc:sldMk cId="634140320" sldId="469"/>
            <ac:spMk id="38" creationId="{DFEC151B-8986-C023-3144-EA3A1E27B639}"/>
          </ac:spMkLst>
        </pc:spChg>
        <pc:spChg chg="del">
          <ac:chgData name="洋司 宮本" userId="129d7e7526bef78b" providerId="LiveId" clId="{3EB89EC3-7DC1-4092-8B36-AC999839C1E1}" dt="2024-10-06T11:05:37.502" v="86" actId="478"/>
          <ac:spMkLst>
            <pc:docMk/>
            <pc:sldMk cId="634140320" sldId="469"/>
            <ac:spMk id="39" creationId="{F38149A1-CDC0-31C9-E054-3D1C021BC336}"/>
          </ac:spMkLst>
        </pc:spChg>
        <pc:spChg chg="del">
          <ac:chgData name="洋司 宮本" userId="129d7e7526bef78b" providerId="LiveId" clId="{3EB89EC3-7DC1-4092-8B36-AC999839C1E1}" dt="2024-10-06T11:05:36.167" v="85" actId="478"/>
          <ac:spMkLst>
            <pc:docMk/>
            <pc:sldMk cId="634140320" sldId="469"/>
            <ac:spMk id="40" creationId="{00000000-0000-0000-0000-000000000000}"/>
          </ac:spMkLst>
        </pc:spChg>
        <pc:spChg chg="del">
          <ac:chgData name="洋司 宮本" userId="129d7e7526bef78b" providerId="LiveId" clId="{3EB89EC3-7DC1-4092-8B36-AC999839C1E1}" dt="2024-10-06T11:05:40.120" v="87" actId="478"/>
          <ac:spMkLst>
            <pc:docMk/>
            <pc:sldMk cId="634140320" sldId="469"/>
            <ac:spMk id="42" creationId="{5B68CD7E-65CB-61B8-CD26-C075902D1957}"/>
          </ac:spMkLst>
        </pc:spChg>
        <pc:spChg chg="del">
          <ac:chgData name="洋司 宮本" userId="129d7e7526bef78b" providerId="LiveId" clId="{3EB89EC3-7DC1-4092-8B36-AC999839C1E1}" dt="2024-10-06T11:05:44.321" v="88" actId="478"/>
          <ac:spMkLst>
            <pc:docMk/>
            <pc:sldMk cId="634140320" sldId="469"/>
            <ac:spMk id="43" creationId="{00000000-0000-0000-0000-000000000000}"/>
          </ac:spMkLst>
        </pc:spChg>
        <pc:spChg chg="del">
          <ac:chgData name="洋司 宮本" userId="129d7e7526bef78b" providerId="LiveId" clId="{3EB89EC3-7DC1-4092-8B36-AC999839C1E1}" dt="2024-10-06T11:05:44.321" v="88" actId="478"/>
          <ac:spMkLst>
            <pc:docMk/>
            <pc:sldMk cId="634140320" sldId="469"/>
            <ac:spMk id="44" creationId="{7D76373C-1C6C-BB5B-263F-7BF7BF5F1650}"/>
          </ac:spMkLst>
        </pc:spChg>
        <pc:spChg chg="del">
          <ac:chgData name="洋司 宮本" userId="129d7e7526bef78b" providerId="LiveId" clId="{3EB89EC3-7DC1-4092-8B36-AC999839C1E1}" dt="2024-10-06T11:05:44.321" v="88" actId="478"/>
          <ac:spMkLst>
            <pc:docMk/>
            <pc:sldMk cId="634140320" sldId="469"/>
            <ac:spMk id="45" creationId="{9030F9D1-DEC3-6361-43F5-329ED501F6EE}"/>
          </ac:spMkLst>
        </pc:sp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634140320" sldId="469"/>
            <ac:picMk id="5" creationId="{61DDF39E-4407-58CE-D28C-242B71754835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634140320" sldId="469"/>
            <ac:picMk id="9" creationId="{A48977FF-DCDD-9A5F-DE74-1257A8B1565F}"/>
          </ac:picMkLst>
        </pc:picChg>
        <pc:picChg chg="mod">
          <ac:chgData name="洋司 宮本" userId="129d7e7526bef78b" providerId="LiveId" clId="{3EB89EC3-7DC1-4092-8B36-AC999839C1E1}" dt="2024-10-06T11:09:13.854" v="234" actId="166"/>
          <ac:picMkLst>
            <pc:docMk/>
            <pc:sldMk cId="634140320" sldId="469"/>
            <ac:picMk id="31" creationId="{00000000-0000-0000-0000-000000000000}"/>
          </ac:picMkLst>
        </pc:picChg>
        <pc:picChg chg="mod">
          <ac:chgData name="洋司 宮本" userId="129d7e7526bef78b" providerId="LiveId" clId="{3EB89EC3-7DC1-4092-8B36-AC999839C1E1}" dt="2024-10-06T11:07:38.574" v="175" actId="166"/>
          <ac:picMkLst>
            <pc:docMk/>
            <pc:sldMk cId="634140320" sldId="469"/>
            <ac:picMk id="32" creationId="{00000000-0000-0000-0000-000000000000}"/>
          </ac:picMkLst>
        </pc:picChg>
        <pc:picChg chg="del">
          <ac:chgData name="洋司 宮本" userId="129d7e7526bef78b" providerId="LiveId" clId="{3EB89EC3-7DC1-4092-8B36-AC999839C1E1}" dt="2024-10-06T11:06:13.940" v="93" actId="478"/>
          <ac:picMkLst>
            <pc:docMk/>
            <pc:sldMk cId="634140320" sldId="469"/>
            <ac:picMk id="33" creationId="{00000000-0000-0000-0000-000000000000}"/>
          </ac:picMkLst>
        </pc:picChg>
        <pc:picChg chg="mod">
          <ac:chgData name="洋司 宮本" userId="129d7e7526bef78b" providerId="LiveId" clId="{3EB89EC3-7DC1-4092-8B36-AC999839C1E1}" dt="2024-10-06T11:07:35.400" v="174" actId="166"/>
          <ac:picMkLst>
            <pc:docMk/>
            <pc:sldMk cId="634140320" sldId="469"/>
            <ac:picMk id="34" creationId="{00000000-0000-0000-0000-000000000000}"/>
          </ac:picMkLst>
        </pc:picChg>
        <pc:picChg chg="mod">
          <ac:chgData name="洋司 宮本" userId="129d7e7526bef78b" providerId="LiveId" clId="{3EB89EC3-7DC1-4092-8B36-AC999839C1E1}" dt="2024-10-06T11:09:04.966" v="232" actId="1076"/>
          <ac:picMkLst>
            <pc:docMk/>
            <pc:sldMk cId="634140320" sldId="469"/>
            <ac:picMk id="35" creationId="{00000000-0000-0000-0000-000000000000}"/>
          </ac:picMkLst>
        </pc:picChg>
        <pc:picChg chg="del">
          <ac:chgData name="洋司 宮本" userId="129d7e7526bef78b" providerId="LiveId" clId="{3EB89EC3-7DC1-4092-8B36-AC999839C1E1}" dt="2024-10-06T11:06:15.670" v="94" actId="478"/>
          <ac:picMkLst>
            <pc:docMk/>
            <pc:sldMk cId="634140320" sldId="469"/>
            <ac:picMk id="36" creationId="{00000000-0000-0000-0000-000000000000}"/>
          </ac:picMkLst>
        </pc:picChg>
        <pc:picChg chg="del">
          <ac:chgData name="洋司 宮本" userId="129d7e7526bef78b" providerId="LiveId" clId="{3EB89EC3-7DC1-4092-8B36-AC999839C1E1}" dt="2024-10-06T11:06:12.465" v="92" actId="478"/>
          <ac:picMkLst>
            <pc:docMk/>
            <pc:sldMk cId="634140320" sldId="469"/>
            <ac:picMk id="37" creationId="{00000000-0000-0000-0000-000000000000}"/>
          </ac:picMkLst>
        </pc:picChg>
        <pc:picChg chg="del">
          <ac:chgData name="洋司 宮本" userId="129d7e7526bef78b" providerId="LiveId" clId="{3EB89EC3-7DC1-4092-8B36-AC999839C1E1}" dt="2024-10-06T11:06:11.329" v="90" actId="478"/>
          <ac:picMkLst>
            <pc:docMk/>
            <pc:sldMk cId="634140320" sldId="469"/>
            <ac:picMk id="2050" creationId="{00000000-0000-0000-0000-000000000000}"/>
          </ac:picMkLst>
        </pc:picChg>
        <pc:picChg chg="del">
          <ac:chgData name="洋司 宮本" userId="129d7e7526bef78b" providerId="LiveId" clId="{3EB89EC3-7DC1-4092-8B36-AC999839C1E1}" dt="2024-10-06T11:06:11.839" v="91" actId="478"/>
          <ac:picMkLst>
            <pc:docMk/>
            <pc:sldMk cId="634140320" sldId="469"/>
            <ac:picMk id="2051" creationId="{00000000-0000-0000-0000-000000000000}"/>
          </ac:picMkLst>
        </pc:picChg>
      </pc:sldChg>
      <pc:sldChg chg="addSp delSp modSp add mod modTransition">
        <pc:chgData name="洋司 宮本" userId="129d7e7526bef78b" providerId="LiveId" clId="{3EB89EC3-7DC1-4092-8B36-AC999839C1E1}" dt="2024-10-06T13:34:07.543" v="2069"/>
        <pc:sldMkLst>
          <pc:docMk/>
          <pc:sldMk cId="3027149286" sldId="470"/>
        </pc:sldMkLst>
        <pc:spChg chg="ord">
          <ac:chgData name="洋司 宮本" userId="129d7e7526bef78b" providerId="LiveId" clId="{3EB89EC3-7DC1-4092-8B36-AC999839C1E1}" dt="2024-10-06T11:14:50.673" v="241" actId="166"/>
          <ac:spMkLst>
            <pc:docMk/>
            <pc:sldMk cId="3027149286" sldId="470"/>
            <ac:spMk id="9" creationId="{226D8E55-5666-D417-92E7-D9B7D222AEE4}"/>
          </ac:spMkLst>
        </pc:spChg>
        <pc:spChg chg="ord">
          <ac:chgData name="洋司 宮本" userId="129d7e7526bef78b" providerId="LiveId" clId="{3EB89EC3-7DC1-4092-8B36-AC999839C1E1}" dt="2024-10-06T11:14:50.673" v="241" actId="166"/>
          <ac:spMkLst>
            <pc:docMk/>
            <pc:sldMk cId="3027149286" sldId="470"/>
            <ac:spMk id="11" creationId="{8BF88FC6-15C6-C609-6D12-A749D9F63FEB}"/>
          </ac:spMkLst>
        </pc:spChg>
        <pc:spChg chg="ord">
          <ac:chgData name="洋司 宮本" userId="129d7e7526bef78b" providerId="LiveId" clId="{3EB89EC3-7DC1-4092-8B36-AC999839C1E1}" dt="2024-10-06T11:14:50.673" v="241" actId="166"/>
          <ac:spMkLst>
            <pc:docMk/>
            <pc:sldMk cId="3027149286" sldId="470"/>
            <ac:spMk id="14" creationId="{84BB5F24-5E90-6A1B-5634-DDD11F985145}"/>
          </ac:spMkLst>
        </pc:spChg>
        <pc:spChg chg="ord">
          <ac:chgData name="洋司 宮本" userId="129d7e7526bef78b" providerId="LiveId" clId="{3EB89EC3-7DC1-4092-8B36-AC999839C1E1}" dt="2024-10-06T11:14:50.673" v="241" actId="166"/>
          <ac:spMkLst>
            <pc:docMk/>
            <pc:sldMk cId="3027149286" sldId="470"/>
            <ac:spMk id="25" creationId="{174F05C5-55E4-0003-EAD5-9DDFEB75B189}"/>
          </ac:spMkLst>
        </pc:spChg>
        <pc:spChg chg="ord">
          <ac:chgData name="洋司 宮本" userId="129d7e7526bef78b" providerId="LiveId" clId="{3EB89EC3-7DC1-4092-8B36-AC999839C1E1}" dt="2024-10-06T11:14:50.673" v="241" actId="166"/>
          <ac:spMkLst>
            <pc:docMk/>
            <pc:sldMk cId="3027149286" sldId="470"/>
            <ac:spMk id="27" creationId="{651FFC6B-5C9A-CF83-DB40-7960E2B355F7}"/>
          </ac:spMkLst>
        </pc:spChg>
        <pc:spChg chg="ord">
          <ac:chgData name="洋司 宮本" userId="129d7e7526bef78b" providerId="LiveId" clId="{3EB89EC3-7DC1-4092-8B36-AC999839C1E1}" dt="2024-10-06T11:14:50.673" v="241" actId="166"/>
          <ac:spMkLst>
            <pc:docMk/>
            <pc:sldMk cId="3027149286" sldId="470"/>
            <ac:spMk id="28" creationId="{8981D76D-791A-030A-89CA-AECDC6F3ACAA}"/>
          </ac:spMkLst>
        </pc:spChg>
        <pc:spChg chg="ord">
          <ac:chgData name="洋司 宮本" userId="129d7e7526bef78b" providerId="LiveId" clId="{3EB89EC3-7DC1-4092-8B36-AC999839C1E1}" dt="2024-10-06T11:15:02.525" v="243" actId="166"/>
          <ac:spMkLst>
            <pc:docMk/>
            <pc:sldMk cId="3027149286" sldId="470"/>
            <ac:spMk id="39" creationId="{F38149A1-CDC0-31C9-E054-3D1C021BC336}"/>
          </ac:spMkLst>
        </pc:spChg>
        <pc:spChg chg="ord">
          <ac:chgData name="洋司 宮本" userId="129d7e7526bef78b" providerId="LiveId" clId="{3EB89EC3-7DC1-4092-8B36-AC999839C1E1}" dt="2024-10-06T11:15:02.525" v="243" actId="166"/>
          <ac:spMkLst>
            <pc:docMk/>
            <pc:sldMk cId="3027149286" sldId="470"/>
            <ac:spMk id="40" creationId="{00000000-0000-0000-0000-000000000000}"/>
          </ac:spMkLst>
        </pc:spChg>
        <pc:spChg chg="add mod">
          <ac:chgData name="洋司 宮本" userId="129d7e7526bef78b" providerId="LiveId" clId="{3EB89EC3-7DC1-4092-8B36-AC999839C1E1}" dt="2024-10-06T11:17:05.284" v="323" actId="1035"/>
          <ac:spMkLst>
            <pc:docMk/>
            <pc:sldMk cId="3027149286" sldId="470"/>
            <ac:spMk id="41" creationId="{E5D2D0CC-9518-21DA-53FD-E75F074F8B79}"/>
          </ac:spMkLst>
        </pc:spChg>
        <pc:spChg chg="ord">
          <ac:chgData name="洋司 宮本" userId="129d7e7526bef78b" providerId="LiveId" clId="{3EB89EC3-7DC1-4092-8B36-AC999839C1E1}" dt="2024-10-06T11:15:02.525" v="243" actId="166"/>
          <ac:spMkLst>
            <pc:docMk/>
            <pc:sldMk cId="3027149286" sldId="470"/>
            <ac:spMk id="42" creationId="{5B68CD7E-65CB-61B8-CD26-C075902D1957}"/>
          </ac:spMkLst>
        </pc:spChg>
        <pc:spChg chg="ord">
          <ac:chgData name="洋司 宮本" userId="129d7e7526bef78b" providerId="LiveId" clId="{3EB89EC3-7DC1-4092-8B36-AC999839C1E1}" dt="2024-10-06T11:15:06.761" v="244" actId="166"/>
          <ac:spMkLst>
            <pc:docMk/>
            <pc:sldMk cId="3027149286" sldId="470"/>
            <ac:spMk id="43" creationId="{00000000-0000-0000-0000-000000000000}"/>
          </ac:spMkLst>
        </pc:spChg>
        <pc:spChg chg="ord">
          <ac:chgData name="洋司 宮本" userId="129d7e7526bef78b" providerId="LiveId" clId="{3EB89EC3-7DC1-4092-8B36-AC999839C1E1}" dt="2024-10-06T11:15:06.761" v="244" actId="166"/>
          <ac:spMkLst>
            <pc:docMk/>
            <pc:sldMk cId="3027149286" sldId="470"/>
            <ac:spMk id="44" creationId="{7D76373C-1C6C-BB5B-263F-7BF7BF5F1650}"/>
          </ac:spMkLst>
        </pc:spChg>
        <pc:spChg chg="ord">
          <ac:chgData name="洋司 宮本" userId="129d7e7526bef78b" providerId="LiveId" clId="{3EB89EC3-7DC1-4092-8B36-AC999839C1E1}" dt="2024-10-06T11:15:06.761" v="244" actId="166"/>
          <ac:spMkLst>
            <pc:docMk/>
            <pc:sldMk cId="3027149286" sldId="470"/>
            <ac:spMk id="45" creationId="{9030F9D1-DEC3-6361-43F5-329ED501F6EE}"/>
          </ac:spMkLst>
        </pc:spChg>
        <pc:picChg chg="mod">
          <ac:chgData name="洋司 宮本" userId="129d7e7526bef78b" providerId="LiveId" clId="{3EB89EC3-7DC1-4092-8B36-AC999839C1E1}" dt="2024-10-06T11:16:48.201" v="318" actId="166"/>
          <ac:picMkLst>
            <pc:docMk/>
            <pc:sldMk cId="3027149286" sldId="470"/>
            <ac:picMk id="31" creationId="{00000000-0000-0000-0000-000000000000}"/>
          </ac:picMkLst>
        </pc:picChg>
        <pc:picChg chg="mod">
          <ac:chgData name="洋司 宮本" userId="129d7e7526bef78b" providerId="LiveId" clId="{3EB89EC3-7DC1-4092-8B36-AC999839C1E1}" dt="2024-10-06T11:16:52.305" v="320" actId="166"/>
          <ac:picMkLst>
            <pc:docMk/>
            <pc:sldMk cId="3027149286" sldId="470"/>
            <ac:picMk id="32" creationId="{00000000-0000-0000-0000-000000000000}"/>
          </ac:picMkLst>
        </pc:picChg>
        <pc:picChg chg="mod">
          <ac:chgData name="洋司 宮本" userId="129d7e7526bef78b" providerId="LiveId" clId="{3EB89EC3-7DC1-4092-8B36-AC999839C1E1}" dt="2024-10-06T11:14:38.450" v="239" actId="166"/>
          <ac:picMkLst>
            <pc:docMk/>
            <pc:sldMk cId="3027149286" sldId="470"/>
            <ac:picMk id="33" creationId="{00000000-0000-0000-0000-000000000000}"/>
          </ac:picMkLst>
        </pc:picChg>
        <pc:picChg chg="mod">
          <ac:chgData name="洋司 宮本" userId="129d7e7526bef78b" providerId="LiveId" clId="{3EB89EC3-7DC1-4092-8B36-AC999839C1E1}" dt="2024-10-06T11:16:50.418" v="319" actId="166"/>
          <ac:picMkLst>
            <pc:docMk/>
            <pc:sldMk cId="3027149286" sldId="470"/>
            <ac:picMk id="34" creationId="{00000000-0000-0000-0000-000000000000}"/>
          </ac:picMkLst>
        </pc:picChg>
        <pc:picChg chg="mod">
          <ac:chgData name="洋司 宮本" userId="129d7e7526bef78b" providerId="LiveId" clId="{3EB89EC3-7DC1-4092-8B36-AC999839C1E1}" dt="2024-10-06T11:16:45.765" v="317" actId="166"/>
          <ac:picMkLst>
            <pc:docMk/>
            <pc:sldMk cId="3027149286" sldId="470"/>
            <ac:picMk id="35" creationId="{00000000-0000-0000-0000-000000000000}"/>
          </ac:picMkLst>
        </pc:picChg>
        <pc:picChg chg="mod">
          <ac:chgData name="洋司 宮本" userId="129d7e7526bef78b" providerId="LiveId" clId="{3EB89EC3-7DC1-4092-8B36-AC999839C1E1}" dt="2024-10-06T11:14:41.955" v="240" actId="166"/>
          <ac:picMkLst>
            <pc:docMk/>
            <pc:sldMk cId="3027149286" sldId="470"/>
            <ac:picMk id="36" creationId="{00000000-0000-0000-0000-000000000000}"/>
          </ac:picMkLst>
        </pc:picChg>
        <pc:picChg chg="mod">
          <ac:chgData name="洋司 宮本" userId="129d7e7526bef78b" providerId="LiveId" clId="{3EB89EC3-7DC1-4092-8B36-AC999839C1E1}" dt="2024-10-06T11:14:34.778" v="238" actId="166"/>
          <ac:picMkLst>
            <pc:docMk/>
            <pc:sldMk cId="3027149286" sldId="470"/>
            <ac:picMk id="37" creationId="{00000000-0000-0000-0000-000000000000}"/>
          </ac:picMkLst>
        </pc:pic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3027149286" sldId="470"/>
            <ac:picMk id="38" creationId="{511C6530-37A1-ED2B-09E4-F269CE296C34}"/>
          </ac:picMkLst>
        </pc:picChg>
        <pc:picChg chg="add mod">
          <ac:chgData name="洋司 宮本" userId="129d7e7526bef78b" providerId="LiveId" clId="{3EB89EC3-7DC1-4092-8B36-AC999839C1E1}" dt="2024-10-06T11:13:57.563" v="235"/>
          <ac:picMkLst>
            <pc:docMk/>
            <pc:sldMk cId="3027149286" sldId="470"/>
            <ac:picMk id="38" creationId="{6531E174-E4D3-7081-8CDD-A880A2918025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3027149286" sldId="470"/>
            <ac:picMk id="46" creationId="{E30A7CED-5EE4-04A8-6459-D60B58AA3936}"/>
          </ac:picMkLst>
        </pc:picChg>
        <pc:picChg chg="mod">
          <ac:chgData name="洋司 宮本" userId="129d7e7526bef78b" providerId="LiveId" clId="{3EB89EC3-7DC1-4092-8B36-AC999839C1E1}" dt="2024-10-06T11:14:29.200" v="237" actId="166"/>
          <ac:picMkLst>
            <pc:docMk/>
            <pc:sldMk cId="3027149286" sldId="470"/>
            <ac:picMk id="2050" creationId="{00000000-0000-0000-0000-000000000000}"/>
          </ac:picMkLst>
        </pc:picChg>
        <pc:picChg chg="mod">
          <ac:chgData name="洋司 宮本" userId="129d7e7526bef78b" providerId="LiveId" clId="{3EB89EC3-7DC1-4092-8B36-AC999839C1E1}" dt="2024-10-06T11:14:29.200" v="237" actId="166"/>
          <ac:picMkLst>
            <pc:docMk/>
            <pc:sldMk cId="3027149286" sldId="470"/>
            <ac:picMk id="2051" creationId="{00000000-0000-0000-0000-000000000000}"/>
          </ac:picMkLst>
        </pc:picChg>
      </pc:sldChg>
      <pc:sldChg chg="addSp delSp modSp add mod modTransition">
        <pc:chgData name="洋司 宮本" userId="129d7e7526bef78b" providerId="LiveId" clId="{3EB89EC3-7DC1-4092-8B36-AC999839C1E1}" dt="2024-10-06T13:34:07.543" v="2069"/>
        <pc:sldMkLst>
          <pc:docMk/>
          <pc:sldMk cId="1814031100" sldId="471"/>
        </pc:sldMkLst>
        <pc:spChg chg="del">
          <ac:chgData name="洋司 宮本" userId="129d7e7526bef78b" providerId="LiveId" clId="{3EB89EC3-7DC1-4092-8B36-AC999839C1E1}" dt="2024-10-06T12:09:01.815" v="1314" actId="478"/>
          <ac:spMkLst>
            <pc:docMk/>
            <pc:sldMk cId="1814031100" sldId="471"/>
            <ac:spMk id="15" creationId="{11D1BAE3-FD86-B11A-42C0-23FA5C3C4044}"/>
          </ac:spMkLst>
        </pc:spChg>
        <pc:spChg chg="del">
          <ac:chgData name="洋司 宮本" userId="129d7e7526bef78b" providerId="LiveId" clId="{3EB89EC3-7DC1-4092-8B36-AC999839C1E1}" dt="2024-10-06T12:09:01.815" v="1314" actId="478"/>
          <ac:spMkLst>
            <pc:docMk/>
            <pc:sldMk cId="1814031100" sldId="471"/>
            <ac:spMk id="16" creationId="{B731690D-1701-D06F-3CA2-9B498C5B0C62}"/>
          </ac:spMkLst>
        </pc:spChg>
        <pc:spChg chg="del">
          <ac:chgData name="洋司 宮本" userId="129d7e7526bef78b" providerId="LiveId" clId="{3EB89EC3-7DC1-4092-8B36-AC999839C1E1}" dt="2024-10-06T12:09:01.815" v="1314" actId="478"/>
          <ac:spMkLst>
            <pc:docMk/>
            <pc:sldMk cId="1814031100" sldId="471"/>
            <ac:spMk id="17" creationId="{55D67A39-8516-0CF0-C19A-7862260C7733}"/>
          </ac:spMkLst>
        </pc:spChg>
        <pc:spChg chg="del">
          <ac:chgData name="洋司 宮本" userId="129d7e7526bef78b" providerId="LiveId" clId="{3EB89EC3-7DC1-4092-8B36-AC999839C1E1}" dt="2024-10-06T12:09:01.815" v="1314" actId="478"/>
          <ac:spMkLst>
            <pc:docMk/>
            <pc:sldMk cId="1814031100" sldId="471"/>
            <ac:spMk id="18" creationId="{57BDB2CA-CEF4-29D4-D03D-8A35A1415FBE}"/>
          </ac:spMkLst>
        </pc:spChg>
        <pc:graphicFrameChg chg="del">
          <ac:chgData name="洋司 宮本" userId="129d7e7526bef78b" providerId="LiveId" clId="{3EB89EC3-7DC1-4092-8B36-AC999839C1E1}" dt="2024-10-06T12:09:01.815" v="1314" actId="478"/>
          <ac:graphicFrameMkLst>
            <pc:docMk/>
            <pc:sldMk cId="1814031100" sldId="471"/>
            <ac:graphicFrameMk id="5" creationId="{F2748580-0764-E9CB-4AE7-DEA8233725BE}"/>
          </ac:graphicFrameMkLst>
        </pc:graphicFrame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1814031100" sldId="471"/>
            <ac:picMk id="5" creationId="{FD1A8560-01E3-D6AC-C6FF-6C1C232CBBAB}"/>
          </ac:picMkLst>
        </pc:picChg>
        <pc:picChg chg="del">
          <ac:chgData name="洋司 宮本" userId="129d7e7526bef78b" providerId="LiveId" clId="{3EB89EC3-7DC1-4092-8B36-AC999839C1E1}" dt="2024-10-06T12:09:01.815" v="1314" actId="478"/>
          <ac:picMkLst>
            <pc:docMk/>
            <pc:sldMk cId="1814031100" sldId="471"/>
            <ac:picMk id="9" creationId="{53FAB71E-ED03-7965-3913-0F6889CBCC6A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1814031100" sldId="471"/>
            <ac:picMk id="9" creationId="{875E8E9C-4C20-9FB0-CD54-79DA8DC1FDEE}"/>
          </ac:picMkLst>
        </pc:picChg>
      </pc:sldChg>
      <pc:sldChg chg="addSp delSp modSp add mod modTransition">
        <pc:chgData name="洋司 宮本" userId="129d7e7526bef78b" providerId="LiveId" clId="{3EB89EC3-7DC1-4092-8B36-AC999839C1E1}" dt="2024-10-06T13:34:07.543" v="2069"/>
        <pc:sldMkLst>
          <pc:docMk/>
          <pc:sldMk cId="3270672647" sldId="472"/>
        </pc:sldMkLst>
        <pc:spChg chg="mod">
          <ac:chgData name="洋司 宮本" userId="129d7e7526bef78b" providerId="LiveId" clId="{3EB89EC3-7DC1-4092-8B36-AC999839C1E1}" dt="2024-10-06T12:10:02.786" v="1350" actId="1038"/>
          <ac:spMkLst>
            <pc:docMk/>
            <pc:sldMk cId="3270672647" sldId="472"/>
            <ac:spMk id="15" creationId="{11D1BAE3-FD86-B11A-42C0-23FA5C3C4044}"/>
          </ac:spMkLst>
        </pc:spChg>
        <pc:spChg chg="mod">
          <ac:chgData name="洋司 宮本" userId="129d7e7526bef78b" providerId="LiveId" clId="{3EB89EC3-7DC1-4092-8B36-AC999839C1E1}" dt="2024-10-06T12:10:02.786" v="1350" actId="1038"/>
          <ac:spMkLst>
            <pc:docMk/>
            <pc:sldMk cId="3270672647" sldId="472"/>
            <ac:spMk id="16" creationId="{B731690D-1701-D06F-3CA2-9B498C5B0C62}"/>
          </ac:spMkLst>
        </pc:spChg>
        <pc:spChg chg="mod">
          <ac:chgData name="洋司 宮本" userId="129d7e7526bef78b" providerId="LiveId" clId="{3EB89EC3-7DC1-4092-8B36-AC999839C1E1}" dt="2024-10-06T12:10:02.786" v="1350" actId="1038"/>
          <ac:spMkLst>
            <pc:docMk/>
            <pc:sldMk cId="3270672647" sldId="472"/>
            <ac:spMk id="17" creationId="{55D67A39-8516-0CF0-C19A-7862260C7733}"/>
          </ac:spMkLst>
        </pc:spChg>
        <pc:spChg chg="del">
          <ac:chgData name="洋司 宮本" userId="129d7e7526bef78b" providerId="LiveId" clId="{3EB89EC3-7DC1-4092-8B36-AC999839C1E1}" dt="2024-10-06T12:09:57.646" v="1315" actId="478"/>
          <ac:spMkLst>
            <pc:docMk/>
            <pc:sldMk cId="3270672647" sldId="472"/>
            <ac:spMk id="18" creationId="{57BDB2CA-CEF4-29D4-D03D-8A35A1415FBE}"/>
          </ac:spMkLst>
        </pc:spChg>
        <pc:graphicFrameChg chg="del">
          <ac:chgData name="洋司 宮本" userId="129d7e7526bef78b" providerId="LiveId" clId="{3EB89EC3-7DC1-4092-8B36-AC999839C1E1}" dt="2024-10-06T12:09:57.646" v="1315" actId="478"/>
          <ac:graphicFrameMkLst>
            <pc:docMk/>
            <pc:sldMk cId="3270672647" sldId="472"/>
            <ac:graphicFrameMk id="5" creationId="{F2748580-0764-E9CB-4AE7-DEA8233725BE}"/>
          </ac:graphicFrameMkLst>
        </pc:graphicFrameChg>
        <pc:picChg chg="add del mod">
          <ac:chgData name="洋司 宮本" userId="129d7e7526bef78b" providerId="LiveId" clId="{3EB89EC3-7DC1-4092-8B36-AC999839C1E1}" dt="2024-10-06T13:34:07.543" v="2069"/>
          <ac:picMkLst>
            <pc:docMk/>
            <pc:sldMk cId="3270672647" sldId="472"/>
            <ac:picMk id="5" creationId="{19786CE5-3FF6-A4E9-8DCA-15D24EE738D8}"/>
          </ac:picMkLst>
        </pc:picChg>
        <pc:picChg chg="mod">
          <ac:chgData name="洋司 宮本" userId="129d7e7526bef78b" providerId="LiveId" clId="{3EB89EC3-7DC1-4092-8B36-AC999839C1E1}" dt="2024-10-06T12:10:02.786" v="1350" actId="1038"/>
          <ac:picMkLst>
            <pc:docMk/>
            <pc:sldMk cId="3270672647" sldId="472"/>
            <ac:picMk id="9" creationId="{53FAB71E-ED03-7965-3913-0F6889CBCC6A}"/>
          </ac:picMkLst>
        </pc:picChg>
        <pc:picChg chg="add mod">
          <ac:chgData name="洋司 宮本" userId="129d7e7526bef78b" providerId="LiveId" clId="{3EB89EC3-7DC1-4092-8B36-AC999839C1E1}" dt="2024-10-06T13:34:07.543" v="2069"/>
          <ac:picMkLst>
            <pc:docMk/>
            <pc:sldMk cId="3270672647" sldId="472"/>
            <ac:picMk id="18" creationId="{050CD773-6E4E-5F46-85FF-D0A69DE7AE0B}"/>
          </ac:picMkLst>
        </pc:picChg>
      </pc:sldChg>
    </pc:docChg>
  </pc:docChgLst>
  <pc:docChgLst>
    <pc:chgData name="洋司 宮本" userId="129d7e7526bef78b" providerId="LiveId" clId="{858A58AA-7F7F-4FE7-8D8B-77E283D75AD7}"/>
    <pc:docChg chg="custSel addSld modSld">
      <pc:chgData name="洋司 宮本" userId="129d7e7526bef78b" providerId="LiveId" clId="{858A58AA-7F7F-4FE7-8D8B-77E283D75AD7}" dt="2024-10-08T14:08:25.057" v="2" actId="478"/>
      <pc:docMkLst>
        <pc:docMk/>
      </pc:docMkLst>
      <pc:sldChg chg="delSp mod">
        <pc:chgData name="洋司 宮本" userId="129d7e7526bef78b" providerId="LiveId" clId="{858A58AA-7F7F-4FE7-8D8B-77E283D75AD7}" dt="2024-10-08T14:08:25.057" v="2" actId="478"/>
        <pc:sldMkLst>
          <pc:docMk/>
          <pc:sldMk cId="1885020206" sldId="461"/>
        </pc:sldMkLst>
        <pc:spChg chg="del">
          <ac:chgData name="洋司 宮本" userId="129d7e7526bef78b" providerId="LiveId" clId="{858A58AA-7F7F-4FE7-8D8B-77E283D75AD7}" dt="2024-10-08T14:08:07.890" v="1" actId="478"/>
          <ac:spMkLst>
            <pc:docMk/>
            <pc:sldMk cId="1885020206" sldId="461"/>
            <ac:spMk id="6" creationId="{7E118CEE-8BB0-9065-2099-A8FCEC9A39B7}"/>
          </ac:spMkLst>
        </pc:spChg>
        <pc:spChg chg="del">
          <ac:chgData name="洋司 宮本" userId="129d7e7526bef78b" providerId="LiveId" clId="{858A58AA-7F7F-4FE7-8D8B-77E283D75AD7}" dt="2024-10-08T14:08:25.057" v="2" actId="478"/>
          <ac:spMkLst>
            <pc:docMk/>
            <pc:sldMk cId="1885020206" sldId="461"/>
            <ac:spMk id="11" creationId="{63B9F23D-733F-4457-B936-A7966B2CC9A0}"/>
          </ac:spMkLst>
        </pc:spChg>
        <pc:spChg chg="del">
          <ac:chgData name="洋司 宮本" userId="129d7e7526bef78b" providerId="LiveId" clId="{858A58AA-7F7F-4FE7-8D8B-77E283D75AD7}" dt="2024-10-08T14:08:25.057" v="2" actId="478"/>
          <ac:spMkLst>
            <pc:docMk/>
            <pc:sldMk cId="1885020206" sldId="461"/>
            <ac:spMk id="12" creationId="{905732FC-C611-0F4E-4EFA-80E6B5892378}"/>
          </ac:spMkLst>
        </pc:spChg>
        <pc:spChg chg="del">
          <ac:chgData name="洋司 宮本" userId="129d7e7526bef78b" providerId="LiveId" clId="{858A58AA-7F7F-4FE7-8D8B-77E283D75AD7}" dt="2024-10-08T14:08:25.057" v="2" actId="478"/>
          <ac:spMkLst>
            <pc:docMk/>
            <pc:sldMk cId="1885020206" sldId="461"/>
            <ac:spMk id="19" creationId="{0E5A71E4-0C9C-45C7-D0A5-7FAA2FBFBAFE}"/>
          </ac:spMkLst>
        </pc:spChg>
        <pc:spChg chg="del">
          <ac:chgData name="洋司 宮本" userId="129d7e7526bef78b" providerId="LiveId" clId="{858A58AA-7F7F-4FE7-8D8B-77E283D75AD7}" dt="2024-10-08T14:08:25.057" v="2" actId="478"/>
          <ac:spMkLst>
            <pc:docMk/>
            <pc:sldMk cId="1885020206" sldId="461"/>
            <ac:spMk id="20" creationId="{3ADCFE4E-3F5D-BA5F-0CA5-A3EE0A80302F}"/>
          </ac:spMkLst>
        </pc:spChg>
        <pc:spChg chg="del">
          <ac:chgData name="洋司 宮本" userId="129d7e7526bef78b" providerId="LiveId" clId="{858A58AA-7F7F-4FE7-8D8B-77E283D75AD7}" dt="2024-10-08T14:08:25.057" v="2" actId="478"/>
          <ac:spMkLst>
            <pc:docMk/>
            <pc:sldMk cId="1885020206" sldId="461"/>
            <ac:spMk id="22" creationId="{64674384-987F-D37B-7473-D0353A3A810A}"/>
          </ac:spMkLst>
        </pc:spChg>
        <pc:spChg chg="del">
          <ac:chgData name="洋司 宮本" userId="129d7e7526bef78b" providerId="LiveId" clId="{858A58AA-7F7F-4FE7-8D8B-77E283D75AD7}" dt="2024-10-08T14:08:25.057" v="2" actId="478"/>
          <ac:spMkLst>
            <pc:docMk/>
            <pc:sldMk cId="1885020206" sldId="461"/>
            <ac:spMk id="23" creationId="{431003A2-21A3-7509-5648-E63193AD6E8C}"/>
          </ac:spMkLst>
        </pc:spChg>
        <pc:spChg chg="del">
          <ac:chgData name="洋司 宮本" userId="129d7e7526bef78b" providerId="LiveId" clId="{858A58AA-7F7F-4FE7-8D8B-77E283D75AD7}" dt="2024-10-08T14:08:25.057" v="2" actId="478"/>
          <ac:spMkLst>
            <pc:docMk/>
            <pc:sldMk cId="1885020206" sldId="461"/>
            <ac:spMk id="24" creationId="{87C1AD98-A042-DEDC-255E-73DE0B6B2FBB}"/>
          </ac:spMkLst>
        </pc:spChg>
        <pc:spChg chg="del">
          <ac:chgData name="洋司 宮本" userId="129d7e7526bef78b" providerId="LiveId" clId="{858A58AA-7F7F-4FE7-8D8B-77E283D75AD7}" dt="2024-10-08T14:08:25.057" v="2" actId="478"/>
          <ac:spMkLst>
            <pc:docMk/>
            <pc:sldMk cId="1885020206" sldId="461"/>
            <ac:spMk id="26" creationId="{58BA6396-34B6-A323-E8EA-5DD87C9F44FE}"/>
          </ac:spMkLst>
        </pc:spChg>
        <pc:spChg chg="del">
          <ac:chgData name="洋司 宮本" userId="129d7e7526bef78b" providerId="LiveId" clId="{858A58AA-7F7F-4FE7-8D8B-77E283D75AD7}" dt="2024-10-08T14:08:25.057" v="2" actId="478"/>
          <ac:spMkLst>
            <pc:docMk/>
            <pc:sldMk cId="1885020206" sldId="461"/>
            <ac:spMk id="27" creationId="{8F2ACAA2-A2D3-7DA5-E7A7-42664C05A988}"/>
          </ac:spMkLst>
        </pc:spChg>
        <pc:graphicFrameChg chg="del">
          <ac:chgData name="洋司 宮本" userId="129d7e7526bef78b" providerId="LiveId" clId="{858A58AA-7F7F-4FE7-8D8B-77E283D75AD7}" dt="2024-10-08T14:08:25.057" v="2" actId="478"/>
          <ac:graphicFrameMkLst>
            <pc:docMk/>
            <pc:sldMk cId="1885020206" sldId="461"/>
            <ac:graphicFrameMk id="17" creationId="{39E620C1-B494-4E96-EB09-1B3EE9E0671A}"/>
          </ac:graphicFrameMkLst>
        </pc:graphicFrameChg>
        <pc:graphicFrameChg chg="del">
          <ac:chgData name="洋司 宮本" userId="129d7e7526bef78b" providerId="LiveId" clId="{858A58AA-7F7F-4FE7-8D8B-77E283D75AD7}" dt="2024-10-08T14:08:25.057" v="2" actId="478"/>
          <ac:graphicFrameMkLst>
            <pc:docMk/>
            <pc:sldMk cId="1885020206" sldId="461"/>
            <ac:graphicFrameMk id="18" creationId="{6BC29AD2-D540-D83E-260A-2C4427856A22}"/>
          </ac:graphicFrameMkLst>
        </pc:graphicFrameChg>
        <pc:graphicFrameChg chg="del">
          <ac:chgData name="洋司 宮本" userId="129d7e7526bef78b" providerId="LiveId" clId="{858A58AA-7F7F-4FE7-8D8B-77E283D75AD7}" dt="2024-10-08T14:08:25.057" v="2" actId="478"/>
          <ac:graphicFrameMkLst>
            <pc:docMk/>
            <pc:sldMk cId="1885020206" sldId="461"/>
            <ac:graphicFrameMk id="21" creationId="{F7309C3B-913F-FAFE-9366-AE77B5EFC077}"/>
          </ac:graphicFrameMkLst>
        </pc:graphicFrameChg>
      </pc:sldChg>
      <pc:sldChg chg="add">
        <pc:chgData name="洋司 宮本" userId="129d7e7526bef78b" providerId="LiveId" clId="{858A58AA-7F7F-4FE7-8D8B-77E283D75AD7}" dt="2024-10-08T14:08:02.705" v="0" actId="2890"/>
        <pc:sldMkLst>
          <pc:docMk/>
          <pc:sldMk cId="2829737565" sldId="474"/>
        </pc:sldMkLst>
      </pc:sldChg>
    </pc:docChg>
  </pc:docChgLst>
  <pc:docChgLst>
    <pc:chgData name="洋司 宮本" userId="129d7e7526bef78b" providerId="LiveId" clId="{50DEC446-F860-4006-B1ED-8C86DD32EBC3}"/>
    <pc:docChg chg="modSld">
      <pc:chgData name="洋司 宮本" userId="129d7e7526bef78b" providerId="LiveId" clId="{50DEC446-F860-4006-B1ED-8C86DD32EBC3}" dt="2024-10-19T21:32:31.554" v="23"/>
      <pc:docMkLst>
        <pc:docMk/>
      </pc:docMkLst>
      <pc:sldChg chg="addSp delSp modSp mod modTransition modAnim">
        <pc:chgData name="洋司 宮本" userId="129d7e7526bef78b" providerId="LiveId" clId="{50DEC446-F860-4006-B1ED-8C86DD32EBC3}" dt="2024-10-19T21:17:51.239" v="19"/>
        <pc:sldMkLst>
          <pc:docMk/>
          <pc:sldMk cId="1932030175" sldId="256"/>
        </pc:sldMkLst>
        <pc:picChg chg="add del mod ord">
          <ac:chgData name="洋司 宮本" userId="129d7e7526bef78b" providerId="LiveId" clId="{50DEC446-F860-4006-B1ED-8C86DD32EBC3}" dt="2024-10-19T08:09:17.318" v="9"/>
          <ac:picMkLst>
            <pc:docMk/>
            <pc:sldMk cId="1932030175" sldId="256"/>
            <ac:picMk id="8" creationId="{4B2D1A44-7D74-89B5-1A76-13B5A9363886}"/>
          </ac:picMkLst>
        </pc:picChg>
        <pc:picChg chg="add del mod">
          <ac:chgData name="洋司 宮本" userId="129d7e7526bef78b" providerId="LiveId" clId="{50DEC446-F860-4006-B1ED-8C86DD32EBC3}" dt="2024-10-19T08:10:36.779" v="11"/>
          <ac:picMkLst>
            <pc:docMk/>
            <pc:sldMk cId="1932030175" sldId="256"/>
            <ac:picMk id="9" creationId="{5D0A920A-A1DF-E03A-0971-6A99C995DC96}"/>
          </ac:picMkLst>
        </pc:picChg>
        <pc:picChg chg="add del mod">
          <ac:chgData name="洋司 宮本" userId="129d7e7526bef78b" providerId="LiveId" clId="{50DEC446-F860-4006-B1ED-8C86DD32EBC3}" dt="2024-10-19T21:10:22.482" v="18"/>
          <ac:picMkLst>
            <pc:docMk/>
            <pc:sldMk cId="1932030175" sldId="256"/>
            <ac:picMk id="10" creationId="{1D540430-E888-EFF8-C294-0F379284515A}"/>
          </ac:picMkLst>
        </pc:picChg>
        <pc:picChg chg="add del mod">
          <ac:chgData name="洋司 宮本" userId="129d7e7526bef78b" providerId="LiveId" clId="{50DEC446-F860-4006-B1ED-8C86DD32EBC3}" dt="2024-10-19T08:06:38.381" v="2"/>
          <ac:picMkLst>
            <pc:docMk/>
            <pc:sldMk cId="1932030175" sldId="256"/>
            <ac:picMk id="11" creationId="{C648C2E2-EF7B-B52A-D40B-6F3CC92F5485}"/>
          </ac:picMkLst>
        </pc:picChg>
        <pc:picChg chg="add mod">
          <ac:chgData name="洋司 宮本" userId="129d7e7526bef78b" providerId="LiveId" clId="{50DEC446-F860-4006-B1ED-8C86DD32EBC3}" dt="2024-10-19T21:17:51.239" v="19"/>
          <ac:picMkLst>
            <pc:docMk/>
            <pc:sldMk cId="1932030175" sldId="256"/>
            <ac:picMk id="14" creationId="{2C720BB3-1654-A19D-D774-458C06268743}"/>
          </ac:picMkLst>
        </pc:picChg>
        <pc:picChg chg="add del mod ord">
          <ac:chgData name="洋司 宮本" userId="129d7e7526bef78b" providerId="LiveId" clId="{50DEC446-F860-4006-B1ED-8C86DD32EBC3}" dt="2024-10-19T08:10:48.202" v="12"/>
          <ac:picMkLst>
            <pc:docMk/>
            <pc:sldMk cId="1932030175" sldId="256"/>
            <ac:picMk id="14" creationId="{6CC0BA11-D040-B3C4-25E8-56001E9E9050}"/>
          </ac:picMkLst>
        </pc:picChg>
        <pc:picChg chg="add del mod">
          <ac:chgData name="洋司 宮本" userId="129d7e7526bef78b" providerId="LiveId" clId="{50DEC446-F860-4006-B1ED-8C86DD32EBC3}" dt="2024-10-19T08:11:19.497" v="14"/>
          <ac:picMkLst>
            <pc:docMk/>
            <pc:sldMk cId="1932030175" sldId="256"/>
            <ac:picMk id="15" creationId="{0B1CFBA2-5511-9398-591C-9DD8195D66DA}"/>
          </ac:picMkLst>
        </pc:picChg>
        <pc:picChg chg="add del mod ord">
          <ac:chgData name="洋司 宮本" userId="129d7e7526bef78b" providerId="LiveId" clId="{50DEC446-F860-4006-B1ED-8C86DD32EBC3}" dt="2024-10-19T08:06:49.909" v="3"/>
          <ac:picMkLst>
            <pc:docMk/>
            <pc:sldMk cId="1932030175" sldId="256"/>
            <ac:picMk id="18" creationId="{045663C8-170C-6450-DDC5-2905D728634B}"/>
          </ac:picMkLst>
        </pc:picChg>
        <pc:picChg chg="add del mod">
          <ac:chgData name="洋司 宮本" userId="129d7e7526bef78b" providerId="LiveId" clId="{50DEC446-F860-4006-B1ED-8C86DD32EBC3}" dt="2024-10-19T08:07:25.407" v="5"/>
          <ac:picMkLst>
            <pc:docMk/>
            <pc:sldMk cId="1932030175" sldId="256"/>
            <ac:picMk id="19" creationId="{DB8D9341-DFF4-C4EC-30D7-595AF730F965}"/>
          </ac:picMkLst>
        </pc:picChg>
        <pc:picChg chg="add del mod ord">
          <ac:chgData name="洋司 宮本" userId="129d7e7526bef78b" providerId="LiveId" clId="{50DEC446-F860-4006-B1ED-8C86DD32EBC3}" dt="2024-10-19T08:11:30.387" v="15"/>
          <ac:picMkLst>
            <pc:docMk/>
            <pc:sldMk cId="1932030175" sldId="256"/>
            <ac:picMk id="19" creationId="{F5B7D8F8-98F1-56EC-C58E-46F029345BA9}"/>
          </ac:picMkLst>
        </pc:picChg>
        <pc:picChg chg="add del mod">
          <ac:chgData name="洋司 宮本" userId="129d7e7526bef78b" providerId="LiveId" clId="{50DEC446-F860-4006-B1ED-8C86DD32EBC3}" dt="2024-10-19T08:12:30.944" v="16"/>
          <ac:picMkLst>
            <pc:docMk/>
            <pc:sldMk cId="1932030175" sldId="256"/>
            <ac:picMk id="20" creationId="{ED6F6E26-E2C8-E286-2056-7DB3C219CDB9}"/>
          </ac:picMkLst>
        </pc:picChg>
        <pc:picChg chg="add del mod ord">
          <ac:chgData name="洋司 宮本" userId="129d7e7526bef78b" providerId="LiveId" clId="{50DEC446-F860-4006-B1ED-8C86DD32EBC3}" dt="2024-10-19T08:07:37.248" v="6"/>
          <ac:picMkLst>
            <pc:docMk/>
            <pc:sldMk cId="1932030175" sldId="256"/>
            <ac:picMk id="26" creationId="{4E9C4705-8B88-6BFF-059F-D0FF12D67666}"/>
          </ac:picMkLst>
        </pc:picChg>
        <pc:picChg chg="add del mod">
          <ac:chgData name="洋司 宮本" userId="129d7e7526bef78b" providerId="LiveId" clId="{50DEC446-F860-4006-B1ED-8C86DD32EBC3}" dt="2024-10-19T08:09:05.402" v="8"/>
          <ac:picMkLst>
            <pc:docMk/>
            <pc:sldMk cId="1932030175" sldId="256"/>
            <ac:picMk id="27" creationId="{1D8681A4-30DF-77D0-0247-2693DE0E5734}"/>
          </ac:picMkLst>
        </pc:picChg>
      </pc:sldChg>
      <pc:sldChg chg="addSp modSp modTransition">
        <pc:chgData name="洋司 宮本" userId="129d7e7526bef78b" providerId="LiveId" clId="{50DEC446-F860-4006-B1ED-8C86DD32EBC3}" dt="2024-10-19T21:17:51.239" v="19"/>
        <pc:sldMkLst>
          <pc:docMk/>
          <pc:sldMk cId="2854946148" sldId="257"/>
        </pc:sldMkLst>
        <pc:picChg chg="add mod">
          <ac:chgData name="洋司 宮本" userId="129d7e7526bef78b" providerId="LiveId" clId="{50DEC446-F860-4006-B1ED-8C86DD32EBC3}" dt="2024-10-19T21:17:51.239" v="19"/>
          <ac:picMkLst>
            <pc:docMk/>
            <pc:sldMk cId="2854946148" sldId="257"/>
            <ac:picMk id="3" creationId="{8FC99000-A51A-45E6-1801-8D3996167597}"/>
          </ac:picMkLst>
        </pc:picChg>
      </pc:sldChg>
      <pc:sldChg chg="addSp delSp modSp mod modTransition modAnim">
        <pc:chgData name="洋司 宮本" userId="129d7e7526bef78b" providerId="LiveId" clId="{50DEC446-F860-4006-B1ED-8C86DD32EBC3}" dt="2024-10-19T21:19:02.111" v="22"/>
        <pc:sldMkLst>
          <pc:docMk/>
          <pc:sldMk cId="2903311832" sldId="265"/>
        </pc:sldMkLst>
        <pc:picChg chg="add del mod">
          <ac:chgData name="洋司 宮本" userId="129d7e7526bef78b" providerId="LiveId" clId="{50DEC446-F860-4006-B1ED-8C86DD32EBC3}" dt="2024-10-19T21:18:20.664" v="21"/>
          <ac:picMkLst>
            <pc:docMk/>
            <pc:sldMk cId="2903311832" sldId="265"/>
            <ac:picMk id="7" creationId="{5FD2D695-6777-B700-BF9B-7439F582C344}"/>
          </ac:picMkLst>
        </pc:picChg>
        <pc:picChg chg="add del mod ord">
          <ac:chgData name="洋司 宮本" userId="129d7e7526bef78b" providerId="LiveId" clId="{50DEC446-F860-4006-B1ED-8C86DD32EBC3}" dt="2024-10-19T21:19:02.111" v="22"/>
          <ac:picMkLst>
            <pc:docMk/>
            <pc:sldMk cId="2903311832" sldId="265"/>
            <ac:picMk id="16" creationId="{46CF2FFA-B742-BABC-B9F0-69EC44B9D639}"/>
          </ac:picMkLst>
        </pc:picChg>
        <pc:picChg chg="add mod">
          <ac:chgData name="洋司 宮本" userId="129d7e7526bef78b" providerId="LiveId" clId="{50DEC446-F860-4006-B1ED-8C86DD32EBC3}" dt="2024-10-19T21:19:02.111" v="22"/>
          <ac:picMkLst>
            <pc:docMk/>
            <pc:sldMk cId="2903311832" sldId="265"/>
            <ac:picMk id="19" creationId="{85BF72BD-EF16-5039-9B16-CFF9753FA8E1}"/>
          </ac:picMkLst>
        </pc:picChg>
      </pc:sldChg>
      <pc:sldChg chg="addSp modSp modTransition">
        <pc:chgData name="洋司 宮本" userId="129d7e7526bef78b" providerId="LiveId" clId="{50DEC446-F860-4006-B1ED-8C86DD32EBC3}" dt="2024-10-19T21:17:51.239" v="19"/>
        <pc:sldMkLst>
          <pc:docMk/>
          <pc:sldMk cId="433892756" sldId="356"/>
        </pc:sldMkLst>
        <pc:picChg chg="add mod">
          <ac:chgData name="洋司 宮本" userId="129d7e7526bef78b" providerId="LiveId" clId="{50DEC446-F860-4006-B1ED-8C86DD32EBC3}" dt="2024-10-19T21:17:51.239" v="19"/>
          <ac:picMkLst>
            <pc:docMk/>
            <pc:sldMk cId="433892756" sldId="356"/>
            <ac:picMk id="7" creationId="{2CF1FAFD-2355-020A-5D87-F79E2DE2044C}"/>
          </ac:picMkLst>
        </pc:picChg>
      </pc:sldChg>
      <pc:sldChg chg="addSp modSp modTransition">
        <pc:chgData name="洋司 宮本" userId="129d7e7526bef78b" providerId="LiveId" clId="{50DEC446-F860-4006-B1ED-8C86DD32EBC3}" dt="2024-10-19T21:17:51.239" v="19"/>
        <pc:sldMkLst>
          <pc:docMk/>
          <pc:sldMk cId="2356700609" sldId="390"/>
        </pc:sldMkLst>
        <pc:picChg chg="add mod">
          <ac:chgData name="洋司 宮本" userId="129d7e7526bef78b" providerId="LiveId" clId="{50DEC446-F860-4006-B1ED-8C86DD32EBC3}" dt="2024-10-19T21:17:51.239" v="19"/>
          <ac:picMkLst>
            <pc:docMk/>
            <pc:sldMk cId="2356700609" sldId="390"/>
            <ac:picMk id="5" creationId="{3018615B-5B16-6C2D-1E90-46EE93BB0C55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2118466984" sldId="418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2118466984" sldId="418"/>
            <ac:picMk id="8" creationId="{E6AF317F-7637-4E6C-8DD5-42EAA53D67D6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2861995263" sldId="419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2861995263" sldId="419"/>
            <ac:picMk id="11" creationId="{E461072B-E851-9725-9645-22DB19235955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2711892685" sldId="420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2711892685" sldId="420"/>
            <ac:picMk id="5" creationId="{D4CE852C-2660-6709-E3B7-C7D21905498E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369470087" sldId="426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369470087" sldId="426"/>
            <ac:picMk id="11" creationId="{9ECAAA86-D8D8-A451-DB9A-430F1D3F2FFE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3004896198" sldId="428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3004896198" sldId="428"/>
            <ac:picMk id="8" creationId="{2C1FE836-E612-0923-1C0E-6969ED2F782C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3839140106" sldId="454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3839140106" sldId="454"/>
            <ac:picMk id="21" creationId="{0CF4C435-5C63-DCD6-DA34-D21DA8262B84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1489763841" sldId="456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1489763841" sldId="456"/>
            <ac:picMk id="14" creationId="{9494DB92-7976-849C-A8FE-BB0DB6DC4AEF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2253732681" sldId="457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2253732681" sldId="457"/>
            <ac:picMk id="13" creationId="{08746156-FD0B-13BA-82E7-78DEB7007497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2104750315" sldId="458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2104750315" sldId="458"/>
            <ac:picMk id="8" creationId="{548E5510-8FC5-20FA-EFF4-6D35AFC8A501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3261273956" sldId="459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3261273956" sldId="459"/>
            <ac:picMk id="9" creationId="{3DC5E859-8294-6562-95DE-98C3548A8B4E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1885020206" sldId="461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1885020206" sldId="461"/>
            <ac:picMk id="6" creationId="{CB07B0AD-87EC-0750-92C9-383F144E8193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2242098536" sldId="462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2242098536" sldId="462"/>
            <ac:picMk id="5" creationId="{08AD0B4D-A7A4-4BC9-28EA-0404B4ADBC79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2702511544" sldId="463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2702511544" sldId="463"/>
            <ac:picMk id="6" creationId="{A7C8807B-674C-9926-7C7E-A34F3D30656E}"/>
          </ac:picMkLst>
        </pc:picChg>
      </pc:sldChg>
      <pc:sldChg chg="addSp modSp modTransition">
        <pc:chgData name="洋司 宮本" userId="129d7e7526bef78b" providerId="LiveId" clId="{50DEC446-F860-4006-B1ED-8C86DD32EBC3}" dt="2024-10-19T21:17:51.239" v="19"/>
        <pc:sldMkLst>
          <pc:docMk/>
          <pc:sldMk cId="931336604" sldId="465"/>
        </pc:sldMkLst>
        <pc:picChg chg="add mod">
          <ac:chgData name="洋司 宮本" userId="129d7e7526bef78b" providerId="LiveId" clId="{50DEC446-F860-4006-B1ED-8C86DD32EBC3}" dt="2024-10-19T21:17:51.239" v="19"/>
          <ac:picMkLst>
            <pc:docMk/>
            <pc:sldMk cId="931336604" sldId="465"/>
            <ac:picMk id="7" creationId="{3F715CA7-0B3B-0709-E237-48424BF6FEC6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634140320" sldId="469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634140320" sldId="469"/>
            <ac:picMk id="11" creationId="{2F565EB5-7F08-75F9-1EAE-DD041B95B55D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3027149286" sldId="470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3027149286" sldId="470"/>
            <ac:picMk id="47" creationId="{23C9429B-7946-B1D9-F7D2-D8011C5868F1}"/>
          </ac:picMkLst>
        </pc:picChg>
      </pc:sldChg>
      <pc:sldChg chg="addSp modSp modTransition">
        <pc:chgData name="洋司 宮本" userId="129d7e7526bef78b" providerId="LiveId" clId="{50DEC446-F860-4006-B1ED-8C86DD32EBC3}" dt="2024-10-19T21:17:51.239" v="19"/>
        <pc:sldMkLst>
          <pc:docMk/>
          <pc:sldMk cId="2536628284" sldId="473"/>
        </pc:sldMkLst>
        <pc:picChg chg="add mod">
          <ac:chgData name="洋司 宮本" userId="129d7e7526bef78b" providerId="LiveId" clId="{50DEC446-F860-4006-B1ED-8C86DD32EBC3}" dt="2024-10-19T21:17:51.239" v="19"/>
          <ac:picMkLst>
            <pc:docMk/>
            <pc:sldMk cId="2536628284" sldId="473"/>
            <ac:picMk id="3" creationId="{8A4EE69F-1446-8AD0-5A22-040F8F900300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2829737565" sldId="474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2829737565" sldId="474"/>
            <ac:picMk id="9" creationId="{D9555D6A-8FA0-08FE-0589-8E6CCAC8A76C}"/>
          </ac:picMkLst>
        </pc:picChg>
      </pc:sldChg>
      <pc:sldChg chg="addSp modSp modTransition">
        <pc:chgData name="洋司 宮本" userId="129d7e7526bef78b" providerId="LiveId" clId="{50DEC446-F860-4006-B1ED-8C86DD32EBC3}" dt="2024-10-19T21:17:51.239" v="19"/>
        <pc:sldMkLst>
          <pc:docMk/>
          <pc:sldMk cId="401733152" sldId="475"/>
        </pc:sldMkLst>
        <pc:picChg chg="add mod">
          <ac:chgData name="洋司 宮本" userId="129d7e7526bef78b" providerId="LiveId" clId="{50DEC446-F860-4006-B1ED-8C86DD32EBC3}" dt="2024-10-19T21:17:51.239" v="19"/>
          <ac:picMkLst>
            <pc:docMk/>
            <pc:sldMk cId="401733152" sldId="475"/>
            <ac:picMk id="14" creationId="{FDDFF829-D7B9-CE48-DC24-54C56EE55327}"/>
          </ac:picMkLst>
        </pc:picChg>
      </pc:sldChg>
      <pc:sldChg chg="addSp modSp modTransition">
        <pc:chgData name="洋司 宮本" userId="129d7e7526bef78b" providerId="LiveId" clId="{50DEC446-F860-4006-B1ED-8C86DD32EBC3}" dt="2024-10-19T21:17:51.239" v="19"/>
        <pc:sldMkLst>
          <pc:docMk/>
          <pc:sldMk cId="2822141182" sldId="478"/>
        </pc:sldMkLst>
        <pc:picChg chg="add mod">
          <ac:chgData name="洋司 宮本" userId="129d7e7526bef78b" providerId="LiveId" clId="{50DEC446-F860-4006-B1ED-8C86DD32EBC3}" dt="2024-10-19T21:17:51.239" v="19"/>
          <ac:picMkLst>
            <pc:docMk/>
            <pc:sldMk cId="2822141182" sldId="478"/>
            <ac:picMk id="4" creationId="{3AD6070F-B682-1751-199C-33E7E38151AF}"/>
          </ac:picMkLst>
        </pc:picChg>
      </pc:sldChg>
      <pc:sldChg chg="addSp modSp modTransition">
        <pc:chgData name="洋司 宮本" userId="129d7e7526bef78b" providerId="LiveId" clId="{50DEC446-F860-4006-B1ED-8C86DD32EBC3}" dt="2024-10-19T21:17:51.239" v="19"/>
        <pc:sldMkLst>
          <pc:docMk/>
          <pc:sldMk cId="3422004114" sldId="482"/>
        </pc:sldMkLst>
        <pc:picChg chg="add mod">
          <ac:chgData name="洋司 宮本" userId="129d7e7526bef78b" providerId="LiveId" clId="{50DEC446-F860-4006-B1ED-8C86DD32EBC3}" dt="2024-10-19T21:17:51.239" v="19"/>
          <ac:picMkLst>
            <pc:docMk/>
            <pc:sldMk cId="3422004114" sldId="482"/>
            <ac:picMk id="11" creationId="{A0B5C2D9-EB7D-71EA-CC7E-96545593C792}"/>
          </ac:picMkLst>
        </pc:picChg>
      </pc:sldChg>
      <pc:sldChg chg="addSp modSp modTransition">
        <pc:chgData name="洋司 宮本" userId="129d7e7526bef78b" providerId="LiveId" clId="{50DEC446-F860-4006-B1ED-8C86DD32EBC3}" dt="2024-10-19T21:17:51.239" v="19"/>
        <pc:sldMkLst>
          <pc:docMk/>
          <pc:sldMk cId="2456640654" sldId="483"/>
        </pc:sldMkLst>
        <pc:picChg chg="add mod">
          <ac:chgData name="洋司 宮本" userId="129d7e7526bef78b" providerId="LiveId" clId="{50DEC446-F860-4006-B1ED-8C86DD32EBC3}" dt="2024-10-19T21:17:51.239" v="19"/>
          <ac:picMkLst>
            <pc:docMk/>
            <pc:sldMk cId="2456640654" sldId="483"/>
            <ac:picMk id="4" creationId="{EF502F18-43B4-BBFC-7189-19E26E55E9E0}"/>
          </ac:picMkLst>
        </pc:picChg>
      </pc:sldChg>
      <pc:sldChg chg="addSp modSp modTransition">
        <pc:chgData name="洋司 宮本" userId="129d7e7526bef78b" providerId="LiveId" clId="{50DEC446-F860-4006-B1ED-8C86DD32EBC3}" dt="2024-10-19T21:17:51.239" v="19"/>
        <pc:sldMkLst>
          <pc:docMk/>
          <pc:sldMk cId="2144381030" sldId="485"/>
        </pc:sldMkLst>
        <pc:picChg chg="add mod">
          <ac:chgData name="洋司 宮本" userId="129d7e7526bef78b" providerId="LiveId" clId="{50DEC446-F860-4006-B1ED-8C86DD32EBC3}" dt="2024-10-19T21:17:51.239" v="19"/>
          <ac:picMkLst>
            <pc:docMk/>
            <pc:sldMk cId="2144381030" sldId="485"/>
            <ac:picMk id="14" creationId="{EAEC12C8-CB5B-1E54-6247-731B18EC3F34}"/>
          </ac:picMkLst>
        </pc:picChg>
      </pc:sldChg>
      <pc:sldChg chg="addSp modSp modTransition">
        <pc:chgData name="洋司 宮本" userId="129d7e7526bef78b" providerId="LiveId" clId="{50DEC446-F860-4006-B1ED-8C86DD32EBC3}" dt="2024-10-19T21:17:51.239" v="19"/>
        <pc:sldMkLst>
          <pc:docMk/>
          <pc:sldMk cId="3491191898" sldId="486"/>
        </pc:sldMkLst>
        <pc:picChg chg="add mod">
          <ac:chgData name="洋司 宮本" userId="129d7e7526bef78b" providerId="LiveId" clId="{50DEC446-F860-4006-B1ED-8C86DD32EBC3}" dt="2024-10-19T21:17:51.239" v="19"/>
          <ac:picMkLst>
            <pc:docMk/>
            <pc:sldMk cId="3491191898" sldId="486"/>
            <ac:picMk id="7" creationId="{93F9F370-BFDB-5310-607E-ECA557D178E2}"/>
          </ac:picMkLst>
        </pc:picChg>
      </pc:sldChg>
      <pc:sldChg chg="addSp modSp modTransition">
        <pc:chgData name="洋司 宮本" userId="129d7e7526bef78b" providerId="LiveId" clId="{50DEC446-F860-4006-B1ED-8C86DD32EBC3}" dt="2024-10-19T21:17:51.239" v="19"/>
        <pc:sldMkLst>
          <pc:docMk/>
          <pc:sldMk cId="892068324" sldId="487"/>
        </pc:sldMkLst>
        <pc:picChg chg="add mod">
          <ac:chgData name="洋司 宮本" userId="129d7e7526bef78b" providerId="LiveId" clId="{50DEC446-F860-4006-B1ED-8C86DD32EBC3}" dt="2024-10-19T21:17:51.239" v="19"/>
          <ac:picMkLst>
            <pc:docMk/>
            <pc:sldMk cId="892068324" sldId="487"/>
            <ac:picMk id="10" creationId="{9B57A31B-C147-51F0-2C98-ABE3876D012E}"/>
          </ac:picMkLst>
        </pc:picChg>
      </pc:sldChg>
      <pc:sldChg chg="addSp modSp modTransition">
        <pc:chgData name="洋司 宮本" userId="129d7e7526bef78b" providerId="LiveId" clId="{50DEC446-F860-4006-B1ED-8C86DD32EBC3}" dt="2024-10-19T21:17:51.239" v="19"/>
        <pc:sldMkLst>
          <pc:docMk/>
          <pc:sldMk cId="1342602404" sldId="488"/>
        </pc:sldMkLst>
        <pc:picChg chg="add mod">
          <ac:chgData name="洋司 宮本" userId="129d7e7526bef78b" providerId="LiveId" clId="{50DEC446-F860-4006-B1ED-8C86DD32EBC3}" dt="2024-10-19T21:17:51.239" v="19"/>
          <ac:picMkLst>
            <pc:docMk/>
            <pc:sldMk cId="1342602404" sldId="488"/>
            <ac:picMk id="24" creationId="{C470FFE1-0C95-BD3B-D2AC-5AB0D2E291F0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879196269" sldId="489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879196269" sldId="489"/>
            <ac:picMk id="5" creationId="{3117C283-E727-36E2-697F-29DF78528C6E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2918302454" sldId="491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2918302454" sldId="491"/>
            <ac:picMk id="9" creationId="{963E9161-1E72-4322-5E67-30C4AA35889F}"/>
          </ac:picMkLst>
        </pc:picChg>
      </pc:sldChg>
      <pc:sldChg chg="addSp modSp modTransition">
        <pc:chgData name="洋司 宮本" userId="129d7e7526bef78b" providerId="LiveId" clId="{50DEC446-F860-4006-B1ED-8C86DD32EBC3}" dt="2024-10-19T21:32:31.554" v="23"/>
        <pc:sldMkLst>
          <pc:docMk/>
          <pc:sldMk cId="2812177990" sldId="492"/>
        </pc:sldMkLst>
        <pc:picChg chg="add mod">
          <ac:chgData name="洋司 宮本" userId="129d7e7526bef78b" providerId="LiveId" clId="{50DEC446-F860-4006-B1ED-8C86DD32EBC3}" dt="2024-10-19T21:32:31.554" v="23"/>
          <ac:picMkLst>
            <pc:docMk/>
            <pc:sldMk cId="2812177990" sldId="492"/>
            <ac:picMk id="9" creationId="{B49F3661-46E4-482C-A8F4-0AD364D852F4}"/>
          </ac:picMkLst>
        </pc:picChg>
      </pc:sldChg>
    </pc:docChg>
  </pc:docChgLst>
  <pc:docChgLst>
    <pc:chgData name="洋司 宮本" userId="129d7e7526bef78b" providerId="LiveId" clId="{3B881E5A-EA05-440E-85EB-055168BAD96A}"/>
    <pc:docChg chg="undo redo custSel addSld delSld modSld sldOrd modMainMaster modNotesMaster modHandout">
      <pc:chgData name="洋司 宮本" userId="129d7e7526bef78b" providerId="LiveId" clId="{3B881E5A-EA05-440E-85EB-055168BAD96A}" dt="2024-10-06T09:54:50.853" v="9458"/>
      <pc:docMkLst>
        <pc:docMk/>
      </pc:docMkLst>
      <pc:sldChg chg="addSp delSp modSp add mod ord modTransition">
        <pc:chgData name="洋司 宮本" userId="129d7e7526bef78b" providerId="LiveId" clId="{3B881E5A-EA05-440E-85EB-055168BAD96A}" dt="2024-10-06T09:54:50.853" v="9458"/>
        <pc:sldMkLst>
          <pc:docMk/>
          <pc:sldMk cId="1932030175" sldId="256"/>
        </pc:sldMkLst>
        <pc:spChg chg="add del mod">
          <ac:chgData name="洋司 宮本" userId="129d7e7526bef78b" providerId="LiveId" clId="{3B881E5A-EA05-440E-85EB-055168BAD96A}" dt="2024-09-23T20:27:47.127" v="1426" actId="478"/>
          <ac:spMkLst>
            <pc:docMk/>
            <pc:sldMk cId="1932030175" sldId="256"/>
            <ac:spMk id="2" creationId="{7C23EB01-F6EE-D48C-BB25-B9A976EFEEA8}"/>
          </ac:spMkLst>
        </pc:spChg>
        <pc:spChg chg="add mod">
          <ac:chgData name="洋司 宮本" userId="129d7e7526bef78b" providerId="LiveId" clId="{3B881E5A-EA05-440E-85EB-055168BAD96A}" dt="2024-10-01T20:37:15.544" v="1675" actId="1036"/>
          <ac:spMkLst>
            <pc:docMk/>
            <pc:sldMk cId="1932030175" sldId="256"/>
            <ac:spMk id="3" creationId="{DCC65282-2E87-F806-2059-7A1F8D572C68}"/>
          </ac:spMkLst>
        </pc:spChg>
        <pc:spChg chg="add mod">
          <ac:chgData name="洋司 宮本" userId="129d7e7526bef78b" providerId="LiveId" clId="{3B881E5A-EA05-440E-85EB-055168BAD96A}" dt="2024-10-01T20:37:33.125" v="1734" actId="1038"/>
          <ac:spMkLst>
            <pc:docMk/>
            <pc:sldMk cId="1932030175" sldId="256"/>
            <ac:spMk id="4" creationId="{59C6018E-CE48-618A-E49C-51D218E45CD2}"/>
          </ac:spMkLst>
        </pc:spChg>
        <pc:spChg chg="mod">
          <ac:chgData name="洋司 宮本" userId="129d7e7526bef78b" providerId="LiveId" clId="{3B881E5A-EA05-440E-85EB-055168BAD96A}" dt="2024-10-01T20:37:10.072" v="1650" actId="1035"/>
          <ac:spMkLst>
            <pc:docMk/>
            <pc:sldMk cId="1932030175" sldId="256"/>
            <ac:spMk id="5" creationId="{5A361888-4F47-CFBE-1831-AB991EF87739}"/>
          </ac:spMkLst>
        </pc:spChg>
        <pc:spChg chg="add mod">
          <ac:chgData name="洋司 宮本" userId="129d7e7526bef78b" providerId="LiveId" clId="{3B881E5A-EA05-440E-85EB-055168BAD96A}" dt="2024-10-01T20:37:33.125" v="1734" actId="1038"/>
          <ac:spMkLst>
            <pc:docMk/>
            <pc:sldMk cId="1932030175" sldId="256"/>
            <ac:spMk id="6" creationId="{C3165A23-4F23-CAB5-7F4D-091BD1803835}"/>
          </ac:spMkLst>
        </pc:spChg>
        <pc:spChg chg="add mod">
          <ac:chgData name="洋司 宮本" userId="129d7e7526bef78b" providerId="LiveId" clId="{3B881E5A-EA05-440E-85EB-055168BAD96A}" dt="2024-10-01T20:37:33.125" v="1734" actId="1038"/>
          <ac:spMkLst>
            <pc:docMk/>
            <pc:sldMk cId="1932030175" sldId="256"/>
            <ac:spMk id="7" creationId="{3927BBBB-44D6-00E7-F4B8-4754557B02BA}"/>
          </ac:spMkLst>
        </pc:spChg>
      </pc:sldChg>
      <pc:sldChg chg="addSp delSp modSp mod modTransition setBg modNotes">
        <pc:chgData name="洋司 宮本" userId="129d7e7526bef78b" providerId="LiveId" clId="{3B881E5A-EA05-440E-85EB-055168BAD96A}" dt="2024-10-06T09:54:50.853" v="9458"/>
        <pc:sldMkLst>
          <pc:docMk/>
          <pc:sldMk cId="2854946148" sldId="257"/>
        </pc:sldMkLst>
        <pc:spChg chg="add mod">
          <ac:chgData name="洋司 宮本" userId="129d7e7526bef78b" providerId="LiveId" clId="{3B881E5A-EA05-440E-85EB-055168BAD96A}" dt="2024-10-05T23:55:40.280" v="7237" actId="1035"/>
          <ac:spMkLst>
            <pc:docMk/>
            <pc:sldMk cId="2854946148" sldId="257"/>
            <ac:spMk id="3" creationId="{0FEA618C-30B2-B54D-9ED3-0AA8C90EFF82}"/>
          </ac:spMkLst>
        </pc:spChg>
        <pc:spChg chg="mod">
          <ac:chgData name="洋司 宮本" userId="129d7e7526bef78b" providerId="LiveId" clId="{3B881E5A-EA05-440E-85EB-055168BAD96A}" dt="2024-10-05T23:54:51.385" v="7228" actId="207"/>
          <ac:spMkLst>
            <pc:docMk/>
            <pc:sldMk cId="2854946148" sldId="257"/>
            <ac:spMk id="4" creationId="{8C55F476-4C57-40F1-B398-902C503B8853}"/>
          </ac:spMkLst>
        </pc:spChg>
        <pc:spChg chg="add mod">
          <ac:chgData name="洋司 宮本" userId="129d7e7526bef78b" providerId="LiveId" clId="{3B881E5A-EA05-440E-85EB-055168BAD96A}" dt="2024-09-23T18:34:42.399" v="453" actId="1038"/>
          <ac:spMkLst>
            <pc:docMk/>
            <pc:sldMk cId="2854946148" sldId="257"/>
            <ac:spMk id="5" creationId="{937F4DFC-2F6B-B931-552E-D62B961C8B32}"/>
          </ac:spMkLst>
        </pc:spChg>
        <pc:spChg chg="add mod ord">
          <ac:chgData name="洋司 宮本" userId="129d7e7526bef78b" providerId="LiveId" clId="{3B881E5A-EA05-440E-85EB-055168BAD96A}" dt="2024-10-05T23:55:40.280" v="7237" actId="1035"/>
          <ac:spMkLst>
            <pc:docMk/>
            <pc:sldMk cId="2854946148" sldId="257"/>
            <ac:spMk id="9" creationId="{76ADAB9E-762C-7CDC-567F-087363268C98}"/>
          </ac:spMkLst>
        </pc:spChg>
        <pc:spChg chg="add del mod">
          <ac:chgData name="洋司 宮本" userId="129d7e7526bef78b" providerId="LiveId" clId="{3B881E5A-EA05-440E-85EB-055168BAD96A}" dt="2024-09-23T18:31:23.186" v="265" actId="478"/>
          <ac:spMkLst>
            <pc:docMk/>
            <pc:sldMk cId="2854946148" sldId="257"/>
            <ac:spMk id="14" creationId="{47EFDDA0-5E61-A471-AD04-2F7C5FB18377}"/>
          </ac:spMkLst>
        </pc:spChg>
        <pc:spChg chg="add del mod">
          <ac:chgData name="洋司 宮本" userId="129d7e7526bef78b" providerId="LiveId" clId="{3B881E5A-EA05-440E-85EB-055168BAD96A}" dt="2024-09-23T18:31:33.043" v="267" actId="478"/>
          <ac:spMkLst>
            <pc:docMk/>
            <pc:sldMk cId="2854946148" sldId="257"/>
            <ac:spMk id="15" creationId="{E11BAF62-8382-60A7-5A73-45B23521E6AD}"/>
          </ac:spMkLst>
        </pc:spChg>
        <pc:spChg chg="mod">
          <ac:chgData name="洋司 宮本" userId="129d7e7526bef78b" providerId="LiveId" clId="{3B881E5A-EA05-440E-85EB-055168BAD96A}" dt="2024-10-05T23:50:35.460" v="7192" actId="1036"/>
          <ac:spMkLst>
            <pc:docMk/>
            <pc:sldMk cId="2854946148" sldId="257"/>
            <ac:spMk id="16" creationId="{EEDC5FDE-3902-4E4A-9120-14797477F61F}"/>
          </ac:spMkLst>
        </pc:spChg>
        <pc:spChg chg="mod">
          <ac:chgData name="洋司 宮本" userId="129d7e7526bef78b" providerId="LiveId" clId="{3B881E5A-EA05-440E-85EB-055168BAD96A}" dt="2024-10-05T23:50:41.778" v="7196" actId="1036"/>
          <ac:spMkLst>
            <pc:docMk/>
            <pc:sldMk cId="2854946148" sldId="257"/>
            <ac:spMk id="17" creationId="{76AC0777-57E5-4BC9-9FCF-E4AED4728837}"/>
          </ac:spMkLst>
        </pc:spChg>
        <pc:spChg chg="add mod ord">
          <ac:chgData name="洋司 宮本" userId="129d7e7526bef78b" providerId="LiveId" clId="{3B881E5A-EA05-440E-85EB-055168BAD96A}" dt="2024-10-05T23:55:40.280" v="7237" actId="1035"/>
          <ac:spMkLst>
            <pc:docMk/>
            <pc:sldMk cId="2854946148" sldId="257"/>
            <ac:spMk id="18" creationId="{E9F50A5B-A669-0696-6443-FB856AEDBF7A}"/>
          </ac:spMkLst>
        </pc:spChg>
        <pc:spChg chg="add mod ord">
          <ac:chgData name="洋司 宮本" userId="129d7e7526bef78b" providerId="LiveId" clId="{3B881E5A-EA05-440E-85EB-055168BAD96A}" dt="2024-09-23T18:34:42.399" v="453" actId="1038"/>
          <ac:spMkLst>
            <pc:docMk/>
            <pc:sldMk cId="2854946148" sldId="257"/>
            <ac:spMk id="19" creationId="{EED2C97F-E677-8227-6123-037A9A5D21D0}"/>
          </ac:spMkLst>
        </pc:spChg>
        <pc:spChg chg="add mod">
          <ac:chgData name="洋司 宮本" userId="129d7e7526bef78b" providerId="LiveId" clId="{3B881E5A-EA05-440E-85EB-055168BAD96A}" dt="2024-10-05T23:55:45.842" v="7243" actId="1035"/>
          <ac:spMkLst>
            <pc:docMk/>
            <pc:sldMk cId="2854946148" sldId="257"/>
            <ac:spMk id="20" creationId="{05F8B7B5-BFD2-5DE6-F32D-6C85016AE202}"/>
          </ac:spMkLst>
        </pc:spChg>
        <pc:spChg chg="del mod">
          <ac:chgData name="洋司 宮本" userId="129d7e7526bef78b" providerId="LiveId" clId="{3B881E5A-EA05-440E-85EB-055168BAD96A}" dt="2024-09-23T18:33:39.972" v="403" actId="478"/>
          <ac:spMkLst>
            <pc:docMk/>
            <pc:sldMk cId="2854946148" sldId="257"/>
            <ac:spMk id="33" creationId="{76AC0777-57E5-4BC9-9FCF-E4AED4728837}"/>
          </ac:spMkLst>
        </pc:spChg>
        <pc:spChg chg="mod">
          <ac:chgData name="洋司 宮本" userId="129d7e7526bef78b" providerId="LiveId" clId="{3B881E5A-EA05-440E-85EB-055168BAD96A}" dt="2024-09-23T18:26:24.525" v="76" actId="14100"/>
          <ac:spMkLst>
            <pc:docMk/>
            <pc:sldMk cId="2854946148" sldId="257"/>
            <ac:spMk id="34" creationId="{00000000-0000-0000-0000-000000000000}"/>
          </ac:spMkLst>
        </pc:spChg>
        <pc:spChg chg="mod">
          <ac:chgData name="洋司 宮本" userId="129d7e7526bef78b" providerId="LiveId" clId="{3B881E5A-EA05-440E-85EB-055168BAD96A}" dt="2024-10-05T23:55:40.280" v="7237" actId="1035"/>
          <ac:spMkLst>
            <pc:docMk/>
            <pc:sldMk cId="2854946148" sldId="257"/>
            <ac:spMk id="39" creationId="{EEDC5FDE-3902-4E4A-9120-14797477F61F}"/>
          </ac:spMkLst>
        </pc:spChg>
        <pc:picChg chg="mod">
          <ac:chgData name="洋司 宮本" userId="129d7e7526bef78b" providerId="LiveId" clId="{3B881E5A-EA05-440E-85EB-055168BAD96A}" dt="2024-10-05T23:55:40.280" v="7237" actId="1035"/>
          <ac:picMkLst>
            <pc:docMk/>
            <pc:sldMk cId="2854946148" sldId="257"/>
            <ac:picMk id="2" creationId="{B4619397-AF67-356E-3D9D-638EEA3E2934}"/>
          </ac:picMkLst>
        </pc:picChg>
        <pc:picChg chg="del">
          <ac:chgData name="洋司 宮本" userId="129d7e7526bef78b" providerId="LiveId" clId="{3B881E5A-EA05-440E-85EB-055168BAD96A}" dt="2024-09-23T20:29:49.744" v="1484" actId="21"/>
          <ac:picMkLst>
            <pc:docMk/>
            <pc:sldMk cId="2854946148" sldId="257"/>
            <ac:picMk id="11" creationId="{A19C09DC-8C74-B8F9-B869-C574939B4757}"/>
          </ac:picMkLst>
        </pc:picChg>
        <pc:picChg chg="mod">
          <ac:chgData name="洋司 宮本" userId="129d7e7526bef78b" providerId="LiveId" clId="{3B881E5A-EA05-440E-85EB-055168BAD96A}" dt="2024-09-23T18:33:37.297" v="402" actId="1076"/>
          <ac:picMkLst>
            <pc:docMk/>
            <pc:sldMk cId="2854946148" sldId="257"/>
            <ac:picMk id="13" creationId="{0A574D16-F7BF-F8DF-AC93-528CAC99C0ED}"/>
          </ac:picMkLst>
        </pc:picChg>
        <pc:picChg chg="mod">
          <ac:chgData name="洋司 宮本" userId="129d7e7526bef78b" providerId="LiveId" clId="{3B881E5A-EA05-440E-85EB-055168BAD96A}" dt="2024-10-05T23:55:40.280" v="7237" actId="1035"/>
          <ac:picMkLst>
            <pc:docMk/>
            <pc:sldMk cId="2854946148" sldId="257"/>
            <ac:picMk id="45" creationId="{B5A88D0A-7C18-4E66-813F-F2AFDB21F4EC}"/>
          </ac:picMkLst>
        </pc:picChg>
      </pc:sldChg>
      <pc:sldChg chg="modSp add del mod ord">
        <pc:chgData name="洋司 宮本" userId="129d7e7526bef78b" providerId="LiveId" clId="{3B881E5A-EA05-440E-85EB-055168BAD96A}" dt="2024-09-23T20:32:26.068" v="1486" actId="2696"/>
        <pc:sldMkLst>
          <pc:docMk/>
          <pc:sldMk cId="2321268414" sldId="258"/>
        </pc:sldMkLst>
        <pc:spChg chg="mod">
          <ac:chgData name="洋司 宮本" userId="129d7e7526bef78b" providerId="LiveId" clId="{3B881E5A-EA05-440E-85EB-055168BAD96A}" dt="2024-09-23T19:32:48.632" v="1082" actId="20577"/>
          <ac:spMkLst>
            <pc:docMk/>
            <pc:sldMk cId="2321268414" sldId="258"/>
            <ac:spMk id="2" creationId="{C65DDC2B-82B5-A7F7-34AD-EB804813B04C}"/>
          </ac:spMkLst>
        </pc:spChg>
        <pc:spChg chg="mod">
          <ac:chgData name="洋司 宮本" userId="129d7e7526bef78b" providerId="LiveId" clId="{3B881E5A-EA05-440E-85EB-055168BAD96A}" dt="2024-09-23T19:11:26.955" v="794" actId="14100"/>
          <ac:spMkLst>
            <pc:docMk/>
            <pc:sldMk cId="2321268414" sldId="258"/>
            <ac:spMk id="13" creationId="{CB7E7D9E-1375-6E1B-5372-8044B4B31E8F}"/>
          </ac:spMkLst>
        </pc:spChg>
      </pc:sldChg>
      <pc:sldChg chg="addSp delSp modSp add del mod ord modTransition modNotes">
        <pc:chgData name="洋司 宮本" userId="129d7e7526bef78b" providerId="LiveId" clId="{3B881E5A-EA05-440E-85EB-055168BAD96A}" dt="2024-10-06T09:54:50.853" v="9458"/>
        <pc:sldMkLst>
          <pc:docMk/>
          <pc:sldMk cId="2903311832" sldId="265"/>
        </pc:sldMkLst>
        <pc:spChg chg="mod">
          <ac:chgData name="洋司 宮本" userId="129d7e7526bef78b" providerId="LiveId" clId="{3B881E5A-EA05-440E-85EB-055168BAD96A}" dt="2024-09-23T19:03:52.525" v="716"/>
          <ac:spMkLst>
            <pc:docMk/>
            <pc:sldMk cId="2903311832" sldId="265"/>
            <ac:spMk id="4" creationId="{B5BD4AD0-C16E-6035-2A3E-DB5783E2CD58}"/>
          </ac:spMkLst>
        </pc:spChg>
        <pc:spChg chg="add del mod">
          <ac:chgData name="洋司 宮本" userId="129d7e7526bef78b" providerId="LiveId" clId="{3B881E5A-EA05-440E-85EB-055168BAD96A}" dt="2024-10-06T07:20:30.073" v="8598" actId="478"/>
          <ac:spMkLst>
            <pc:docMk/>
            <pc:sldMk cId="2903311832" sldId="265"/>
            <ac:spMk id="6" creationId="{E3DE0F59-CE0E-CA4A-0F8A-35EB36E7F639}"/>
          </ac:spMkLst>
        </pc:spChg>
        <pc:spChg chg="add del">
          <ac:chgData name="洋司 宮本" userId="129d7e7526bef78b" providerId="LiveId" clId="{3B881E5A-EA05-440E-85EB-055168BAD96A}" dt="2024-10-06T07:20:00.202" v="8560" actId="22"/>
          <ac:spMkLst>
            <pc:docMk/>
            <pc:sldMk cId="2903311832" sldId="265"/>
            <ac:spMk id="9" creationId="{602F109A-8399-E14F-92A3-7DFF3228FC0D}"/>
          </ac:spMkLst>
        </pc:spChg>
        <pc:spChg chg="add mod">
          <ac:chgData name="洋司 宮本" userId="129d7e7526bef78b" providerId="LiveId" clId="{3B881E5A-EA05-440E-85EB-055168BAD96A}" dt="2024-10-06T07:20:41.593" v="8600" actId="1076"/>
          <ac:spMkLst>
            <pc:docMk/>
            <pc:sldMk cId="2903311832" sldId="265"/>
            <ac:spMk id="13" creationId="{7CACB64B-C136-48CF-158F-69B791706F4F}"/>
          </ac:spMkLst>
        </pc:spChg>
      </pc:sldChg>
      <pc:sldChg chg="modTransition setBg">
        <pc:chgData name="洋司 宮本" userId="129d7e7526bef78b" providerId="LiveId" clId="{3B881E5A-EA05-440E-85EB-055168BAD96A}" dt="2024-10-06T09:54:50.853" v="9458"/>
        <pc:sldMkLst>
          <pc:docMk/>
          <pc:sldMk cId="433892756" sldId="356"/>
        </pc:sldMkLst>
      </pc:sldChg>
      <pc:sldChg chg="modSp del mod setBg">
        <pc:chgData name="洋司 宮本" userId="129d7e7526bef78b" providerId="LiveId" clId="{3B881E5A-EA05-440E-85EB-055168BAD96A}" dt="2024-10-05T04:31:11.697" v="3238" actId="2696"/>
        <pc:sldMkLst>
          <pc:docMk/>
          <pc:sldMk cId="1493661624" sldId="357"/>
        </pc:sldMkLst>
        <pc:spChg chg="mod">
          <ac:chgData name="洋司 宮本" userId="129d7e7526bef78b" providerId="LiveId" clId="{3B881E5A-EA05-440E-85EB-055168BAD96A}" dt="2024-09-23T18:48:09.096" v="604" actId="20577"/>
          <ac:spMkLst>
            <pc:docMk/>
            <pc:sldMk cId="1493661624" sldId="357"/>
            <ac:spMk id="15" creationId="{534A8C76-C9BB-7B6F-449B-846B90AF36EA}"/>
          </ac:spMkLst>
        </pc:spChg>
      </pc:sldChg>
      <pc:sldChg chg="addSp delSp modSp mod modTransition setBg modNotes">
        <pc:chgData name="洋司 宮本" userId="129d7e7526bef78b" providerId="LiveId" clId="{3B881E5A-EA05-440E-85EB-055168BAD96A}" dt="2024-10-06T09:54:50.853" v="9458"/>
        <pc:sldMkLst>
          <pc:docMk/>
          <pc:sldMk cId="2778811198" sldId="388"/>
        </pc:sldMkLst>
        <pc:spChg chg="add mod ord">
          <ac:chgData name="洋司 宮本" userId="129d7e7526bef78b" providerId="LiveId" clId="{3B881E5A-EA05-440E-85EB-055168BAD96A}" dt="2024-10-05T21:30:38.740" v="7096" actId="167"/>
          <ac:spMkLst>
            <pc:docMk/>
            <pc:sldMk cId="2778811198" sldId="388"/>
            <ac:spMk id="2" creationId="{A147103D-D736-A667-79A1-D96989DE74DD}"/>
          </ac:spMkLst>
        </pc:spChg>
        <pc:spChg chg="del">
          <ac:chgData name="洋司 宮本" userId="129d7e7526bef78b" providerId="LiveId" clId="{3B881E5A-EA05-440E-85EB-055168BAD96A}" dt="2024-10-06T00:05:58.776" v="7244" actId="478"/>
          <ac:spMkLst>
            <pc:docMk/>
            <pc:sldMk cId="2778811198" sldId="388"/>
            <ac:spMk id="4" creationId="{8C55F476-4C57-40F1-B398-902C503B8853}"/>
          </ac:spMkLst>
        </pc:spChg>
        <pc:spChg chg="add mod">
          <ac:chgData name="洋司 宮本" userId="129d7e7526bef78b" providerId="LiveId" clId="{3B881E5A-EA05-440E-85EB-055168BAD96A}" dt="2024-10-06T00:06:05.545" v="7245"/>
          <ac:spMkLst>
            <pc:docMk/>
            <pc:sldMk cId="2778811198" sldId="388"/>
            <ac:spMk id="6" creationId="{EDF4B2DB-46E4-7750-4A47-C87CA6EFCCEE}"/>
          </ac:spMkLst>
        </pc:spChg>
        <pc:spChg chg="mod">
          <ac:chgData name="洋司 宮本" userId="129d7e7526bef78b" providerId="LiveId" clId="{3B881E5A-EA05-440E-85EB-055168BAD96A}" dt="2024-10-06T00:10:23.883" v="7287" actId="1037"/>
          <ac:spMkLst>
            <pc:docMk/>
            <pc:sldMk cId="2778811198" sldId="388"/>
            <ac:spMk id="14" creationId="{CD139098-55C1-09E7-5B87-D94AD6300ABD}"/>
          </ac:spMkLst>
        </pc:spChg>
        <pc:spChg chg="mod">
          <ac:chgData name="洋司 宮本" userId="129d7e7526bef78b" providerId="LiveId" clId="{3B881E5A-EA05-440E-85EB-055168BAD96A}" dt="2024-10-06T00:25:53.492" v="7323" actId="1036"/>
          <ac:spMkLst>
            <pc:docMk/>
            <pc:sldMk cId="2778811198" sldId="388"/>
            <ac:spMk id="26" creationId="{3CB1CCD4-2FDC-D8EC-3485-6D625C492924}"/>
          </ac:spMkLst>
        </pc:spChg>
        <pc:spChg chg="mod">
          <ac:chgData name="洋司 宮本" userId="129d7e7526bef78b" providerId="LiveId" clId="{3B881E5A-EA05-440E-85EB-055168BAD96A}" dt="2024-10-06T00:23:03.687" v="7293" actId="20577"/>
          <ac:spMkLst>
            <pc:docMk/>
            <pc:sldMk cId="2778811198" sldId="388"/>
            <ac:spMk id="53" creationId="{EEDC5FDE-3902-4E4A-9120-14797477F61F}"/>
          </ac:spMkLst>
        </pc:spChg>
      </pc:sldChg>
      <pc:sldChg chg="addSp delSp modSp mod ord modTransition setBg">
        <pc:chgData name="洋司 宮本" userId="129d7e7526bef78b" providerId="LiveId" clId="{3B881E5A-EA05-440E-85EB-055168BAD96A}" dt="2024-10-06T09:54:50.853" v="9458"/>
        <pc:sldMkLst>
          <pc:docMk/>
          <pc:sldMk cId="829247871" sldId="389"/>
        </pc:sldMkLst>
        <pc:spChg chg="add mod ord">
          <ac:chgData name="洋司 宮本" userId="129d7e7526bef78b" providerId="LiveId" clId="{3B881E5A-EA05-440E-85EB-055168BAD96A}" dt="2024-10-06T00:57:21.983" v="7330" actId="167"/>
          <ac:spMkLst>
            <pc:docMk/>
            <pc:sldMk cId="829247871" sldId="389"/>
            <ac:spMk id="2" creationId="{8D5613E9-FA62-3C9D-95C7-70B9AF401B0C}"/>
          </ac:spMkLst>
        </pc:spChg>
        <pc:spChg chg="add del mod">
          <ac:chgData name="洋司 宮本" userId="129d7e7526bef78b" providerId="LiveId" clId="{3B881E5A-EA05-440E-85EB-055168BAD96A}" dt="2024-09-23T18:45:50.020" v="506" actId="478"/>
          <ac:spMkLst>
            <pc:docMk/>
            <pc:sldMk cId="829247871" sldId="389"/>
            <ac:spMk id="3" creationId="{207E82E4-2AD5-385F-ED74-D467D70E0842}"/>
          </ac:spMkLst>
        </pc:spChg>
        <pc:spChg chg="add mod">
          <ac:chgData name="洋司 宮本" userId="129d7e7526bef78b" providerId="LiveId" clId="{3B881E5A-EA05-440E-85EB-055168BAD96A}" dt="2024-10-06T00:59:20.769" v="7389" actId="692"/>
          <ac:spMkLst>
            <pc:docMk/>
            <pc:sldMk cId="829247871" sldId="389"/>
            <ac:spMk id="3" creationId="{3E037C7D-B6C0-11A7-0CD2-77541DE7E0EA}"/>
          </ac:spMkLst>
        </pc:spChg>
        <pc:spChg chg="del mod">
          <ac:chgData name="洋司 宮本" userId="129d7e7526bef78b" providerId="LiveId" clId="{3B881E5A-EA05-440E-85EB-055168BAD96A}" dt="2024-10-05T03:54:31.584" v="2597" actId="478"/>
          <ac:spMkLst>
            <pc:docMk/>
            <pc:sldMk cId="829247871" sldId="389"/>
            <ac:spMk id="4" creationId="{03880BAA-7F6C-7232-80DA-3D5363DA3674}"/>
          </ac:spMkLst>
        </pc:spChg>
        <pc:spChg chg="add mod">
          <ac:chgData name="洋司 宮本" userId="129d7e7526bef78b" providerId="LiveId" clId="{3B881E5A-EA05-440E-85EB-055168BAD96A}" dt="2024-10-06T00:58:32.316" v="7387" actId="1076"/>
          <ac:spMkLst>
            <pc:docMk/>
            <pc:sldMk cId="829247871" sldId="389"/>
            <ac:spMk id="4" creationId="{8F013EFE-13B1-B0EE-3011-A12515140A73}"/>
          </ac:spMkLst>
        </pc:spChg>
        <pc:spChg chg="del mod">
          <ac:chgData name="洋司 宮本" userId="129d7e7526bef78b" providerId="LiveId" clId="{3B881E5A-EA05-440E-85EB-055168BAD96A}" dt="2024-10-06T00:58:21.580" v="7385" actId="478"/>
          <ac:spMkLst>
            <pc:docMk/>
            <pc:sldMk cId="829247871" sldId="389"/>
            <ac:spMk id="6" creationId="{2B6CFF14-18F9-99C1-D267-1E9DCA7559A9}"/>
          </ac:spMkLst>
        </pc:spChg>
        <pc:spChg chg="add mod">
          <ac:chgData name="洋司 宮本" userId="129d7e7526bef78b" providerId="LiveId" clId="{3B881E5A-EA05-440E-85EB-055168BAD96A}" dt="2024-10-05T04:12:11.345" v="3010" actId="1036"/>
          <ac:spMkLst>
            <pc:docMk/>
            <pc:sldMk cId="829247871" sldId="389"/>
            <ac:spMk id="7" creationId="{DFF1274C-E854-3977-6E10-A6489CA18799}"/>
          </ac:spMkLst>
        </pc:spChg>
        <pc:spChg chg="add mod">
          <ac:chgData name="洋司 宮本" userId="129d7e7526bef78b" providerId="LiveId" clId="{3B881E5A-EA05-440E-85EB-055168BAD96A}" dt="2024-10-06T01:01:32.863" v="7428" actId="1036"/>
          <ac:spMkLst>
            <pc:docMk/>
            <pc:sldMk cId="829247871" sldId="389"/>
            <ac:spMk id="8" creationId="{2F2A1A29-6337-EF82-8233-61D6CC19AB9B}"/>
          </ac:spMkLst>
        </pc:spChg>
        <pc:spChg chg="add del mod">
          <ac:chgData name="洋司 宮本" userId="129d7e7526bef78b" providerId="LiveId" clId="{3B881E5A-EA05-440E-85EB-055168BAD96A}" dt="2024-10-05T04:04:41.874" v="2785" actId="478"/>
          <ac:spMkLst>
            <pc:docMk/>
            <pc:sldMk cId="829247871" sldId="389"/>
            <ac:spMk id="8" creationId="{FFBF642E-8989-7FD1-9015-A1B735748D82}"/>
          </ac:spMkLst>
        </pc:spChg>
        <pc:spChg chg="add del mod">
          <ac:chgData name="洋司 宮本" userId="129d7e7526bef78b" providerId="LiveId" clId="{3B881E5A-EA05-440E-85EB-055168BAD96A}" dt="2024-10-05T04:04:44.735" v="2786" actId="478"/>
          <ac:spMkLst>
            <pc:docMk/>
            <pc:sldMk cId="829247871" sldId="389"/>
            <ac:spMk id="9" creationId="{1C77FDC2-3B69-A4E1-9461-4A834CE96D89}"/>
          </ac:spMkLst>
        </pc:spChg>
        <pc:spChg chg="add mod ord">
          <ac:chgData name="洋司 宮本" userId="129d7e7526bef78b" providerId="LiveId" clId="{3B881E5A-EA05-440E-85EB-055168BAD96A}" dt="2024-10-06T02:05:56.720" v="7466" actId="14100"/>
          <ac:spMkLst>
            <pc:docMk/>
            <pc:sldMk cId="829247871" sldId="389"/>
            <ac:spMk id="9" creationId="{B3075CB8-E286-A28F-5690-34C7247267AD}"/>
          </ac:spMkLst>
        </pc:spChg>
        <pc:spChg chg="add del mod">
          <ac:chgData name="洋司 宮本" userId="129d7e7526bef78b" providerId="LiveId" clId="{3B881E5A-EA05-440E-85EB-055168BAD96A}" dt="2024-10-06T02:06:08.788" v="7468" actId="21"/>
          <ac:spMkLst>
            <pc:docMk/>
            <pc:sldMk cId="829247871" sldId="389"/>
            <ac:spMk id="10" creationId="{DC48C81E-B61C-1A11-1F67-A0C3945B7D99}"/>
          </ac:spMkLst>
        </pc:spChg>
        <pc:spChg chg="add del mod">
          <ac:chgData name="洋司 宮本" userId="129d7e7526bef78b" providerId="LiveId" clId="{3B881E5A-EA05-440E-85EB-055168BAD96A}" dt="2024-10-05T04:01:25.298" v="2765" actId="478"/>
          <ac:spMkLst>
            <pc:docMk/>
            <pc:sldMk cId="829247871" sldId="389"/>
            <ac:spMk id="10" creationId="{F30225A8-AAA4-AE54-D26D-F8DE93AAFF9D}"/>
          </ac:spMkLst>
        </pc:spChg>
        <pc:spChg chg="del mod">
          <ac:chgData name="洋司 宮本" userId="129d7e7526bef78b" providerId="LiveId" clId="{3B881E5A-EA05-440E-85EB-055168BAD96A}" dt="2024-10-05T03:54:31.584" v="2597" actId="478"/>
          <ac:spMkLst>
            <pc:docMk/>
            <pc:sldMk cId="829247871" sldId="389"/>
            <ac:spMk id="11" creationId="{9A2876A4-DF6A-87A3-005A-5C1AE70E8A4C}"/>
          </ac:spMkLst>
        </pc:spChg>
        <pc:spChg chg="add mod">
          <ac:chgData name="洋司 宮本" userId="129d7e7526bef78b" providerId="LiveId" clId="{3B881E5A-EA05-440E-85EB-055168BAD96A}" dt="2024-10-06T02:14:47.999" v="7516" actId="1035"/>
          <ac:spMkLst>
            <pc:docMk/>
            <pc:sldMk cId="829247871" sldId="389"/>
            <ac:spMk id="11" creationId="{D4C3CB08-1349-E86D-4300-7F672B5B61DD}"/>
          </ac:spMkLst>
        </pc:spChg>
        <pc:spChg chg="add mod">
          <ac:chgData name="洋司 宮本" userId="129d7e7526bef78b" providerId="LiveId" clId="{3B881E5A-EA05-440E-85EB-055168BAD96A}" dt="2024-10-06T01:07:12.148" v="7430" actId="1038"/>
          <ac:spMkLst>
            <pc:docMk/>
            <pc:sldMk cId="829247871" sldId="389"/>
            <ac:spMk id="12" creationId="{98012337-CB3D-632E-DD8A-172E84B79D0E}"/>
          </ac:spMkLst>
        </pc:spChg>
        <pc:spChg chg="add mod">
          <ac:chgData name="洋司 宮本" userId="129d7e7526bef78b" providerId="LiveId" clId="{3B881E5A-EA05-440E-85EB-055168BAD96A}" dt="2024-10-05T04:28:37.008" v="3219" actId="14100"/>
          <ac:spMkLst>
            <pc:docMk/>
            <pc:sldMk cId="829247871" sldId="389"/>
            <ac:spMk id="13" creationId="{7BF21D35-7129-78FF-9932-9D2895DE3E20}"/>
          </ac:spMkLst>
        </pc:spChg>
        <pc:spChg chg="add mod">
          <ac:chgData name="洋司 宮本" userId="129d7e7526bef78b" providerId="LiveId" clId="{3B881E5A-EA05-440E-85EB-055168BAD96A}" dt="2024-10-05T04:28:28.887" v="3217" actId="1035"/>
          <ac:spMkLst>
            <pc:docMk/>
            <pc:sldMk cId="829247871" sldId="389"/>
            <ac:spMk id="14" creationId="{090FFFF8-8EF8-7D76-46CE-99BA105B7772}"/>
          </ac:spMkLst>
        </pc:spChg>
        <pc:spChg chg="del mod">
          <ac:chgData name="洋司 宮本" userId="129d7e7526bef78b" providerId="LiveId" clId="{3B881E5A-EA05-440E-85EB-055168BAD96A}" dt="2024-10-05T03:54:31.584" v="2597" actId="478"/>
          <ac:spMkLst>
            <pc:docMk/>
            <pc:sldMk cId="829247871" sldId="389"/>
            <ac:spMk id="15" creationId="{534A8C76-C9BB-7B6F-449B-846B90AF36EA}"/>
          </ac:spMkLst>
        </pc:spChg>
        <pc:spChg chg="add mod">
          <ac:chgData name="洋司 宮本" userId="129d7e7526bef78b" providerId="LiveId" clId="{3B881E5A-EA05-440E-85EB-055168BAD96A}" dt="2024-10-05T04:15:19.654" v="3073" actId="14100"/>
          <ac:spMkLst>
            <pc:docMk/>
            <pc:sldMk cId="829247871" sldId="389"/>
            <ac:spMk id="16" creationId="{3C87802B-A0BE-A9E0-7A13-7F6351181474}"/>
          </ac:spMkLst>
        </pc:spChg>
        <pc:spChg chg="add mod">
          <ac:chgData name="洋司 宮本" userId="129d7e7526bef78b" providerId="LiveId" clId="{3B881E5A-EA05-440E-85EB-055168BAD96A}" dt="2024-10-05T04:15:13.158" v="3072" actId="1035"/>
          <ac:spMkLst>
            <pc:docMk/>
            <pc:sldMk cId="829247871" sldId="389"/>
            <ac:spMk id="17" creationId="{2DA7C2CA-ED2B-A76E-2F47-7616CF3EFB87}"/>
          </ac:spMkLst>
        </pc:spChg>
        <pc:spChg chg="del mod">
          <ac:chgData name="洋司 宮本" userId="129d7e7526bef78b" providerId="LiveId" clId="{3B881E5A-EA05-440E-85EB-055168BAD96A}" dt="2024-10-05T03:54:31.584" v="2597" actId="478"/>
          <ac:spMkLst>
            <pc:docMk/>
            <pc:sldMk cId="829247871" sldId="389"/>
            <ac:spMk id="18" creationId="{5B6EE6FC-E6B2-860B-E8C8-5DDBE5AFCF52}"/>
          </ac:spMkLst>
        </pc:spChg>
        <pc:spChg chg="add mod">
          <ac:chgData name="洋司 宮本" userId="129d7e7526bef78b" providerId="LiveId" clId="{3B881E5A-EA05-440E-85EB-055168BAD96A}" dt="2024-10-05T04:29:41.952" v="3232" actId="1076"/>
          <ac:spMkLst>
            <pc:docMk/>
            <pc:sldMk cId="829247871" sldId="389"/>
            <ac:spMk id="20" creationId="{4DDA523E-D781-5201-8C1F-506A56D5E9C9}"/>
          </ac:spMkLst>
        </pc:spChg>
        <pc:spChg chg="add mod">
          <ac:chgData name="洋司 宮本" userId="129d7e7526bef78b" providerId="LiveId" clId="{3B881E5A-EA05-440E-85EB-055168BAD96A}" dt="2024-10-06T02:04:47.238" v="7451" actId="14100"/>
          <ac:spMkLst>
            <pc:docMk/>
            <pc:sldMk cId="829247871" sldId="389"/>
            <ac:spMk id="21" creationId="{BA314088-280E-AC97-DAE3-496E09A95841}"/>
          </ac:spMkLst>
        </pc:spChg>
        <pc:spChg chg="add mod">
          <ac:chgData name="洋司 宮本" userId="129d7e7526bef78b" providerId="LiveId" clId="{3B881E5A-EA05-440E-85EB-055168BAD96A}" dt="2024-10-06T01:18:33.211" v="7445" actId="1076"/>
          <ac:spMkLst>
            <pc:docMk/>
            <pc:sldMk cId="829247871" sldId="389"/>
            <ac:spMk id="22" creationId="{CFEC50AA-75BD-AC0A-F2BE-8D2D5CCFE381}"/>
          </ac:spMkLst>
        </pc:spChg>
        <pc:spChg chg="add mod">
          <ac:chgData name="洋司 宮本" userId="129d7e7526bef78b" providerId="LiveId" clId="{3B881E5A-EA05-440E-85EB-055168BAD96A}" dt="2024-10-05T04:30:04.502" v="3235" actId="14100"/>
          <ac:spMkLst>
            <pc:docMk/>
            <pc:sldMk cId="829247871" sldId="389"/>
            <ac:spMk id="23" creationId="{29D0DE7E-8D32-258E-150C-2A538737F2DB}"/>
          </ac:spMkLst>
        </pc:spChg>
        <pc:spChg chg="add mod">
          <ac:chgData name="洋司 宮本" userId="129d7e7526bef78b" providerId="LiveId" clId="{3B881E5A-EA05-440E-85EB-055168BAD96A}" dt="2024-10-05T04:29:27.282" v="3230" actId="207"/>
          <ac:spMkLst>
            <pc:docMk/>
            <pc:sldMk cId="829247871" sldId="389"/>
            <ac:spMk id="24" creationId="{2E1D2B05-D49A-C04E-0B72-1D0CAE1E7B89}"/>
          </ac:spMkLst>
        </pc:spChg>
        <pc:spChg chg="add del mod">
          <ac:chgData name="洋司 宮本" userId="129d7e7526bef78b" providerId="LiveId" clId="{3B881E5A-EA05-440E-85EB-055168BAD96A}" dt="2024-10-05T06:49:16.041" v="6641" actId="478"/>
          <ac:spMkLst>
            <pc:docMk/>
            <pc:sldMk cId="829247871" sldId="389"/>
            <ac:spMk id="25" creationId="{0F000D56-62B1-0D4F-EACE-F4C943D74A4A}"/>
          </ac:spMkLst>
        </pc:spChg>
        <pc:graphicFrameChg chg="del mod">
          <ac:chgData name="洋司 宮本" userId="129d7e7526bef78b" providerId="LiveId" clId="{3B881E5A-EA05-440E-85EB-055168BAD96A}" dt="2024-10-05T03:54:31.584" v="2597" actId="478"/>
          <ac:graphicFrameMkLst>
            <pc:docMk/>
            <pc:sldMk cId="829247871" sldId="389"/>
            <ac:graphicFrameMk id="2" creationId="{3034B1A7-4978-B169-C0C8-FD1970E36134}"/>
          </ac:graphicFrameMkLst>
        </pc:graphicFrameChg>
        <pc:graphicFrameChg chg="add mod">
          <ac:chgData name="洋司 宮本" userId="129d7e7526bef78b" providerId="LiveId" clId="{3B881E5A-EA05-440E-85EB-055168BAD96A}" dt="2024-10-05T04:14:57.285" v="3049" actId="14100"/>
          <ac:graphicFrameMkLst>
            <pc:docMk/>
            <pc:sldMk cId="829247871" sldId="389"/>
            <ac:graphicFrameMk id="5" creationId="{7FA63266-3710-9F00-FA86-60825EE867CB}"/>
          </ac:graphicFrameMkLst>
        </pc:graphicFrameChg>
        <pc:graphicFrameChg chg="add mod">
          <ac:chgData name="洋司 宮本" userId="129d7e7526bef78b" providerId="LiveId" clId="{3B881E5A-EA05-440E-85EB-055168BAD96A}" dt="2024-10-05T04:29:50.092" v="3233" actId="14100"/>
          <ac:graphicFrameMkLst>
            <pc:docMk/>
            <pc:sldMk cId="829247871" sldId="389"/>
            <ac:graphicFrameMk id="19" creationId="{9515F4B6-55AD-4012-1AB0-38B1A780273C}"/>
          </ac:graphicFrameMkLst>
        </pc:graphicFrameChg>
      </pc:sldChg>
      <pc:sldChg chg="addSp delSp modSp add mod modTransition setBg">
        <pc:chgData name="洋司 宮本" userId="129d7e7526bef78b" providerId="LiveId" clId="{3B881E5A-EA05-440E-85EB-055168BAD96A}" dt="2024-10-06T09:54:50.853" v="9458"/>
        <pc:sldMkLst>
          <pc:docMk/>
          <pc:sldMk cId="2356700609" sldId="390"/>
        </pc:sldMkLst>
        <pc:spChg chg="del mod">
          <ac:chgData name="洋司 宮本" userId="129d7e7526bef78b" providerId="LiveId" clId="{3B881E5A-EA05-440E-85EB-055168BAD96A}" dt="2024-10-06T07:18:57.574" v="8474" actId="478"/>
          <ac:spMkLst>
            <pc:docMk/>
            <pc:sldMk cId="2356700609" sldId="390"/>
            <ac:spMk id="2" creationId="{67F74C1F-330F-C4DB-7D44-D9F0689B221B}"/>
          </ac:spMkLst>
        </pc:spChg>
        <pc:spChg chg="add del mod">
          <ac:chgData name="洋司 宮本" userId="129d7e7526bef78b" providerId="LiveId" clId="{3B881E5A-EA05-440E-85EB-055168BAD96A}" dt="2024-10-05T05:22:36.442" v="3773" actId="478"/>
          <ac:spMkLst>
            <pc:docMk/>
            <pc:sldMk cId="2356700609" sldId="390"/>
            <ac:spMk id="5" creationId="{66A0AFA4-232D-1FE1-6936-4E10720BB9FA}"/>
          </ac:spMkLst>
        </pc:spChg>
        <pc:spChg chg="add del mod">
          <ac:chgData name="洋司 宮本" userId="129d7e7526bef78b" providerId="LiveId" clId="{3B881E5A-EA05-440E-85EB-055168BAD96A}" dt="2024-10-06T02:30:52.922" v="7586" actId="21"/>
          <ac:spMkLst>
            <pc:docMk/>
            <pc:sldMk cId="2356700609" sldId="390"/>
            <ac:spMk id="5" creationId="{DC48C81E-B61C-1A11-1F67-A0C3945B7D99}"/>
          </ac:spMkLst>
        </pc:spChg>
        <pc:spChg chg="add mod">
          <ac:chgData name="洋司 宮本" userId="129d7e7526bef78b" providerId="LiveId" clId="{3B881E5A-EA05-440E-85EB-055168BAD96A}" dt="2024-09-23T18:58:47.840" v="704" actId="14100"/>
          <ac:spMkLst>
            <pc:docMk/>
            <pc:sldMk cId="2356700609" sldId="390"/>
            <ac:spMk id="8" creationId="{B34906CC-F94D-2FF3-94F5-916CE984EFB0}"/>
          </ac:spMkLst>
        </pc:spChg>
        <pc:spChg chg="add mod">
          <ac:chgData name="洋司 宮本" userId="129d7e7526bef78b" providerId="LiveId" clId="{3B881E5A-EA05-440E-85EB-055168BAD96A}" dt="2024-09-22T05:29:17.555" v="5"/>
          <ac:spMkLst>
            <pc:docMk/>
            <pc:sldMk cId="2356700609" sldId="390"/>
            <ac:spMk id="9" creationId="{C81819B8-21E1-FB77-5925-3C1965FD2543}"/>
          </ac:spMkLst>
        </pc:spChg>
        <pc:spChg chg="add mod">
          <ac:chgData name="洋司 宮本" userId="129d7e7526bef78b" providerId="LiveId" clId="{3B881E5A-EA05-440E-85EB-055168BAD96A}" dt="2024-10-06T02:39:13.573" v="7624" actId="14100"/>
          <ac:spMkLst>
            <pc:docMk/>
            <pc:sldMk cId="2356700609" sldId="390"/>
            <ac:spMk id="10" creationId="{D314FD11-D60B-E052-E7AA-29EB65D34C34}"/>
          </ac:spMkLst>
        </pc:spChg>
        <pc:spChg chg="add mod">
          <ac:chgData name="洋司 宮本" userId="129d7e7526bef78b" providerId="LiveId" clId="{3B881E5A-EA05-440E-85EB-055168BAD96A}" dt="2024-10-06T02:38:58.536" v="7621" actId="1076"/>
          <ac:spMkLst>
            <pc:docMk/>
            <pc:sldMk cId="2356700609" sldId="390"/>
            <ac:spMk id="11" creationId="{3E9A0894-F91A-030A-15F1-A1BA357EBFA9}"/>
          </ac:spMkLst>
        </pc:spChg>
        <pc:spChg chg="add mod">
          <ac:chgData name="洋司 宮本" userId="129d7e7526bef78b" providerId="LiveId" clId="{3B881E5A-EA05-440E-85EB-055168BAD96A}" dt="2024-10-06T07:18:52.269" v="8472" actId="1076"/>
          <ac:spMkLst>
            <pc:docMk/>
            <pc:sldMk cId="2356700609" sldId="390"/>
            <ac:spMk id="12" creationId="{0457DC32-9CD8-0DC0-6649-4E2B74528618}"/>
          </ac:spMkLst>
        </pc:spChg>
        <pc:graphicFrameChg chg="add mod">
          <ac:chgData name="洋司 宮本" userId="129d7e7526bef78b" providerId="LiveId" clId="{3B881E5A-EA05-440E-85EB-055168BAD96A}" dt="2024-09-22T05:22:47.345" v="4"/>
          <ac:graphicFrameMkLst>
            <pc:docMk/>
            <pc:sldMk cId="2356700609" sldId="390"/>
            <ac:graphicFrameMk id="7" creationId="{A2AEAF3F-11D8-1BA6-3BC9-E928E86A5E04}"/>
          </ac:graphicFrameMkLst>
        </pc:graphicFrameChg>
      </pc:sldChg>
      <pc:sldChg chg="addSp delSp modSp add mod modTransition modNotes">
        <pc:chgData name="洋司 宮本" userId="129d7e7526bef78b" providerId="LiveId" clId="{3B881E5A-EA05-440E-85EB-055168BAD96A}" dt="2024-10-06T09:54:50.853" v="9458"/>
        <pc:sldMkLst>
          <pc:docMk/>
          <pc:sldMk cId="2087240123" sldId="414"/>
        </pc:sldMkLst>
        <pc:spChg chg="add del mod">
          <ac:chgData name="洋司 宮本" userId="129d7e7526bef78b" providerId="LiveId" clId="{3B881E5A-EA05-440E-85EB-055168BAD96A}" dt="2024-10-06T07:19:28.190" v="8480" actId="478"/>
          <ac:spMkLst>
            <pc:docMk/>
            <pc:sldMk cId="2087240123" sldId="414"/>
            <ac:spMk id="2" creationId="{B1372B3B-F11A-E017-23A7-71D3CB2BCD25}"/>
          </ac:spMkLst>
        </pc:spChg>
        <pc:spChg chg="add mod">
          <ac:chgData name="洋司 宮本" userId="129d7e7526bef78b" providerId="LiveId" clId="{3B881E5A-EA05-440E-85EB-055168BAD96A}" dt="2024-10-04T20:16:15.094" v="2476" actId="1076"/>
          <ac:spMkLst>
            <pc:docMk/>
            <pc:sldMk cId="2087240123" sldId="414"/>
            <ac:spMk id="3" creationId="{C88718FE-0EB9-8B64-2B51-E218434E004A}"/>
          </ac:spMkLst>
        </pc:spChg>
        <pc:spChg chg="del mod">
          <ac:chgData name="洋司 宮本" userId="129d7e7526bef78b" providerId="LiveId" clId="{3B881E5A-EA05-440E-85EB-055168BAD96A}" dt="2024-10-01T21:14:45.130" v="2404" actId="478"/>
          <ac:spMkLst>
            <pc:docMk/>
            <pc:sldMk cId="2087240123" sldId="414"/>
            <ac:spMk id="4" creationId="{52ECF2BB-C6C1-475C-AFBE-F8B14D31E582}"/>
          </ac:spMkLst>
        </pc:spChg>
        <pc:spChg chg="add mod">
          <ac:chgData name="洋司 宮本" userId="129d7e7526bef78b" providerId="LiveId" clId="{3B881E5A-EA05-440E-85EB-055168BAD96A}" dt="2024-10-04T20:16:18.740" v="2477" actId="1076"/>
          <ac:spMkLst>
            <pc:docMk/>
            <pc:sldMk cId="2087240123" sldId="414"/>
            <ac:spMk id="5" creationId="{670B18A0-0B4D-7AB5-0F7A-2B8049C8C364}"/>
          </ac:spMkLst>
        </pc:spChg>
        <pc:spChg chg="add del">
          <ac:chgData name="洋司 宮本" userId="129d7e7526bef78b" providerId="LiveId" clId="{3B881E5A-EA05-440E-85EB-055168BAD96A}" dt="2024-10-06T07:19:11.334" v="8477" actId="22"/>
          <ac:spMkLst>
            <pc:docMk/>
            <pc:sldMk cId="2087240123" sldId="414"/>
            <ac:spMk id="6" creationId="{E70FD21B-76AC-43B8-4759-5ADFC661DE2B}"/>
          </ac:spMkLst>
        </pc:spChg>
        <pc:spChg chg="add mod">
          <ac:chgData name="洋司 宮本" userId="129d7e7526bef78b" providerId="LiveId" clId="{3B881E5A-EA05-440E-85EB-055168BAD96A}" dt="2024-10-06T07:19:48.996" v="8557" actId="1076"/>
          <ac:spMkLst>
            <pc:docMk/>
            <pc:sldMk cId="2087240123" sldId="414"/>
            <ac:spMk id="7" creationId="{F94ABEB1-2471-7811-3138-F5D41740C980}"/>
          </ac:spMkLst>
        </pc:spChg>
        <pc:spChg chg="mod">
          <ac:chgData name="洋司 宮本" userId="129d7e7526bef78b" providerId="LiveId" clId="{3B881E5A-EA05-440E-85EB-055168BAD96A}" dt="2024-10-01T21:14:52.112" v="2425" actId="1036"/>
          <ac:spMkLst>
            <pc:docMk/>
            <pc:sldMk cId="2087240123" sldId="414"/>
            <ac:spMk id="12" creationId="{2BCCB4DF-2F00-4CE3-B263-81AF0195111F}"/>
          </ac:spMkLst>
        </pc:spChg>
        <pc:spChg chg="mod">
          <ac:chgData name="洋司 宮本" userId="129d7e7526bef78b" providerId="LiveId" clId="{3B881E5A-EA05-440E-85EB-055168BAD96A}" dt="2024-10-06T02:54:50.610" v="7639" actId="20577"/>
          <ac:spMkLst>
            <pc:docMk/>
            <pc:sldMk cId="2087240123" sldId="414"/>
            <ac:spMk id="15" creationId="{8B368DEE-CC30-47CF-80E3-30B159A28EFF}"/>
          </ac:spMkLst>
        </pc:spChg>
        <pc:spChg chg="mod">
          <ac:chgData name="洋司 宮本" userId="129d7e7526bef78b" providerId="LiveId" clId="{3B881E5A-EA05-440E-85EB-055168BAD96A}" dt="2024-10-01T21:14:52.112" v="2425" actId="1036"/>
          <ac:spMkLst>
            <pc:docMk/>
            <pc:sldMk cId="2087240123" sldId="414"/>
            <ac:spMk id="74" creationId="{42205750-B0B7-44F8-91F5-050A914B1B0B}"/>
          </ac:spMkLst>
        </pc:spChg>
        <pc:spChg chg="mod">
          <ac:chgData name="洋司 宮本" userId="129d7e7526bef78b" providerId="LiveId" clId="{3B881E5A-EA05-440E-85EB-055168BAD96A}" dt="2024-10-01T21:14:52.112" v="2425" actId="1036"/>
          <ac:spMkLst>
            <pc:docMk/>
            <pc:sldMk cId="2087240123" sldId="414"/>
            <ac:spMk id="78" creationId="{2338A380-ED49-4AC2-A65F-0F401DCFE0E2}"/>
          </ac:spMkLst>
        </pc:spChg>
        <pc:spChg chg="mod">
          <ac:chgData name="洋司 宮本" userId="129d7e7526bef78b" providerId="LiveId" clId="{3B881E5A-EA05-440E-85EB-055168BAD96A}" dt="2024-10-01T21:14:52.112" v="2425" actId="1036"/>
          <ac:spMkLst>
            <pc:docMk/>
            <pc:sldMk cId="2087240123" sldId="414"/>
            <ac:spMk id="79" creationId="{B4C73FE0-041C-4D58-A5C2-ECD89A3781E8}"/>
          </ac:spMkLst>
        </pc:spChg>
        <pc:cxnChg chg="mod">
          <ac:chgData name="洋司 宮本" userId="129d7e7526bef78b" providerId="LiveId" clId="{3B881E5A-EA05-440E-85EB-055168BAD96A}" dt="2024-10-01T21:14:52.112" v="2425" actId="1036"/>
          <ac:cxnSpMkLst>
            <pc:docMk/>
            <pc:sldMk cId="2087240123" sldId="414"/>
            <ac:cxnSpMk id="13" creationId="{F3BEC10F-A763-491D-AA9E-5E4D9CB793A2}"/>
          </ac:cxnSpMkLst>
        </pc:cxnChg>
        <pc:cxnChg chg="mod">
          <ac:chgData name="洋司 宮本" userId="129d7e7526bef78b" providerId="LiveId" clId="{3B881E5A-EA05-440E-85EB-055168BAD96A}" dt="2024-10-01T21:14:52.112" v="2425" actId="1036"/>
          <ac:cxnSpMkLst>
            <pc:docMk/>
            <pc:sldMk cId="2087240123" sldId="414"/>
            <ac:cxnSpMk id="14" creationId="{8350C7B2-B266-4EA6-8EAF-EFE56A24B0F8}"/>
          </ac:cxnSpMkLst>
        </pc:cxnChg>
      </pc:sldChg>
      <pc:sldChg chg="addSp modSp">
        <pc:chgData name="洋司 宮本" userId="129d7e7526bef78b" providerId="LiveId" clId="{3B881E5A-EA05-440E-85EB-055168BAD96A}" dt="2024-09-22T06:09:57.277" v="13"/>
        <pc:sldMkLst>
          <pc:docMk/>
          <pc:sldMk cId="2467508710" sldId="415"/>
        </pc:sldMkLst>
        <pc:spChg chg="add mod">
          <ac:chgData name="洋司 宮本" userId="129d7e7526bef78b" providerId="LiveId" clId="{3B881E5A-EA05-440E-85EB-055168BAD96A}" dt="2024-09-22T06:08:24.077" v="11"/>
          <ac:spMkLst>
            <pc:docMk/>
            <pc:sldMk cId="2467508710" sldId="415"/>
            <ac:spMk id="2" creationId="{98838CF0-F68E-6B9D-95F2-74B3C0BC37AB}"/>
          </ac:spMkLst>
        </pc:spChg>
        <pc:spChg chg="mod">
          <ac:chgData name="洋司 宮本" userId="129d7e7526bef78b" providerId="LiveId" clId="{3B881E5A-EA05-440E-85EB-055168BAD96A}" dt="2024-09-22T06:08:43.520" v="12"/>
          <ac:spMkLst>
            <pc:docMk/>
            <pc:sldMk cId="2467508710" sldId="415"/>
            <ac:spMk id="5" creationId="{E8DE4F56-2645-E86E-21FA-4909E12F43C0}"/>
          </ac:spMkLst>
        </pc:spChg>
        <pc:grpChg chg="add mod">
          <ac:chgData name="洋司 宮本" userId="129d7e7526bef78b" providerId="LiveId" clId="{3B881E5A-EA05-440E-85EB-055168BAD96A}" dt="2024-09-22T06:08:43.520" v="12"/>
          <ac:grpSpMkLst>
            <pc:docMk/>
            <pc:sldMk cId="2467508710" sldId="415"/>
            <ac:grpSpMk id="3" creationId="{58D77EE0-31B1-27F1-A60C-1A71B485ECAD}"/>
          </ac:grpSpMkLst>
        </pc:grpChg>
        <pc:picChg chg="mod">
          <ac:chgData name="洋司 宮本" userId="129d7e7526bef78b" providerId="LiveId" clId="{3B881E5A-EA05-440E-85EB-055168BAD96A}" dt="2024-09-22T06:08:43.520" v="12"/>
          <ac:picMkLst>
            <pc:docMk/>
            <pc:sldMk cId="2467508710" sldId="415"/>
            <ac:picMk id="4" creationId="{589CFBCC-9315-8A8D-4E57-0D098EEFBE5B}"/>
          </ac:picMkLst>
        </pc:picChg>
        <pc:picChg chg="add mod">
          <ac:chgData name="洋司 宮本" userId="129d7e7526bef78b" providerId="LiveId" clId="{3B881E5A-EA05-440E-85EB-055168BAD96A}" dt="2024-09-22T06:09:57.277" v="13"/>
          <ac:picMkLst>
            <pc:docMk/>
            <pc:sldMk cId="2467508710" sldId="415"/>
            <ac:picMk id="6" creationId="{734BC443-782E-139D-EB60-466F6115BB4B}"/>
          </ac:picMkLst>
        </pc:picChg>
      </pc:sldChg>
      <pc:sldChg chg="addSp delSp modSp add del mod">
        <pc:chgData name="洋司 宮本" userId="129d7e7526bef78b" providerId="LiveId" clId="{3B881E5A-EA05-440E-85EB-055168BAD96A}" dt="2024-10-01T21:09:18.032" v="2239" actId="2696"/>
        <pc:sldMkLst>
          <pc:docMk/>
          <pc:sldMk cId="4064967530" sldId="417"/>
        </pc:sldMkLst>
        <pc:spChg chg="mod">
          <ac:chgData name="洋司 宮本" userId="129d7e7526bef78b" providerId="LiveId" clId="{3B881E5A-EA05-440E-85EB-055168BAD96A}" dt="2024-09-23T20:05:26.149" v="1114"/>
          <ac:spMkLst>
            <pc:docMk/>
            <pc:sldMk cId="4064967530" sldId="417"/>
            <ac:spMk id="2" creationId="{C65DDC2B-82B5-A7F7-34AD-EB804813B04C}"/>
          </ac:spMkLst>
        </pc:spChg>
        <pc:spChg chg="add mod">
          <ac:chgData name="洋司 宮本" userId="129d7e7526bef78b" providerId="LiveId" clId="{3B881E5A-EA05-440E-85EB-055168BAD96A}" dt="2024-10-01T21:07:12.880" v="2227" actId="1076"/>
          <ac:spMkLst>
            <pc:docMk/>
            <pc:sldMk cId="4064967530" sldId="417"/>
            <ac:spMk id="11" creationId="{63B9F23D-733F-4457-B936-A7966B2CC9A0}"/>
          </ac:spMkLst>
        </pc:spChg>
        <pc:spChg chg="add mod">
          <ac:chgData name="洋司 宮本" userId="129d7e7526bef78b" providerId="LiveId" clId="{3B881E5A-EA05-440E-85EB-055168BAD96A}" dt="2024-10-01T21:07:12.880" v="2227" actId="1076"/>
          <ac:spMkLst>
            <pc:docMk/>
            <pc:sldMk cId="4064967530" sldId="417"/>
            <ac:spMk id="12" creationId="{905732FC-C611-0F4E-4EFA-80E6B5892378}"/>
          </ac:spMkLst>
        </pc:spChg>
        <pc:graphicFrameChg chg="del mod">
          <ac:chgData name="洋司 宮本" userId="129d7e7526bef78b" providerId="LiveId" clId="{3B881E5A-EA05-440E-85EB-055168BAD96A}" dt="2024-10-01T21:07:05.936" v="2226" actId="478"/>
          <ac:graphicFrameMkLst>
            <pc:docMk/>
            <pc:sldMk cId="4064967530" sldId="417"/>
            <ac:graphicFrameMk id="3" creationId="{BBBD2462-6C00-F7D5-5BB8-0145F1D87F19}"/>
          </ac:graphicFrameMkLst>
        </pc:graphicFrameChg>
        <pc:graphicFrameChg chg="add mod">
          <ac:chgData name="洋司 宮本" userId="129d7e7526bef78b" providerId="LiveId" clId="{3B881E5A-EA05-440E-85EB-055168BAD96A}" dt="2024-09-23T20:05:59.789" v="1119"/>
          <ac:graphicFrameMkLst>
            <pc:docMk/>
            <pc:sldMk cId="4064967530" sldId="417"/>
            <ac:graphicFrameMk id="9" creationId="{57AC214C-CEAE-7676-6FDB-E3DE875642DB}"/>
          </ac:graphicFrameMkLst>
        </pc:graphicFrameChg>
        <pc:graphicFrameChg chg="add mod">
          <ac:chgData name="洋司 宮本" userId="129d7e7526bef78b" providerId="LiveId" clId="{3B881E5A-EA05-440E-85EB-055168BAD96A}" dt="2024-10-01T21:07:12.880" v="2227" actId="1076"/>
          <ac:graphicFrameMkLst>
            <pc:docMk/>
            <pc:sldMk cId="4064967530" sldId="417"/>
            <ac:graphicFrameMk id="10" creationId="{6B871FBA-FABB-D8BB-F65B-A03869A91BF8}"/>
          </ac:graphicFrameMkLst>
        </pc:graphicFrameChg>
        <pc:picChg chg="add del mod modCrop">
          <ac:chgData name="洋司 宮本" userId="129d7e7526bef78b" providerId="LiveId" clId="{3B881E5A-EA05-440E-85EB-055168BAD96A}" dt="2024-10-01T21:09:03.211" v="2238" actId="478"/>
          <ac:picMkLst>
            <pc:docMk/>
            <pc:sldMk cId="4064967530" sldId="417"/>
            <ac:picMk id="13" creationId="{1932FFA1-556E-A440-2196-59E8691259E9}"/>
          </ac:picMkLst>
        </pc:picChg>
      </pc:sldChg>
      <pc:sldChg chg="modSp add mod modTransition">
        <pc:chgData name="洋司 宮本" userId="129d7e7526bef78b" providerId="LiveId" clId="{3B881E5A-EA05-440E-85EB-055168BAD96A}" dt="2024-10-06T09:54:50.853" v="9458"/>
        <pc:sldMkLst>
          <pc:docMk/>
          <pc:sldMk cId="2118466984" sldId="418"/>
        </pc:sldMkLst>
        <pc:spChg chg="mod">
          <ac:chgData name="洋司 宮本" userId="129d7e7526bef78b" providerId="LiveId" clId="{3B881E5A-EA05-440E-85EB-055168BAD96A}" dt="2024-10-06T07:23:25.181" v="8709" actId="1076"/>
          <ac:spMkLst>
            <pc:docMk/>
            <pc:sldMk cId="2118466984" sldId="418"/>
            <ac:spMk id="2" creationId="{C65DDC2B-82B5-A7F7-34AD-EB804813B04C}"/>
          </ac:spMkLst>
        </pc:spChg>
      </pc:sldChg>
      <pc:sldChg chg="modSp add mod modTransition">
        <pc:chgData name="洋司 宮本" userId="129d7e7526bef78b" providerId="LiveId" clId="{3B881E5A-EA05-440E-85EB-055168BAD96A}" dt="2024-10-06T09:54:50.853" v="9458"/>
        <pc:sldMkLst>
          <pc:docMk/>
          <pc:sldMk cId="2861995263" sldId="419"/>
        </pc:sldMkLst>
        <pc:spChg chg="mod">
          <ac:chgData name="洋司 宮本" userId="129d7e7526bef78b" providerId="LiveId" clId="{3B881E5A-EA05-440E-85EB-055168BAD96A}" dt="2024-10-06T07:26:20.470" v="9195" actId="1076"/>
          <ac:spMkLst>
            <pc:docMk/>
            <pc:sldMk cId="2861995263" sldId="419"/>
            <ac:spMk id="3" creationId="{093C86D1-22FF-E038-03B9-51F7594A8EA0}"/>
          </ac:spMkLst>
        </pc:spChg>
        <pc:cxnChg chg="mod">
          <ac:chgData name="洋司 宮本" userId="129d7e7526bef78b" providerId="LiveId" clId="{3B881E5A-EA05-440E-85EB-055168BAD96A}" dt="2024-09-23T19:20:20.870" v="852" actId="14100"/>
          <ac:cxnSpMkLst>
            <pc:docMk/>
            <pc:sldMk cId="2861995263" sldId="419"/>
            <ac:cxnSpMk id="6" creationId="{3195E202-AA47-2FB8-8FC7-5E2F5F0ED92D}"/>
          </ac:cxnSpMkLst>
        </pc:cxnChg>
      </pc:sldChg>
      <pc:sldChg chg="addSp delSp modSp add mod ord modTransition">
        <pc:chgData name="洋司 宮本" userId="129d7e7526bef78b" providerId="LiveId" clId="{3B881E5A-EA05-440E-85EB-055168BAD96A}" dt="2024-10-06T09:54:50.853" v="9458"/>
        <pc:sldMkLst>
          <pc:docMk/>
          <pc:sldMk cId="2711892685" sldId="420"/>
        </pc:sldMkLst>
        <pc:spChg chg="mod">
          <ac:chgData name="洋司 宮本" userId="129d7e7526bef78b" providerId="LiveId" clId="{3B881E5A-EA05-440E-85EB-055168BAD96A}" dt="2024-10-06T07:28:07.290" v="9391" actId="1076"/>
          <ac:spMkLst>
            <pc:docMk/>
            <pc:sldMk cId="2711892685" sldId="420"/>
            <ac:spMk id="2" creationId="{67F74C1F-330F-C4DB-7D44-D9F0689B221B}"/>
          </ac:spMkLst>
        </pc:spChg>
        <pc:spChg chg="mod">
          <ac:chgData name="洋司 宮本" userId="129d7e7526bef78b" providerId="LiveId" clId="{3B881E5A-EA05-440E-85EB-055168BAD96A}" dt="2024-10-05T08:12:05.528" v="7062" actId="1076"/>
          <ac:spMkLst>
            <pc:docMk/>
            <pc:sldMk cId="2711892685" sldId="420"/>
            <ac:spMk id="3" creationId="{F05D53AD-E847-E612-F0A0-269701B0A7EA}"/>
          </ac:spMkLst>
        </pc:spChg>
        <pc:spChg chg="del">
          <ac:chgData name="洋司 宮本" userId="129d7e7526bef78b" providerId="LiveId" clId="{3B881E5A-EA05-440E-85EB-055168BAD96A}" dt="2024-10-05T05:55:05.288" v="4302" actId="478"/>
          <ac:spMkLst>
            <pc:docMk/>
            <pc:sldMk cId="2711892685" sldId="420"/>
            <ac:spMk id="4" creationId="{E472C4B7-2CE3-1738-009D-8024FA10BB3F}"/>
          </ac:spMkLst>
        </pc:spChg>
        <pc:spChg chg="add mod">
          <ac:chgData name="洋司 宮本" userId="129d7e7526bef78b" providerId="LiveId" clId="{3B881E5A-EA05-440E-85EB-055168BAD96A}" dt="2024-10-05T08:05:16.664" v="7056" actId="1076"/>
          <ac:spMkLst>
            <pc:docMk/>
            <pc:sldMk cId="2711892685" sldId="420"/>
            <ac:spMk id="6" creationId="{B3EBEFB3-5FE7-0CD6-6A0A-B40B8F9EB0F9}"/>
          </ac:spMkLst>
        </pc:spChg>
        <pc:spChg chg="mod">
          <ac:chgData name="洋司 宮本" userId="129d7e7526bef78b" providerId="LiveId" clId="{3B881E5A-EA05-440E-85EB-055168BAD96A}" dt="2024-10-05T08:13:16.943" v="7063" actId="1076"/>
          <ac:spMkLst>
            <pc:docMk/>
            <pc:sldMk cId="2711892685" sldId="420"/>
            <ac:spMk id="9" creationId="{0B82607D-BD3A-8BC4-02FF-0149A627EA65}"/>
          </ac:spMkLst>
        </pc:spChg>
        <pc:spChg chg="mod">
          <ac:chgData name="洋司 宮本" userId="129d7e7526bef78b" providerId="LiveId" clId="{3B881E5A-EA05-440E-85EB-055168BAD96A}" dt="2024-10-05T07:53:51.993" v="6966" actId="1076"/>
          <ac:spMkLst>
            <pc:docMk/>
            <pc:sldMk cId="2711892685" sldId="420"/>
            <ac:spMk id="10" creationId="{54851223-32E3-E910-85AB-644BC1C5F451}"/>
          </ac:spMkLst>
        </pc:spChg>
        <pc:spChg chg="mod">
          <ac:chgData name="洋司 宮本" userId="129d7e7526bef78b" providerId="LiveId" clId="{3B881E5A-EA05-440E-85EB-055168BAD96A}" dt="2024-10-05T08:05:40.987" v="7059" actId="1076"/>
          <ac:spMkLst>
            <pc:docMk/>
            <pc:sldMk cId="2711892685" sldId="420"/>
            <ac:spMk id="11" creationId="{B87F50EE-1A08-68CE-CE01-FD77CBBF4B1C}"/>
          </ac:spMkLst>
        </pc:spChg>
        <pc:graphicFrameChg chg="mod">
          <ac:chgData name="洋司 宮本" userId="129d7e7526bef78b" providerId="LiveId" clId="{3B881E5A-EA05-440E-85EB-055168BAD96A}" dt="2024-10-05T08:05:29.893" v="7057" actId="1076"/>
          <ac:graphicFrameMkLst>
            <pc:docMk/>
            <pc:sldMk cId="2711892685" sldId="420"/>
            <ac:graphicFrameMk id="7" creationId="{900EB71C-C2D0-B1D1-68AD-708E914EDF01}"/>
          </ac:graphicFrameMkLst>
        </pc:graphicFrameChg>
        <pc:graphicFrameChg chg="mod">
          <ac:chgData name="洋司 宮本" userId="129d7e7526bef78b" providerId="LiveId" clId="{3B881E5A-EA05-440E-85EB-055168BAD96A}" dt="2024-10-05T08:05:37.132" v="7058" actId="1076"/>
          <ac:graphicFrameMkLst>
            <pc:docMk/>
            <pc:sldMk cId="2711892685" sldId="420"/>
            <ac:graphicFrameMk id="8" creationId="{CDB94E75-9D38-806B-1A3F-D0BF35D800BE}"/>
          </ac:graphicFrameMkLst>
        </pc:graphicFrameChg>
        <pc:cxnChg chg="mod">
          <ac:chgData name="洋司 宮本" userId="129d7e7526bef78b" providerId="LiveId" clId="{3B881E5A-EA05-440E-85EB-055168BAD96A}" dt="2024-10-05T08:05:48.062" v="7061" actId="14100"/>
          <ac:cxnSpMkLst>
            <pc:docMk/>
            <pc:sldMk cId="2711892685" sldId="420"/>
            <ac:cxnSpMk id="13" creationId="{ECE67F51-EA29-C5F3-C475-231239312B3F}"/>
          </ac:cxnSpMkLst>
        </pc:cxnChg>
      </pc:sldChg>
      <pc:sldChg chg="add del">
        <pc:chgData name="洋司 宮本" userId="129d7e7526bef78b" providerId="LiveId" clId="{3B881E5A-EA05-440E-85EB-055168BAD96A}" dt="2024-09-23T19:13:19.078" v="801" actId="2696"/>
        <pc:sldMkLst>
          <pc:docMk/>
          <pc:sldMk cId="1098718226" sldId="421"/>
        </pc:sldMkLst>
      </pc:sldChg>
      <pc:sldChg chg="add del">
        <pc:chgData name="洋司 宮本" userId="129d7e7526bef78b" providerId="LiveId" clId="{3B881E5A-EA05-440E-85EB-055168BAD96A}" dt="2024-09-23T19:13:25.826" v="802" actId="2696"/>
        <pc:sldMkLst>
          <pc:docMk/>
          <pc:sldMk cId="2761744225" sldId="422"/>
        </pc:sldMkLst>
      </pc:sldChg>
      <pc:sldChg chg="addSp delSp modSp add del mod ord">
        <pc:chgData name="洋司 宮本" userId="129d7e7526bef78b" providerId="LiveId" clId="{3B881E5A-EA05-440E-85EB-055168BAD96A}" dt="2024-09-23T20:32:31.053" v="1487" actId="2696"/>
        <pc:sldMkLst>
          <pc:docMk/>
          <pc:sldMk cId="350393394" sldId="423"/>
        </pc:sldMkLst>
        <pc:spChg chg="del">
          <ac:chgData name="洋司 宮本" userId="129d7e7526bef78b" providerId="LiveId" clId="{3B881E5A-EA05-440E-85EB-055168BAD96A}" dt="2024-09-23T19:44:11.409" v="1083" actId="478"/>
          <ac:spMkLst>
            <pc:docMk/>
            <pc:sldMk cId="350393394" sldId="423"/>
            <ac:spMk id="5" creationId="{61B8B788-5FA7-4613-6F62-01F4E98DF8CA}"/>
          </ac:spMkLst>
        </pc:spChg>
        <pc:spChg chg="add mod">
          <ac:chgData name="洋司 宮本" userId="129d7e7526bef78b" providerId="LiveId" clId="{3B881E5A-EA05-440E-85EB-055168BAD96A}" dt="2024-09-23T19:44:12.947" v="1084"/>
          <ac:spMkLst>
            <pc:docMk/>
            <pc:sldMk cId="350393394" sldId="423"/>
            <ac:spMk id="7" creationId="{98A176A3-EC79-8E30-3FE5-64FED15BFA56}"/>
          </ac:spMkLst>
        </pc:spChg>
      </pc:sldChg>
      <pc:sldChg chg="addSp delSp modSp add mod ord modTransition">
        <pc:chgData name="洋司 宮本" userId="129d7e7526bef78b" providerId="LiveId" clId="{3B881E5A-EA05-440E-85EB-055168BAD96A}" dt="2024-10-06T09:54:50.853" v="9458"/>
        <pc:sldMkLst>
          <pc:docMk/>
          <pc:sldMk cId="369470087" sldId="426"/>
        </pc:sldMkLst>
        <pc:spChg chg="add mod">
          <ac:chgData name="洋司 宮本" userId="129d7e7526bef78b" providerId="LiveId" clId="{3B881E5A-EA05-440E-85EB-055168BAD96A}" dt="2024-10-05T06:53:31.852" v="6814" actId="1076"/>
          <ac:spMkLst>
            <pc:docMk/>
            <pc:sldMk cId="369470087" sldId="426"/>
            <ac:spMk id="2" creationId="{5AD2007A-D1A4-02A7-141B-DCB6249FCA26}"/>
          </ac:spMkLst>
        </pc:spChg>
        <pc:spChg chg="add mod">
          <ac:chgData name="洋司 宮本" userId="129d7e7526bef78b" providerId="LiveId" clId="{3B881E5A-EA05-440E-85EB-055168BAD96A}" dt="2024-10-05T06:53:27.090" v="6813" actId="1076"/>
          <ac:spMkLst>
            <pc:docMk/>
            <pc:sldMk cId="369470087" sldId="426"/>
            <ac:spMk id="3" creationId="{44382297-EB15-8415-DA25-1D1DE662B67E}"/>
          </ac:spMkLst>
        </pc:spChg>
        <pc:spChg chg="add mod ord">
          <ac:chgData name="洋司 宮本" userId="129d7e7526bef78b" providerId="LiveId" clId="{3B881E5A-EA05-440E-85EB-055168BAD96A}" dt="2024-10-05T06:53:42.916" v="6818" actId="1076"/>
          <ac:spMkLst>
            <pc:docMk/>
            <pc:sldMk cId="369470087" sldId="426"/>
            <ac:spMk id="4" creationId="{6F966A2F-88E8-28CA-5B0A-7E1A5CDD2073}"/>
          </ac:spMkLst>
        </pc:spChg>
        <pc:spChg chg="mod">
          <ac:chgData name="洋司 宮本" userId="129d7e7526bef78b" providerId="LiveId" clId="{3B881E5A-EA05-440E-85EB-055168BAD96A}" dt="2024-10-06T02:58:31.308" v="7640"/>
          <ac:spMkLst>
            <pc:docMk/>
            <pc:sldMk cId="369470087" sldId="426"/>
            <ac:spMk id="10" creationId="{DD715FCE-BFAA-EC25-83E3-26FAC9296DA5}"/>
          </ac:spMkLst>
        </pc:spChg>
        <pc:spChg chg="mod">
          <ac:chgData name="洋司 宮本" userId="129d7e7526bef78b" providerId="LiveId" clId="{3B881E5A-EA05-440E-85EB-055168BAD96A}" dt="2024-10-06T02:58:31.308" v="7640"/>
          <ac:spMkLst>
            <pc:docMk/>
            <pc:sldMk cId="369470087" sldId="426"/>
            <ac:spMk id="11" creationId="{813E2A79-0031-8C8D-52E3-2E884C27CFC0}"/>
          </ac:spMkLst>
        </pc:spChg>
        <pc:spChg chg="mod">
          <ac:chgData name="洋司 宮本" userId="129d7e7526bef78b" providerId="LiveId" clId="{3B881E5A-EA05-440E-85EB-055168BAD96A}" dt="2024-10-06T02:58:31.308" v="7640"/>
          <ac:spMkLst>
            <pc:docMk/>
            <pc:sldMk cId="369470087" sldId="426"/>
            <ac:spMk id="12" creationId="{A4C1B697-194F-4B86-4892-F8CF821C71E0}"/>
          </ac:spMkLst>
        </pc:spChg>
        <pc:grpChg chg="add del mod">
          <ac:chgData name="洋司 宮本" userId="129d7e7526bef78b" providerId="LiveId" clId="{3B881E5A-EA05-440E-85EB-055168BAD96A}" dt="2024-10-06T02:58:51.656" v="7643" actId="478"/>
          <ac:grpSpMkLst>
            <pc:docMk/>
            <pc:sldMk cId="369470087" sldId="426"/>
            <ac:grpSpMk id="7" creationId="{DDD19E72-9640-1D53-12C2-50E946942F6F}"/>
          </ac:grpSpMkLst>
        </pc:grpChg>
        <pc:picChg chg="add mod">
          <ac:chgData name="洋司 宮本" userId="129d7e7526bef78b" providerId="LiveId" clId="{3B881E5A-EA05-440E-85EB-055168BAD96A}" dt="2024-09-22T07:11:28.616" v="70"/>
          <ac:picMkLst>
            <pc:docMk/>
            <pc:sldMk cId="369470087" sldId="426"/>
            <ac:picMk id="3" creationId="{1DE8A994-3015-7A36-4268-C11A394C5901}"/>
          </ac:picMkLst>
        </pc:picChg>
        <pc:picChg chg="mod">
          <ac:chgData name="洋司 宮本" userId="129d7e7526bef78b" providerId="LiveId" clId="{3B881E5A-EA05-440E-85EB-055168BAD96A}" dt="2024-10-05T06:49:58.652" v="6642" actId="1076"/>
          <ac:picMkLst>
            <pc:docMk/>
            <pc:sldMk cId="369470087" sldId="426"/>
            <ac:picMk id="6" creationId="{AC4963F6-7853-72BE-E485-1C0671939215}"/>
          </ac:picMkLst>
        </pc:picChg>
        <pc:picChg chg="mod">
          <ac:chgData name="洋司 宮本" userId="129d7e7526bef78b" providerId="LiveId" clId="{3B881E5A-EA05-440E-85EB-055168BAD96A}" dt="2024-10-06T02:58:31.308" v="7640"/>
          <ac:picMkLst>
            <pc:docMk/>
            <pc:sldMk cId="369470087" sldId="426"/>
            <ac:picMk id="8" creationId="{28B38D74-373B-DEF1-81AB-ADF81CD98300}"/>
          </ac:picMkLst>
        </pc:picChg>
        <pc:picChg chg="mod">
          <ac:chgData name="洋司 宮本" userId="129d7e7526bef78b" providerId="LiveId" clId="{3B881E5A-EA05-440E-85EB-055168BAD96A}" dt="2024-10-06T02:58:31.308" v="7640"/>
          <ac:picMkLst>
            <pc:docMk/>
            <pc:sldMk cId="369470087" sldId="426"/>
            <ac:picMk id="9" creationId="{3FBFAF82-F9D9-9257-FEFF-D3574D31DB9B}"/>
          </ac:picMkLst>
        </pc:picChg>
        <pc:cxnChg chg="add mod">
          <ac:chgData name="洋司 宮本" userId="129d7e7526bef78b" providerId="LiveId" clId="{3B881E5A-EA05-440E-85EB-055168BAD96A}" dt="2024-10-05T06:53:40.168" v="6817" actId="14100"/>
          <ac:cxnSpMkLst>
            <pc:docMk/>
            <pc:sldMk cId="369470087" sldId="426"/>
            <ac:cxnSpMk id="5" creationId="{7D609226-B423-3637-1C50-5B1868C75713}"/>
          </ac:cxnSpMkLst>
        </pc:cxnChg>
      </pc:sldChg>
      <pc:sldChg chg="addSp delSp modSp add del mod modNotes">
        <pc:chgData name="洋司 宮本" userId="129d7e7526bef78b" providerId="LiveId" clId="{3B881E5A-EA05-440E-85EB-055168BAD96A}" dt="2024-10-05T05:25:40.127" v="3859" actId="2696"/>
        <pc:sldMkLst>
          <pc:docMk/>
          <pc:sldMk cId="3971489477" sldId="427"/>
        </pc:sldMkLst>
        <pc:spChg chg="add mod">
          <ac:chgData name="洋司 宮本" userId="129d7e7526bef78b" providerId="LiveId" clId="{3B881E5A-EA05-440E-85EB-055168BAD96A}" dt="2024-09-23T20:21:15.587" v="1239" actId="404"/>
          <ac:spMkLst>
            <pc:docMk/>
            <pc:sldMk cId="3971489477" sldId="427"/>
            <ac:spMk id="3" creationId="{63F0E52A-46A3-D2B3-D932-CBC030D614F2}"/>
          </ac:spMkLst>
        </pc:spChg>
        <pc:spChg chg="add del mod">
          <ac:chgData name="洋司 宮本" userId="129d7e7526bef78b" providerId="LiveId" clId="{3B881E5A-EA05-440E-85EB-055168BAD96A}" dt="2024-09-23T20:21:26.702" v="1241" actId="478"/>
          <ac:spMkLst>
            <pc:docMk/>
            <pc:sldMk cId="3971489477" sldId="427"/>
            <ac:spMk id="4" creationId="{A547B0A4-B145-9B08-0C6E-F6BACDCEE6CC}"/>
          </ac:spMkLst>
        </pc:spChg>
        <pc:spChg chg="add mod">
          <ac:chgData name="洋司 宮本" userId="129d7e7526bef78b" providerId="LiveId" clId="{3B881E5A-EA05-440E-85EB-055168BAD96A}" dt="2024-09-23T20:21:50.760" v="1317" actId="1035"/>
          <ac:spMkLst>
            <pc:docMk/>
            <pc:sldMk cId="3971489477" sldId="427"/>
            <ac:spMk id="5" creationId="{0F1B1AF4-8D3D-BDA5-012F-934D34A4D5D6}"/>
          </ac:spMkLst>
        </pc:spChg>
        <pc:spChg chg="add mod">
          <ac:chgData name="洋司 宮本" userId="129d7e7526bef78b" providerId="LiveId" clId="{3B881E5A-EA05-440E-85EB-055168BAD96A}" dt="2024-09-23T20:22:17.349" v="1386" actId="1035"/>
          <ac:spMkLst>
            <pc:docMk/>
            <pc:sldMk cId="3971489477" sldId="427"/>
            <ac:spMk id="18" creationId="{87A40E04-999C-1D9D-089D-D509DF7A698E}"/>
          </ac:spMkLst>
        </pc:spChg>
        <pc:spChg chg="add mod">
          <ac:chgData name="洋司 宮本" userId="129d7e7526bef78b" providerId="LiveId" clId="{3B881E5A-EA05-440E-85EB-055168BAD96A}" dt="2024-09-23T20:22:44.679" v="1396" actId="1035"/>
          <ac:spMkLst>
            <pc:docMk/>
            <pc:sldMk cId="3971489477" sldId="427"/>
            <ac:spMk id="19" creationId="{429E4490-AC28-A0E6-AB11-C59DBC5EFDDD}"/>
          </ac:spMkLst>
        </pc:spChg>
        <pc:spChg chg="add mod">
          <ac:chgData name="洋司 宮本" userId="129d7e7526bef78b" providerId="LiveId" clId="{3B881E5A-EA05-440E-85EB-055168BAD96A}" dt="2024-09-23T20:23:00.606" v="1400" actId="6549"/>
          <ac:spMkLst>
            <pc:docMk/>
            <pc:sldMk cId="3971489477" sldId="427"/>
            <ac:spMk id="20" creationId="{6B90C44A-6FA6-9213-F563-9857690A514A}"/>
          </ac:spMkLst>
        </pc:spChg>
        <pc:spChg chg="add mod">
          <ac:chgData name="洋司 宮本" userId="129d7e7526bef78b" providerId="LiveId" clId="{3B881E5A-EA05-440E-85EB-055168BAD96A}" dt="2024-09-23T20:23:29.284" v="1410" actId="1037"/>
          <ac:spMkLst>
            <pc:docMk/>
            <pc:sldMk cId="3971489477" sldId="427"/>
            <ac:spMk id="21" creationId="{55D28452-574C-CED5-8B73-33D5F4AD7D40}"/>
          </ac:spMkLst>
        </pc:spChg>
      </pc:sldChg>
      <pc:sldChg chg="modSp add mod modTransition">
        <pc:chgData name="洋司 宮本" userId="129d7e7526bef78b" providerId="LiveId" clId="{3B881E5A-EA05-440E-85EB-055168BAD96A}" dt="2024-10-06T09:54:50.853" v="9458"/>
        <pc:sldMkLst>
          <pc:docMk/>
          <pc:sldMk cId="3004896198" sldId="428"/>
        </pc:sldMkLst>
        <pc:spChg chg="mod">
          <ac:chgData name="洋司 宮本" userId="129d7e7526bef78b" providerId="LiveId" clId="{3B881E5A-EA05-440E-85EB-055168BAD96A}" dt="2024-10-06T07:28:37.021" v="9401" actId="207"/>
          <ac:spMkLst>
            <pc:docMk/>
            <pc:sldMk cId="3004896198" sldId="428"/>
            <ac:spMk id="2" creationId="{67F74C1F-330F-C4DB-7D44-D9F0689B221B}"/>
          </ac:spMkLst>
        </pc:spChg>
        <pc:spChg chg="mod">
          <ac:chgData name="洋司 宮本" userId="129d7e7526bef78b" providerId="LiveId" clId="{3B881E5A-EA05-440E-85EB-055168BAD96A}" dt="2024-10-06T05:55:04.531" v="7852" actId="1036"/>
          <ac:spMkLst>
            <pc:docMk/>
            <pc:sldMk cId="3004896198" sldId="428"/>
            <ac:spMk id="3" creationId="{F05D53AD-E847-E612-F0A0-269701B0A7EA}"/>
          </ac:spMkLst>
        </pc:spChg>
        <pc:spChg chg="mod">
          <ac:chgData name="洋司 宮本" userId="129d7e7526bef78b" providerId="LiveId" clId="{3B881E5A-EA05-440E-85EB-055168BAD96A}" dt="2024-09-23T20:31:17.415" v="1485" actId="14100"/>
          <ac:spMkLst>
            <pc:docMk/>
            <pc:sldMk cId="3004896198" sldId="428"/>
            <ac:spMk id="6" creationId="{BF4ED65B-22FC-CFA1-2A11-AE5FCD158E7F}"/>
          </ac:spMkLst>
        </pc:spChg>
      </pc:sldChg>
      <pc:sldChg chg="addSp delSp modSp add mod ord modTransition">
        <pc:chgData name="洋司 宮本" userId="129d7e7526bef78b" providerId="LiveId" clId="{3B881E5A-EA05-440E-85EB-055168BAD96A}" dt="2024-10-06T09:54:50.853" v="9458"/>
        <pc:sldMkLst>
          <pc:docMk/>
          <pc:sldMk cId="1713301731" sldId="452"/>
        </pc:sldMkLst>
        <pc:spChg chg="mod">
          <ac:chgData name="洋司 宮本" userId="129d7e7526bef78b" providerId="LiveId" clId="{3B881E5A-EA05-440E-85EB-055168BAD96A}" dt="2024-10-06T05:33:30.114" v="7834" actId="1035"/>
          <ac:spMkLst>
            <pc:docMk/>
            <pc:sldMk cId="1713301731" sldId="452"/>
            <ac:spMk id="2" creationId="{C65DDC2B-82B5-A7F7-34AD-EB804813B04C}"/>
          </ac:spMkLst>
        </pc:spChg>
        <pc:spChg chg="mod">
          <ac:chgData name="洋司 宮本" userId="129d7e7526bef78b" providerId="LiveId" clId="{3B881E5A-EA05-440E-85EB-055168BAD96A}" dt="2024-10-05T05:43:10.379" v="4152" actId="14100"/>
          <ac:spMkLst>
            <pc:docMk/>
            <pc:sldMk cId="1713301731" sldId="452"/>
            <ac:spMk id="3" creationId="{9D143B85-FAB0-396F-1A92-84CA78A522F4}"/>
          </ac:spMkLst>
        </pc:spChg>
        <pc:spChg chg="del">
          <ac:chgData name="洋司 宮本" userId="129d7e7526bef78b" providerId="LiveId" clId="{3B881E5A-EA05-440E-85EB-055168BAD96A}" dt="2024-09-23T19:10:18.365" v="764" actId="478"/>
          <ac:spMkLst>
            <pc:docMk/>
            <pc:sldMk cId="1713301731" sldId="452"/>
            <ac:spMk id="5" creationId="{61B8B788-5FA7-4613-6F62-01F4E98DF8CA}"/>
          </ac:spMkLst>
        </pc:spChg>
        <pc:spChg chg="mod">
          <ac:chgData name="洋司 宮本" userId="129d7e7526bef78b" providerId="LiveId" clId="{3B881E5A-EA05-440E-85EB-055168BAD96A}" dt="2024-10-06T05:11:42.098" v="7801" actId="1038"/>
          <ac:spMkLst>
            <pc:docMk/>
            <pc:sldMk cId="1713301731" sldId="452"/>
            <ac:spMk id="6" creationId="{71355A58-16C6-E263-59ED-9E23882B3747}"/>
          </ac:spMkLst>
        </pc:spChg>
        <pc:spChg chg="add mod">
          <ac:chgData name="洋司 宮本" userId="129d7e7526bef78b" providerId="LiveId" clId="{3B881E5A-EA05-440E-85EB-055168BAD96A}" dt="2024-10-06T07:27:37.005" v="9379" actId="207"/>
          <ac:spMkLst>
            <pc:docMk/>
            <pc:sldMk cId="1713301731" sldId="452"/>
            <ac:spMk id="7" creationId="{AD846E64-292D-7AF3-6E14-32885FF075BD}"/>
          </ac:spMkLst>
        </pc:spChg>
        <pc:spChg chg="add mod">
          <ac:chgData name="洋司 宮本" userId="129d7e7526bef78b" providerId="LiveId" clId="{3B881E5A-EA05-440E-85EB-055168BAD96A}" dt="2024-10-05T05:41:01.576" v="4127" actId="14100"/>
          <ac:spMkLst>
            <pc:docMk/>
            <pc:sldMk cId="1713301731" sldId="452"/>
            <ac:spMk id="10" creationId="{2B9A73AC-53F4-9DF9-5905-C34CC746ED26}"/>
          </ac:spMkLst>
        </pc:spChg>
        <pc:spChg chg="add mod">
          <ac:chgData name="洋司 宮本" userId="129d7e7526bef78b" providerId="LiveId" clId="{3B881E5A-EA05-440E-85EB-055168BAD96A}" dt="2024-10-05T05:41:44.563" v="4138" actId="14100"/>
          <ac:spMkLst>
            <pc:docMk/>
            <pc:sldMk cId="1713301731" sldId="452"/>
            <ac:spMk id="11" creationId="{6BCA966F-09EC-8F96-9C97-CA777612FFB8}"/>
          </ac:spMkLst>
        </pc:spChg>
        <pc:spChg chg="add mod">
          <ac:chgData name="洋司 宮本" userId="129d7e7526bef78b" providerId="LiveId" clId="{3B881E5A-EA05-440E-85EB-055168BAD96A}" dt="2024-10-05T05:46:06.947" v="4246" actId="404"/>
          <ac:spMkLst>
            <pc:docMk/>
            <pc:sldMk cId="1713301731" sldId="452"/>
            <ac:spMk id="12" creationId="{03E45317-74BA-8039-B4A0-AA6CE1BE6391}"/>
          </ac:spMkLst>
        </pc:spChg>
        <pc:spChg chg="add mod">
          <ac:chgData name="洋司 宮本" userId="129d7e7526bef78b" providerId="LiveId" clId="{3B881E5A-EA05-440E-85EB-055168BAD96A}" dt="2024-10-05T05:42:30.286" v="4145" actId="14100"/>
          <ac:spMkLst>
            <pc:docMk/>
            <pc:sldMk cId="1713301731" sldId="452"/>
            <ac:spMk id="13" creationId="{55DF8032-8E3F-4491-7423-9CC844421360}"/>
          </ac:spMkLst>
        </pc:spChg>
        <pc:spChg chg="add mod">
          <ac:chgData name="洋司 宮本" userId="129d7e7526bef78b" providerId="LiveId" clId="{3B881E5A-EA05-440E-85EB-055168BAD96A}" dt="2024-10-05T05:42:52.698" v="4150" actId="14100"/>
          <ac:spMkLst>
            <pc:docMk/>
            <pc:sldMk cId="1713301731" sldId="452"/>
            <ac:spMk id="14" creationId="{7083DDC4-49D7-5AD8-5C16-1F673DC7685C}"/>
          </ac:spMkLst>
        </pc:spChg>
        <pc:spChg chg="add mod">
          <ac:chgData name="洋司 宮本" userId="129d7e7526bef78b" providerId="LiveId" clId="{3B881E5A-EA05-440E-85EB-055168BAD96A}" dt="2024-10-06T05:33:16.580" v="7818" actId="1038"/>
          <ac:spMkLst>
            <pc:docMk/>
            <pc:sldMk cId="1713301731" sldId="452"/>
            <ac:spMk id="15" creationId="{11D1BAE3-FD86-B11A-42C0-23FA5C3C4044}"/>
          </ac:spMkLst>
        </pc:spChg>
        <pc:spChg chg="add mod">
          <ac:chgData name="洋司 宮本" userId="129d7e7526bef78b" providerId="LiveId" clId="{3B881E5A-EA05-440E-85EB-055168BAD96A}" dt="2024-10-06T05:33:16.580" v="7818" actId="1038"/>
          <ac:spMkLst>
            <pc:docMk/>
            <pc:sldMk cId="1713301731" sldId="452"/>
            <ac:spMk id="16" creationId="{B731690D-1701-D06F-3CA2-9B498C5B0C62}"/>
          </ac:spMkLst>
        </pc:spChg>
        <pc:spChg chg="add mod">
          <ac:chgData name="洋司 宮本" userId="129d7e7526bef78b" providerId="LiveId" clId="{3B881E5A-EA05-440E-85EB-055168BAD96A}" dt="2024-10-06T05:33:16.580" v="7818" actId="1038"/>
          <ac:spMkLst>
            <pc:docMk/>
            <pc:sldMk cId="1713301731" sldId="452"/>
            <ac:spMk id="17" creationId="{55D67A39-8516-0CF0-C19A-7862260C7733}"/>
          </ac:spMkLst>
        </pc:spChg>
        <pc:spChg chg="mod">
          <ac:chgData name="洋司 宮本" userId="129d7e7526bef78b" providerId="LiveId" clId="{3B881E5A-EA05-440E-85EB-055168BAD96A}" dt="2024-10-06T05:33:21.611" v="7824" actId="1037"/>
          <ac:spMkLst>
            <pc:docMk/>
            <pc:sldMk cId="1713301731" sldId="452"/>
            <ac:spMk id="18" creationId="{57BDB2CA-CEF4-29D4-D03D-8A35A1415FBE}"/>
          </ac:spMkLst>
        </pc:spChg>
        <pc:spChg chg="add mod ord">
          <ac:chgData name="洋司 宮本" userId="129d7e7526bef78b" providerId="LiveId" clId="{3B881E5A-EA05-440E-85EB-055168BAD96A}" dt="2024-10-06T05:09:26.407" v="7748" actId="14100"/>
          <ac:spMkLst>
            <pc:docMk/>
            <pc:sldMk cId="1713301731" sldId="452"/>
            <ac:spMk id="19" creationId="{DC48C81E-B61C-1A11-1F67-A0C3945B7D99}"/>
          </ac:spMkLst>
        </pc:spChg>
        <pc:graphicFrameChg chg="mod">
          <ac:chgData name="洋司 宮本" userId="129d7e7526bef78b" providerId="LiveId" clId="{3B881E5A-EA05-440E-85EB-055168BAD96A}" dt="2024-10-05T05:33:39.438" v="3965" actId="1035"/>
          <ac:graphicFrameMkLst>
            <pc:docMk/>
            <pc:sldMk cId="1713301731" sldId="452"/>
            <ac:graphicFrameMk id="4" creationId="{EC822534-0A10-950C-C733-B0CF8FCC664D}"/>
          </ac:graphicFrameMkLst>
        </pc:graphicFrameChg>
        <pc:graphicFrameChg chg="add del mod modGraphic">
          <ac:chgData name="洋司 宮本" userId="129d7e7526bef78b" providerId="LiveId" clId="{3B881E5A-EA05-440E-85EB-055168BAD96A}" dt="2024-10-05T05:32:58.715" v="3938" actId="478"/>
          <ac:graphicFrameMkLst>
            <pc:docMk/>
            <pc:sldMk cId="1713301731" sldId="452"/>
            <ac:graphicFrameMk id="5" creationId="{4CF9FC77-3B76-F4BB-51A0-3492BA3942E9}"/>
          </ac:graphicFrameMkLst>
        </pc:graphicFrameChg>
        <pc:graphicFrameChg chg="mod">
          <ac:chgData name="洋司 宮本" userId="129d7e7526bef78b" providerId="LiveId" clId="{3B881E5A-EA05-440E-85EB-055168BAD96A}" dt="2024-10-06T05:33:21.611" v="7824" actId="1037"/>
          <ac:graphicFrameMkLst>
            <pc:docMk/>
            <pc:sldMk cId="1713301731" sldId="452"/>
            <ac:graphicFrameMk id="5" creationId="{F2748580-0764-E9CB-4AE7-DEA8233725BE}"/>
          </ac:graphicFrameMkLst>
        </pc:graphicFrameChg>
        <pc:picChg chg="add mod">
          <ac:chgData name="洋司 宮本" userId="129d7e7526bef78b" providerId="LiveId" clId="{3B881E5A-EA05-440E-85EB-055168BAD96A}" dt="2024-10-05T05:33:39.438" v="3965" actId="1035"/>
          <ac:picMkLst>
            <pc:docMk/>
            <pc:sldMk cId="1713301731" sldId="452"/>
            <ac:picMk id="8" creationId="{442814D2-302C-8CEF-7B9B-5819B5821B16}"/>
          </ac:picMkLst>
        </pc:picChg>
        <pc:picChg chg="add mod">
          <ac:chgData name="洋司 宮本" userId="129d7e7526bef78b" providerId="LiveId" clId="{3B881E5A-EA05-440E-85EB-055168BAD96A}" dt="2024-10-06T05:33:16.580" v="7818" actId="1038"/>
          <ac:picMkLst>
            <pc:docMk/>
            <pc:sldMk cId="1713301731" sldId="452"/>
            <ac:picMk id="9" creationId="{53FAB71E-ED03-7965-3913-0F6889CBCC6A}"/>
          </ac:picMkLst>
        </pc:picChg>
      </pc:sldChg>
      <pc:sldChg chg="addSp delSp modSp add mod ord modTransition">
        <pc:chgData name="洋司 宮本" userId="129d7e7526bef78b" providerId="LiveId" clId="{3B881E5A-EA05-440E-85EB-055168BAD96A}" dt="2024-10-06T09:54:50.853" v="9458"/>
        <pc:sldMkLst>
          <pc:docMk/>
          <pc:sldMk cId="3839140106" sldId="454"/>
        </pc:sldMkLst>
        <pc:spChg chg="mod">
          <ac:chgData name="洋司 宮本" userId="129d7e7526bef78b" providerId="LiveId" clId="{3B881E5A-EA05-440E-85EB-055168BAD96A}" dt="2024-09-23T20:07:52.680" v="1137" actId="20577"/>
          <ac:spMkLst>
            <pc:docMk/>
            <pc:sldMk cId="3839140106" sldId="454"/>
            <ac:spMk id="4" creationId="{F27CB647-6099-7792-DDB2-9B8A73AEFA64}"/>
          </ac:spMkLst>
        </pc:spChg>
        <pc:spChg chg="add mod">
          <ac:chgData name="洋司 宮本" userId="129d7e7526bef78b" providerId="LiveId" clId="{3B881E5A-EA05-440E-85EB-055168BAD96A}" dt="2024-10-06T06:30:52.508" v="7898" actId="1035"/>
          <ac:spMkLst>
            <pc:docMk/>
            <pc:sldMk cId="3839140106" sldId="454"/>
            <ac:spMk id="5" creationId="{31C1D079-5C61-0AD3-8114-1FCDB677456E}"/>
          </ac:spMkLst>
        </pc:spChg>
        <pc:spChg chg="mod">
          <ac:chgData name="洋司 宮本" userId="129d7e7526bef78b" providerId="LiveId" clId="{3B881E5A-EA05-440E-85EB-055168BAD96A}" dt="2024-10-06T06:30:48.763" v="7892" actId="1036"/>
          <ac:spMkLst>
            <pc:docMk/>
            <pc:sldMk cId="3839140106" sldId="454"/>
            <ac:spMk id="6" creationId="{9840C2C9-05BF-E390-5F21-7BF94A468EED}"/>
          </ac:spMkLst>
        </pc:spChg>
        <pc:spChg chg="mod">
          <ac:chgData name="洋司 宮本" userId="129d7e7526bef78b" providerId="LiveId" clId="{3B881E5A-EA05-440E-85EB-055168BAD96A}" dt="2024-10-06T07:29:39.716" v="9420" actId="207"/>
          <ac:spMkLst>
            <pc:docMk/>
            <pc:sldMk cId="3839140106" sldId="454"/>
            <ac:spMk id="7" creationId="{7DF637EB-3DB0-5F12-A0A0-090120C89FFA}"/>
          </ac:spMkLst>
        </pc:spChg>
        <pc:spChg chg="mod">
          <ac:chgData name="洋司 宮本" userId="129d7e7526bef78b" providerId="LiveId" clId="{3B881E5A-EA05-440E-85EB-055168BAD96A}" dt="2024-09-23T20:07:17.464" v="1132" actId="20577"/>
          <ac:spMkLst>
            <pc:docMk/>
            <pc:sldMk cId="3839140106" sldId="454"/>
            <ac:spMk id="9" creationId="{66A9C032-EB9C-DD7C-9ED4-CF110378F0D5}"/>
          </ac:spMkLst>
        </pc:spChg>
        <pc:spChg chg="del mod">
          <ac:chgData name="洋司 宮本" userId="129d7e7526bef78b" providerId="LiveId" clId="{3B881E5A-EA05-440E-85EB-055168BAD96A}" dt="2024-10-06T06:30:41.048" v="7881" actId="478"/>
          <ac:spMkLst>
            <pc:docMk/>
            <pc:sldMk cId="3839140106" sldId="454"/>
            <ac:spMk id="13" creationId="{8D8CBF1E-3555-611C-1A9D-47B255E7BABF}"/>
          </ac:spMkLst>
        </pc:spChg>
      </pc:sldChg>
      <pc:sldChg chg="addSp delSp modSp new mod ord modTransition">
        <pc:chgData name="洋司 宮本" userId="129d7e7526bef78b" providerId="LiveId" clId="{3B881E5A-EA05-440E-85EB-055168BAD96A}" dt="2024-10-06T09:54:50.853" v="9458"/>
        <pc:sldMkLst>
          <pc:docMk/>
          <pc:sldMk cId="2873016379" sldId="455"/>
        </pc:sldMkLst>
        <pc:spChg chg="add mod">
          <ac:chgData name="洋司 宮本" userId="129d7e7526bef78b" providerId="LiveId" clId="{3B881E5A-EA05-440E-85EB-055168BAD96A}" dt="2024-10-05T04:43:30.608" v="3359" actId="1037"/>
          <ac:spMkLst>
            <pc:docMk/>
            <pc:sldMk cId="2873016379" sldId="455"/>
            <ac:spMk id="4" creationId="{4D957A74-6B6E-E1D4-90A6-2D8CB11C9BE0}"/>
          </ac:spMkLst>
        </pc:spChg>
        <pc:spChg chg="add del mod">
          <ac:chgData name="洋司 宮本" userId="129d7e7526bef78b" providerId="LiveId" clId="{3B881E5A-EA05-440E-85EB-055168BAD96A}" dt="2024-10-06T02:07:52.276" v="7473" actId="478"/>
          <ac:spMkLst>
            <pc:docMk/>
            <pc:sldMk cId="2873016379" sldId="455"/>
            <ac:spMk id="5" creationId="{0E973E4F-5C52-94E4-629A-DBBBEAD4A886}"/>
          </ac:spMkLst>
        </pc:spChg>
        <pc:spChg chg="add mod">
          <ac:chgData name="洋司 宮本" userId="129d7e7526bef78b" providerId="LiveId" clId="{3B881E5A-EA05-440E-85EB-055168BAD96A}" dt="2024-10-05T05:21:57.928" v="3756" actId="20577"/>
          <ac:spMkLst>
            <pc:docMk/>
            <pc:sldMk cId="2873016379" sldId="455"/>
            <ac:spMk id="6" creationId="{DFE3E524-639A-E2F4-0429-69F8CD25923C}"/>
          </ac:spMkLst>
        </pc:spChg>
        <pc:spChg chg="add mod">
          <ac:chgData name="洋司 宮本" userId="129d7e7526bef78b" providerId="LiveId" clId="{3B881E5A-EA05-440E-85EB-055168BAD96A}" dt="2024-10-05T04:50:38.972" v="3464" actId="14100"/>
          <ac:spMkLst>
            <pc:docMk/>
            <pc:sldMk cId="2873016379" sldId="455"/>
            <ac:spMk id="7" creationId="{0C34B6A8-B9E2-C5DC-9A19-51C271B2432B}"/>
          </ac:spMkLst>
        </pc:spChg>
        <pc:spChg chg="add mod">
          <ac:chgData name="洋司 宮本" userId="129d7e7526bef78b" providerId="LiveId" clId="{3B881E5A-EA05-440E-85EB-055168BAD96A}" dt="2024-10-05T04:51:15.828" v="3478" actId="14100"/>
          <ac:spMkLst>
            <pc:docMk/>
            <pc:sldMk cId="2873016379" sldId="455"/>
            <ac:spMk id="8" creationId="{5CEB1E6A-6921-D4E0-CB6D-099AB0160EAC}"/>
          </ac:spMkLst>
        </pc:spChg>
        <pc:spChg chg="add mod">
          <ac:chgData name="洋司 宮本" userId="129d7e7526bef78b" providerId="LiveId" clId="{3B881E5A-EA05-440E-85EB-055168BAD96A}" dt="2024-10-05T04:42:45.865" v="3349" actId="14100"/>
          <ac:spMkLst>
            <pc:docMk/>
            <pc:sldMk cId="2873016379" sldId="455"/>
            <ac:spMk id="9" creationId="{B1179D82-C853-6B39-D560-64FFD5A69992}"/>
          </ac:spMkLst>
        </pc:spChg>
        <pc:spChg chg="add mod">
          <ac:chgData name="洋司 宮本" userId="129d7e7526bef78b" providerId="LiveId" clId="{3B881E5A-EA05-440E-85EB-055168BAD96A}" dt="2024-10-05T05:21:00.009" v="3640" actId="14100"/>
          <ac:spMkLst>
            <pc:docMk/>
            <pc:sldMk cId="2873016379" sldId="455"/>
            <ac:spMk id="10" creationId="{01DF91F9-6595-9CC7-20F9-7C60A8C0FAD8}"/>
          </ac:spMkLst>
        </pc:spChg>
        <pc:spChg chg="add del mod">
          <ac:chgData name="洋司 宮本" userId="129d7e7526bef78b" providerId="LiveId" clId="{3B881E5A-EA05-440E-85EB-055168BAD96A}" dt="2024-10-06T02:09:55.296" v="7495" actId="21"/>
          <ac:spMkLst>
            <pc:docMk/>
            <pc:sldMk cId="2873016379" sldId="455"/>
            <ac:spMk id="11" creationId="{DC48C81E-B61C-1A11-1F67-A0C3945B7D99}"/>
          </ac:spMkLst>
        </pc:spChg>
        <pc:spChg chg="add mod">
          <ac:chgData name="洋司 宮本" userId="129d7e7526bef78b" providerId="LiveId" clId="{3B881E5A-EA05-440E-85EB-055168BAD96A}" dt="2024-10-06T02:08:18.256" v="7489" actId="1076"/>
          <ac:spMkLst>
            <pc:docMk/>
            <pc:sldMk cId="2873016379" sldId="455"/>
            <ac:spMk id="12" creationId="{5850E931-26EA-40E9-4C8D-D93DB285AF4B}"/>
          </ac:spMkLst>
        </pc:spChg>
        <pc:spChg chg="add mod">
          <ac:chgData name="洋司 宮本" userId="129d7e7526bef78b" providerId="LiveId" clId="{3B881E5A-EA05-440E-85EB-055168BAD96A}" dt="2024-10-05T04:50:28.870" v="3459" actId="1076"/>
          <ac:spMkLst>
            <pc:docMk/>
            <pc:sldMk cId="2873016379" sldId="455"/>
            <ac:spMk id="13" creationId="{DEE0DA20-1DE3-46CB-37C4-0CFDC5044206}"/>
          </ac:spMkLst>
        </pc:spChg>
        <pc:spChg chg="add mod ord">
          <ac:chgData name="洋司 宮本" userId="129d7e7526bef78b" providerId="LiveId" clId="{3B881E5A-EA05-440E-85EB-055168BAD96A}" dt="2024-10-06T02:09:49.777" v="7494" actId="167"/>
          <ac:spMkLst>
            <pc:docMk/>
            <pc:sldMk cId="2873016379" sldId="455"/>
            <ac:spMk id="15" creationId="{BBCF7C2A-836B-819A-163A-633ACBBE5EAE}"/>
          </ac:spMkLst>
        </pc:spChg>
        <pc:spChg chg="add mod">
          <ac:chgData name="洋司 宮本" userId="129d7e7526bef78b" providerId="LiveId" clId="{3B881E5A-EA05-440E-85EB-055168BAD96A}" dt="2024-10-05T05:18:28.420" v="3639" actId="164"/>
          <ac:spMkLst>
            <pc:docMk/>
            <pc:sldMk cId="2873016379" sldId="455"/>
            <ac:spMk id="17" creationId="{A37A9F4E-F4B2-866D-2F7B-BFE7C23A9750}"/>
          </ac:spMkLst>
        </pc:spChg>
        <pc:spChg chg="add mod">
          <ac:chgData name="洋司 宮本" userId="129d7e7526bef78b" providerId="LiveId" clId="{3B881E5A-EA05-440E-85EB-055168BAD96A}" dt="2024-10-05T05:18:28.420" v="3639" actId="164"/>
          <ac:spMkLst>
            <pc:docMk/>
            <pc:sldMk cId="2873016379" sldId="455"/>
            <ac:spMk id="18" creationId="{26E4ED5C-E360-6132-C389-5020735E5998}"/>
          </ac:spMkLst>
        </pc:spChg>
        <pc:spChg chg="add mod">
          <ac:chgData name="洋司 宮本" userId="129d7e7526bef78b" providerId="LiveId" clId="{3B881E5A-EA05-440E-85EB-055168BAD96A}" dt="2024-10-05T05:18:28.420" v="3639" actId="164"/>
          <ac:spMkLst>
            <pc:docMk/>
            <pc:sldMk cId="2873016379" sldId="455"/>
            <ac:spMk id="19" creationId="{700A0460-B224-4746-56DA-9C02814CDE67}"/>
          </ac:spMkLst>
        </pc:spChg>
        <pc:spChg chg="add mod">
          <ac:chgData name="洋司 宮本" userId="129d7e7526bef78b" providerId="LiveId" clId="{3B881E5A-EA05-440E-85EB-055168BAD96A}" dt="2024-10-05T05:21:51.561" v="3748" actId="122"/>
          <ac:spMkLst>
            <pc:docMk/>
            <pc:sldMk cId="2873016379" sldId="455"/>
            <ac:spMk id="21" creationId="{DECD5BFA-44C8-F6BC-7EB8-8123693E4376}"/>
          </ac:spMkLst>
        </pc:spChg>
        <pc:spChg chg="add mod">
          <ac:chgData name="洋司 宮本" userId="129d7e7526bef78b" providerId="LiveId" clId="{3B881E5A-EA05-440E-85EB-055168BAD96A}" dt="2024-10-06T02:15:11.363" v="7584" actId="1036"/>
          <ac:spMkLst>
            <pc:docMk/>
            <pc:sldMk cId="2873016379" sldId="455"/>
            <ac:spMk id="22" creationId="{3BF8C8B3-C117-913F-9570-2E32B38744E3}"/>
          </ac:spMkLst>
        </pc:spChg>
        <pc:grpChg chg="add mod">
          <ac:chgData name="洋司 宮本" userId="129d7e7526bef78b" providerId="LiveId" clId="{3B881E5A-EA05-440E-85EB-055168BAD96A}" dt="2024-10-05T05:18:28.420" v="3639" actId="164"/>
          <ac:grpSpMkLst>
            <pc:docMk/>
            <pc:sldMk cId="2873016379" sldId="455"/>
            <ac:grpSpMk id="20" creationId="{9936E740-B4DA-70AD-2D77-D465D7361999}"/>
          </ac:grpSpMkLst>
        </pc:grpChg>
        <pc:graphicFrameChg chg="add mod">
          <ac:chgData name="洋司 宮本" userId="129d7e7526bef78b" providerId="LiveId" clId="{3B881E5A-EA05-440E-85EB-055168BAD96A}" dt="2024-10-06T02:13:43.292" v="7503"/>
          <ac:graphicFrameMkLst>
            <pc:docMk/>
            <pc:sldMk cId="2873016379" sldId="455"/>
            <ac:graphicFrameMk id="2" creationId="{D62993E5-6167-5AE7-3D0A-87B3792DB2DB}"/>
          </ac:graphicFrameMkLst>
        </pc:graphicFrameChg>
        <pc:graphicFrameChg chg="add del mod">
          <ac:chgData name="洋司 宮本" userId="129d7e7526bef78b" providerId="LiveId" clId="{3B881E5A-EA05-440E-85EB-055168BAD96A}" dt="2024-10-05T04:47:22.244" v="3373" actId="478"/>
          <ac:graphicFrameMkLst>
            <pc:docMk/>
            <pc:sldMk cId="2873016379" sldId="455"/>
            <ac:graphicFrameMk id="11" creationId="{1452EE24-F205-D570-D61F-89C9C099E314}"/>
          </ac:graphicFrameMkLst>
        </pc:graphicFrameChg>
        <pc:graphicFrameChg chg="add del mod">
          <ac:chgData name="洋司 宮本" userId="129d7e7526bef78b" providerId="LiveId" clId="{3B881E5A-EA05-440E-85EB-055168BAD96A}" dt="2024-10-05T05:00:40.625" v="3484" actId="478"/>
          <ac:graphicFrameMkLst>
            <pc:docMk/>
            <pc:sldMk cId="2873016379" sldId="455"/>
            <ac:graphicFrameMk id="15" creationId="{12085446-3F3A-BBE0-6A0B-F3FAF855FBEE}"/>
          </ac:graphicFrameMkLst>
        </pc:graphicFrameChg>
        <pc:picChg chg="add mod modCrop">
          <ac:chgData name="洋司 宮本" userId="129d7e7526bef78b" providerId="LiveId" clId="{3B881E5A-EA05-440E-85EB-055168BAD96A}" dt="2024-10-05T04:50:17.397" v="3457" actId="1076"/>
          <ac:picMkLst>
            <pc:docMk/>
            <pc:sldMk cId="2873016379" sldId="455"/>
            <ac:picMk id="3" creationId="{D6D1AB03-E336-9C05-EB19-6FA7DAF23783}"/>
          </ac:picMkLst>
        </pc:picChg>
        <pc:picChg chg="add del mod modCrop">
          <ac:chgData name="洋司 宮本" userId="129d7e7526bef78b" providerId="LiveId" clId="{3B881E5A-EA05-440E-85EB-055168BAD96A}" dt="2024-10-05T04:48:44.821" v="3389" actId="478"/>
          <ac:picMkLst>
            <pc:docMk/>
            <pc:sldMk cId="2873016379" sldId="455"/>
            <ac:picMk id="12" creationId="{D853CB29-D232-4674-E6C2-B3B084FD9145}"/>
          </ac:picMkLst>
        </pc:picChg>
        <pc:picChg chg="add mod modCrop">
          <ac:chgData name="洋司 宮本" userId="129d7e7526bef78b" providerId="LiveId" clId="{3B881E5A-EA05-440E-85EB-055168BAD96A}" dt="2024-10-05T05:18:28.420" v="3639" actId="164"/>
          <ac:picMkLst>
            <pc:docMk/>
            <pc:sldMk cId="2873016379" sldId="455"/>
            <ac:picMk id="14" creationId="{8A2B2770-BDFB-DD14-CFC8-2CA1C86DE5B2}"/>
          </ac:picMkLst>
        </pc:picChg>
        <pc:picChg chg="add mod modCrop">
          <ac:chgData name="洋司 宮本" userId="129d7e7526bef78b" providerId="LiveId" clId="{3B881E5A-EA05-440E-85EB-055168BAD96A}" dt="2024-10-05T05:18:28.420" v="3639" actId="164"/>
          <ac:picMkLst>
            <pc:docMk/>
            <pc:sldMk cId="2873016379" sldId="455"/>
            <ac:picMk id="16" creationId="{12B21CAD-37D5-3351-7F02-0A0B0EB87179}"/>
          </ac:picMkLst>
        </pc:picChg>
      </pc:sldChg>
      <pc:sldChg chg="delSp modSp add del mod">
        <pc:chgData name="洋司 宮本" userId="129d7e7526bef78b" providerId="LiveId" clId="{3B881E5A-EA05-440E-85EB-055168BAD96A}" dt="2024-09-23T20:05:29.681" v="1115" actId="2696"/>
        <pc:sldMkLst>
          <pc:docMk/>
          <pc:sldMk cId="3430359945" sldId="455"/>
        </pc:sldMkLst>
        <pc:spChg chg="mod">
          <ac:chgData name="洋司 宮本" userId="129d7e7526bef78b" providerId="LiveId" clId="{3B881E5A-EA05-440E-85EB-055168BAD96A}" dt="2024-09-23T19:49:33.530" v="1113" actId="20577"/>
          <ac:spMkLst>
            <pc:docMk/>
            <pc:sldMk cId="3430359945" sldId="455"/>
            <ac:spMk id="2" creationId="{C65DDC2B-82B5-A7F7-34AD-EB804813B04C}"/>
          </ac:spMkLst>
        </pc:spChg>
        <pc:graphicFrameChg chg="del">
          <ac:chgData name="洋司 宮本" userId="129d7e7526bef78b" providerId="LiveId" clId="{3B881E5A-EA05-440E-85EB-055168BAD96A}" dt="2024-09-23T19:49:18.458" v="1086" actId="478"/>
          <ac:graphicFrameMkLst>
            <pc:docMk/>
            <pc:sldMk cId="3430359945" sldId="455"/>
            <ac:graphicFrameMk id="3" creationId="{BBBD2462-6C00-F7D5-5BB8-0145F1D87F19}"/>
          </ac:graphicFrameMkLst>
        </pc:graphicFrameChg>
      </pc:sldChg>
      <pc:sldChg chg="addSp delSp modSp new mod modTransition">
        <pc:chgData name="洋司 宮本" userId="129d7e7526bef78b" providerId="LiveId" clId="{3B881E5A-EA05-440E-85EB-055168BAD96A}" dt="2024-10-06T09:54:50.853" v="9458"/>
        <pc:sldMkLst>
          <pc:docMk/>
          <pc:sldMk cId="1489763841" sldId="456"/>
        </pc:sldMkLst>
        <pc:spChg chg="add del mod">
          <ac:chgData name="洋司 宮本" userId="129d7e7526bef78b" providerId="LiveId" clId="{3B881E5A-EA05-440E-85EB-055168BAD96A}" dt="2024-10-06T07:24:29.152" v="8822" actId="1076"/>
          <ac:spMkLst>
            <pc:docMk/>
            <pc:sldMk cId="1489763841" sldId="456"/>
            <ac:spMk id="3" creationId="{C55FCD59-2C7F-FB79-F2C8-00791C65CF0A}"/>
          </ac:spMkLst>
        </pc:spChg>
        <pc:spChg chg="add mod">
          <ac:chgData name="洋司 宮本" userId="129d7e7526bef78b" providerId="LiveId" clId="{3B881E5A-EA05-440E-85EB-055168BAD96A}" dt="2024-10-06T04:37:52.572" v="7709" actId="14100"/>
          <ac:spMkLst>
            <pc:docMk/>
            <pc:sldMk cId="1489763841" sldId="456"/>
            <ac:spMk id="5" creationId="{3326FC93-A11F-2C6C-0FCD-8F022464E103}"/>
          </ac:spMkLst>
        </pc:spChg>
        <pc:spChg chg="add mod">
          <ac:chgData name="洋司 宮本" userId="129d7e7526bef78b" providerId="LiveId" clId="{3B881E5A-EA05-440E-85EB-055168BAD96A}" dt="2024-10-06T04:38:05.338" v="7713" actId="1076"/>
          <ac:spMkLst>
            <pc:docMk/>
            <pc:sldMk cId="1489763841" sldId="456"/>
            <ac:spMk id="7" creationId="{6A1CD412-92F5-60CE-D633-6786CC5A206D}"/>
          </ac:spMkLst>
        </pc:spChg>
        <pc:picChg chg="add mod">
          <ac:chgData name="洋司 宮本" userId="129d7e7526bef78b" providerId="LiveId" clId="{3B881E5A-EA05-440E-85EB-055168BAD96A}" dt="2024-10-06T04:38:00.944" v="7712" actId="1076"/>
          <ac:picMkLst>
            <pc:docMk/>
            <pc:sldMk cId="1489763841" sldId="456"/>
            <ac:picMk id="2" creationId="{CC6F0483-9678-7D65-A7E5-898CAF8500AD}"/>
          </ac:picMkLst>
        </pc:picChg>
        <pc:picChg chg="add mod">
          <ac:chgData name="洋司 宮本" userId="129d7e7526bef78b" providerId="LiveId" clId="{3B881E5A-EA05-440E-85EB-055168BAD96A}" dt="2024-10-05T08:20:43.203" v="7077" actId="14100"/>
          <ac:picMkLst>
            <pc:docMk/>
            <pc:sldMk cId="1489763841" sldId="456"/>
            <ac:picMk id="4" creationId="{150815AA-13AF-561D-A9D9-C0E9AB7CAD04}"/>
          </ac:picMkLst>
        </pc:picChg>
        <pc:picChg chg="add mod">
          <ac:chgData name="洋司 宮本" userId="129d7e7526bef78b" providerId="LiveId" clId="{3B881E5A-EA05-440E-85EB-055168BAD96A}" dt="2024-10-05T08:20:54.859" v="7081" actId="1076"/>
          <ac:picMkLst>
            <pc:docMk/>
            <pc:sldMk cId="1489763841" sldId="456"/>
            <ac:picMk id="6" creationId="{F26A3093-41A5-C1D4-27D6-200E2EA40729}"/>
          </ac:picMkLst>
        </pc:picChg>
        <pc:picChg chg="add mod">
          <ac:chgData name="洋司 宮本" userId="129d7e7526bef78b" providerId="LiveId" clId="{3B881E5A-EA05-440E-85EB-055168BAD96A}" dt="2024-10-01T20:18:05.460" v="1562"/>
          <ac:picMkLst>
            <pc:docMk/>
            <pc:sldMk cId="1489763841" sldId="456"/>
            <ac:picMk id="8" creationId="{76FFE708-C10F-D434-E9B1-B20462270912}"/>
          </ac:picMkLst>
        </pc:picChg>
        <pc:picChg chg="add mod">
          <ac:chgData name="洋司 宮本" userId="129d7e7526bef78b" providerId="LiveId" clId="{3B881E5A-EA05-440E-85EB-055168BAD96A}" dt="2024-10-05T08:20:51.426" v="7080" actId="1076"/>
          <ac:picMkLst>
            <pc:docMk/>
            <pc:sldMk cId="1489763841" sldId="456"/>
            <ac:picMk id="10" creationId="{0836B424-E06D-1D11-BC12-93687DAC59DD}"/>
          </ac:picMkLst>
        </pc:picChg>
      </pc:sldChg>
      <pc:sldChg chg="addSp delSp modSp new mod modTransition">
        <pc:chgData name="洋司 宮本" userId="129d7e7526bef78b" providerId="LiveId" clId="{3B881E5A-EA05-440E-85EB-055168BAD96A}" dt="2024-10-06T09:54:50.853" v="9458"/>
        <pc:sldMkLst>
          <pc:docMk/>
          <pc:sldMk cId="2253732681" sldId="457"/>
        </pc:sldMkLst>
        <pc:spChg chg="add mod">
          <ac:chgData name="洋司 宮本" userId="129d7e7526bef78b" providerId="LiveId" clId="{3B881E5A-EA05-440E-85EB-055168BAD96A}" dt="2024-10-06T07:23:58.486" v="8806" actId="1076"/>
          <ac:spMkLst>
            <pc:docMk/>
            <pc:sldMk cId="2253732681" sldId="457"/>
            <ac:spMk id="3" creationId="{EC35069C-54BB-E674-89E0-A14D71C539F7}"/>
          </ac:spMkLst>
        </pc:spChg>
        <pc:graphicFrameChg chg="add del mod">
          <ac:chgData name="洋司 宮本" userId="129d7e7526bef78b" providerId="LiveId" clId="{3B881E5A-EA05-440E-85EB-055168BAD96A}" dt="2024-10-05T07:16:09.121" v="6828" actId="478"/>
          <ac:graphicFrameMkLst>
            <pc:docMk/>
            <pc:sldMk cId="2253732681" sldId="457"/>
            <ac:graphicFrameMk id="2" creationId="{BCF5E134-8DF5-BD7C-3E6F-8083039A217C}"/>
          </ac:graphicFrameMkLst>
        </pc:graphicFrameChg>
        <pc:graphicFrameChg chg="add del mod modGraphic">
          <ac:chgData name="洋司 宮本" userId="129d7e7526bef78b" providerId="LiveId" clId="{3B881E5A-EA05-440E-85EB-055168BAD96A}" dt="2024-10-05T07:17:22.158" v="6847" actId="478"/>
          <ac:graphicFrameMkLst>
            <pc:docMk/>
            <pc:sldMk cId="2253732681" sldId="457"/>
            <ac:graphicFrameMk id="5" creationId="{2C3ED96E-330E-54F5-F2F2-4272DC56120E}"/>
          </ac:graphicFrameMkLst>
        </pc:graphicFrameChg>
        <pc:graphicFrameChg chg="add mod modGraphic">
          <ac:chgData name="洋司 宮本" userId="129d7e7526bef78b" providerId="LiveId" clId="{3B881E5A-EA05-440E-85EB-055168BAD96A}" dt="2024-10-06T04:12:05.380" v="7696" actId="207"/>
          <ac:graphicFrameMkLst>
            <pc:docMk/>
            <pc:sldMk cId="2253732681" sldId="457"/>
            <ac:graphicFrameMk id="7" creationId="{A7E941B4-731E-51E7-9C33-BB4677E06B75}"/>
          </ac:graphicFrameMkLst>
        </pc:graphicFrameChg>
        <pc:picChg chg="add mod modCrop">
          <ac:chgData name="洋司 宮本" userId="129d7e7526bef78b" providerId="LiveId" clId="{3B881E5A-EA05-440E-85EB-055168BAD96A}" dt="2024-10-04T21:03:40.073" v="2520" actId="14100"/>
          <ac:picMkLst>
            <pc:docMk/>
            <pc:sldMk cId="2253732681" sldId="457"/>
            <ac:picMk id="4" creationId="{95AA323F-F2D1-EA44-CB3E-43C463DF2BFA}"/>
          </ac:picMkLst>
        </pc:picChg>
        <pc:picChg chg="add mod">
          <ac:chgData name="洋司 宮本" userId="129d7e7526bef78b" providerId="LiveId" clId="{3B881E5A-EA05-440E-85EB-055168BAD96A}" dt="2024-10-04T21:03:47.397" v="2524" actId="14100"/>
          <ac:picMkLst>
            <pc:docMk/>
            <pc:sldMk cId="2253732681" sldId="457"/>
            <ac:picMk id="6" creationId="{08393A7D-2D44-D7FA-B105-F004C5ABE1C7}"/>
          </ac:picMkLst>
        </pc:picChg>
        <pc:picChg chg="add mod">
          <ac:chgData name="洋司 宮本" userId="129d7e7526bef78b" providerId="LiveId" clId="{3B881E5A-EA05-440E-85EB-055168BAD96A}" dt="2024-10-04T21:03:44.442" v="2522" actId="14100"/>
          <ac:picMkLst>
            <pc:docMk/>
            <pc:sldMk cId="2253732681" sldId="457"/>
            <ac:picMk id="8" creationId="{D6BFD860-A07D-1F42-65EE-6723C9301FEF}"/>
          </ac:picMkLst>
        </pc:picChg>
        <pc:picChg chg="add mod modCrop">
          <ac:chgData name="洋司 宮本" userId="129d7e7526bef78b" providerId="LiveId" clId="{3B881E5A-EA05-440E-85EB-055168BAD96A}" dt="2024-10-06T04:16:23.224" v="7705" actId="732"/>
          <ac:picMkLst>
            <pc:docMk/>
            <pc:sldMk cId="2253732681" sldId="457"/>
            <ac:picMk id="10" creationId="{3753B926-826A-3499-126A-04C19605A08E}"/>
          </ac:picMkLst>
        </pc:picChg>
      </pc:sldChg>
      <pc:sldChg chg="addSp modSp new mod modTransition">
        <pc:chgData name="洋司 宮本" userId="129d7e7526bef78b" providerId="LiveId" clId="{3B881E5A-EA05-440E-85EB-055168BAD96A}" dt="2024-10-06T09:54:50.853" v="9458"/>
        <pc:sldMkLst>
          <pc:docMk/>
          <pc:sldMk cId="2104750315" sldId="458"/>
        </pc:sldMkLst>
        <pc:spChg chg="add mod">
          <ac:chgData name="洋司 宮本" userId="129d7e7526bef78b" providerId="LiveId" clId="{3B881E5A-EA05-440E-85EB-055168BAD96A}" dt="2024-10-06T07:25:09.407" v="8974" actId="1076"/>
          <ac:spMkLst>
            <pc:docMk/>
            <pc:sldMk cId="2104750315" sldId="458"/>
            <ac:spMk id="3" creationId="{CE77CA7C-C9F0-A28C-ECBC-D5E5526C449D}"/>
          </ac:spMkLst>
        </pc:spChg>
        <pc:spChg chg="add mod">
          <ac:chgData name="洋司 宮本" userId="129d7e7526bef78b" providerId="LiveId" clId="{3B881E5A-EA05-440E-85EB-055168BAD96A}" dt="2024-10-05T06:46:25.220" v="6639" actId="1076"/>
          <ac:spMkLst>
            <pc:docMk/>
            <pc:sldMk cId="2104750315" sldId="458"/>
            <ac:spMk id="4" creationId="{72EA880A-3468-5BB4-7CCC-5465CB9E824B}"/>
          </ac:spMkLst>
        </pc:spChg>
        <pc:spChg chg="add mod">
          <ac:chgData name="洋司 宮本" userId="129d7e7526bef78b" providerId="LiveId" clId="{3B881E5A-EA05-440E-85EB-055168BAD96A}" dt="2024-10-05T06:46:27.480" v="6640" actId="1076"/>
          <ac:spMkLst>
            <pc:docMk/>
            <pc:sldMk cId="2104750315" sldId="458"/>
            <ac:spMk id="5" creationId="{B1E0A34F-DC1F-52CF-C018-84A5378658F9}"/>
          </ac:spMkLst>
        </pc:spChg>
        <pc:spChg chg="add mod">
          <ac:chgData name="洋司 宮本" userId="129d7e7526bef78b" providerId="LiveId" clId="{3B881E5A-EA05-440E-85EB-055168BAD96A}" dt="2024-10-05T06:46:22.068" v="6638" actId="1035"/>
          <ac:spMkLst>
            <pc:docMk/>
            <pc:sldMk cId="2104750315" sldId="458"/>
            <ac:spMk id="6" creationId="{A5E45E6F-32B8-F65D-ADB3-E3338BA65023}"/>
          </ac:spMkLst>
        </pc:spChg>
        <pc:graphicFrameChg chg="add mod modGraphic">
          <ac:chgData name="洋司 宮本" userId="129d7e7526bef78b" providerId="LiveId" clId="{3B881E5A-EA05-440E-85EB-055168BAD96A}" dt="2024-10-05T06:46:22.068" v="6638" actId="1035"/>
          <ac:graphicFrameMkLst>
            <pc:docMk/>
            <pc:sldMk cId="2104750315" sldId="458"/>
            <ac:graphicFrameMk id="2" creationId="{665D364C-D996-2969-CC24-BC28B90CB02A}"/>
          </ac:graphicFrameMkLst>
        </pc:graphicFrameChg>
      </pc:sldChg>
      <pc:sldChg chg="addSp delSp modSp new mod modTransition">
        <pc:chgData name="洋司 宮本" userId="129d7e7526bef78b" providerId="LiveId" clId="{3B881E5A-EA05-440E-85EB-055168BAD96A}" dt="2024-10-06T09:54:50.853" v="9458"/>
        <pc:sldMkLst>
          <pc:docMk/>
          <pc:sldMk cId="3261273956" sldId="459"/>
        </pc:sldMkLst>
        <pc:spChg chg="add mod">
          <ac:chgData name="洋司 宮本" userId="129d7e7526bef78b" providerId="LiveId" clId="{3B881E5A-EA05-440E-85EB-055168BAD96A}" dt="2024-10-05T06:24:46.141" v="6291" actId="1036"/>
          <ac:spMkLst>
            <pc:docMk/>
            <pc:sldMk cId="3261273956" sldId="459"/>
            <ac:spMk id="2" creationId="{BF8541D4-533B-5B6A-3BC5-64178FB236D7}"/>
          </ac:spMkLst>
        </pc:spChg>
        <pc:spChg chg="add mod">
          <ac:chgData name="洋司 宮本" userId="129d7e7526bef78b" providerId="LiveId" clId="{3B881E5A-EA05-440E-85EB-055168BAD96A}" dt="2024-10-06T07:25:46.693" v="9089" actId="1076"/>
          <ac:spMkLst>
            <pc:docMk/>
            <pc:sldMk cId="3261273956" sldId="459"/>
            <ac:spMk id="3" creationId="{96DBF6AA-ADC9-3FED-A592-8D6A28C3102B}"/>
          </ac:spMkLst>
        </pc:spChg>
        <pc:spChg chg="add mod">
          <ac:chgData name="洋司 宮本" userId="129d7e7526bef78b" providerId="LiveId" clId="{3B881E5A-EA05-440E-85EB-055168BAD96A}" dt="2024-10-05T06:24:50.618" v="6292" actId="1076"/>
          <ac:spMkLst>
            <pc:docMk/>
            <pc:sldMk cId="3261273956" sldId="459"/>
            <ac:spMk id="4" creationId="{8C62BF31-27A7-E78A-7FCF-D862AF926A9C}"/>
          </ac:spMkLst>
        </pc:spChg>
        <pc:spChg chg="add del">
          <ac:chgData name="洋司 宮本" userId="129d7e7526bef78b" providerId="LiveId" clId="{3B881E5A-EA05-440E-85EB-055168BAD96A}" dt="2024-10-01T20:51:15.970" v="2211" actId="22"/>
          <ac:spMkLst>
            <pc:docMk/>
            <pc:sldMk cId="3261273956" sldId="459"/>
            <ac:spMk id="5" creationId="{ADFA7031-CC74-D6F5-3E2D-F07F1038E26A}"/>
          </ac:spMkLst>
        </pc:spChg>
        <pc:spChg chg="add mod">
          <ac:chgData name="洋司 宮本" userId="129d7e7526bef78b" providerId="LiveId" clId="{3B881E5A-EA05-440E-85EB-055168BAD96A}" dt="2024-10-06T04:59:44.458" v="7740" actId="207"/>
          <ac:spMkLst>
            <pc:docMk/>
            <pc:sldMk cId="3261273956" sldId="459"/>
            <ac:spMk id="7" creationId="{C47DFBF6-8E10-8491-2747-FE187051740E}"/>
          </ac:spMkLst>
        </pc:spChg>
        <pc:picChg chg="add del mod">
          <ac:chgData name="洋司 宮本" userId="129d7e7526bef78b" providerId="LiveId" clId="{3B881E5A-EA05-440E-85EB-055168BAD96A}" dt="2024-10-04T21:56:38.996" v="2587" actId="478"/>
          <ac:picMkLst>
            <pc:docMk/>
            <pc:sldMk cId="3261273956" sldId="459"/>
            <ac:picMk id="4" creationId="{D92B1761-2C63-CBBB-0DA8-116A87B38007}"/>
          </ac:picMkLst>
        </pc:picChg>
        <pc:picChg chg="add mod modCrop">
          <ac:chgData name="洋司 宮本" userId="129d7e7526bef78b" providerId="LiveId" clId="{3B881E5A-EA05-440E-85EB-055168BAD96A}" dt="2024-10-05T06:23:35.370" v="6219" actId="1035"/>
          <ac:picMkLst>
            <pc:docMk/>
            <pc:sldMk cId="3261273956" sldId="459"/>
            <ac:picMk id="5" creationId="{111FC9E0-21C6-3E3B-2B39-23CF91CBDE83}"/>
          </ac:picMkLst>
        </pc:picChg>
        <pc:picChg chg="add mod modCrop">
          <ac:chgData name="洋司 宮本" userId="129d7e7526bef78b" providerId="LiveId" clId="{3B881E5A-EA05-440E-85EB-055168BAD96A}" dt="2024-10-05T06:23:22.739" v="6196" actId="1036"/>
          <ac:picMkLst>
            <pc:docMk/>
            <pc:sldMk cId="3261273956" sldId="459"/>
            <ac:picMk id="8" creationId="{FA69B814-EF06-772D-7E49-DFC65556E2B7}"/>
          </ac:picMkLst>
        </pc:picChg>
      </pc:sldChg>
      <pc:sldChg chg="addSp modSp new mod ord modTransition">
        <pc:chgData name="洋司 宮本" userId="129d7e7526bef78b" providerId="LiveId" clId="{3B881E5A-EA05-440E-85EB-055168BAD96A}" dt="2024-10-06T09:54:50.853" v="9458"/>
        <pc:sldMkLst>
          <pc:docMk/>
          <pc:sldMk cId="3826909100" sldId="460"/>
        </pc:sldMkLst>
        <pc:spChg chg="add mod">
          <ac:chgData name="洋司 宮本" userId="129d7e7526bef78b" providerId="LiveId" clId="{3B881E5A-EA05-440E-85EB-055168BAD96A}" dt="2024-10-06T07:29:15.242" v="9412" actId="207"/>
          <ac:spMkLst>
            <pc:docMk/>
            <pc:sldMk cId="3826909100" sldId="460"/>
            <ac:spMk id="2" creationId="{56AFE090-7866-9DDB-A825-CACE4A691BDC}"/>
          </ac:spMkLst>
        </pc:spChg>
        <pc:spChg chg="add mod">
          <ac:chgData name="洋司 宮本" userId="129d7e7526bef78b" providerId="LiveId" clId="{3B881E5A-EA05-440E-85EB-055168BAD96A}" dt="2024-10-05T07:50:58.112" v="6946" actId="1076"/>
          <ac:spMkLst>
            <pc:docMk/>
            <pc:sldMk cId="3826909100" sldId="460"/>
            <ac:spMk id="5" creationId="{7B255B38-1D61-7467-EE10-6243C0F104D7}"/>
          </ac:spMkLst>
        </pc:spChg>
        <pc:graphicFrameChg chg="add mod modGraphic">
          <ac:chgData name="洋司 宮本" userId="129d7e7526bef78b" providerId="LiveId" clId="{3B881E5A-EA05-440E-85EB-055168BAD96A}" dt="2024-10-06T06:06:56.370" v="7864" actId="14100"/>
          <ac:graphicFrameMkLst>
            <pc:docMk/>
            <pc:sldMk cId="3826909100" sldId="460"/>
            <ac:graphicFrameMk id="3" creationId="{7D4F86B3-2652-DE6F-0CA9-5BE5AB36E864}"/>
          </ac:graphicFrameMkLst>
        </pc:graphicFrameChg>
      </pc:sldChg>
      <pc:sldChg chg="addSp modSp add mod ord modTransition">
        <pc:chgData name="洋司 宮本" userId="129d7e7526bef78b" providerId="LiveId" clId="{3B881E5A-EA05-440E-85EB-055168BAD96A}" dt="2024-10-06T09:54:50.853" v="9458"/>
        <pc:sldMkLst>
          <pc:docMk/>
          <pc:sldMk cId="1885020206" sldId="461"/>
        </pc:sldMkLst>
        <pc:spChg chg="mod">
          <ac:chgData name="洋司 宮本" userId="129d7e7526bef78b" providerId="LiveId" clId="{3B881E5A-EA05-440E-85EB-055168BAD96A}" dt="2024-10-06T07:30:15.006" v="9434" actId="1076"/>
          <ac:spMkLst>
            <pc:docMk/>
            <pc:sldMk cId="1885020206" sldId="461"/>
            <ac:spMk id="2" creationId="{C65DDC2B-82B5-A7F7-34AD-EB804813B04C}"/>
          </ac:spMkLst>
        </pc:spChg>
        <pc:spChg chg="mod">
          <ac:chgData name="洋司 宮本" userId="129d7e7526bef78b" providerId="LiveId" clId="{3B881E5A-EA05-440E-85EB-055168BAD96A}" dt="2024-10-06T06:50:53.964" v="8020" actId="20577"/>
          <ac:spMkLst>
            <pc:docMk/>
            <pc:sldMk cId="1885020206" sldId="461"/>
            <ac:spMk id="7" creationId="{6C9236C1-0521-3253-D68B-55A827B5F19B}"/>
          </ac:spMkLst>
        </pc:spChg>
        <pc:spChg chg="add mod">
          <ac:chgData name="洋司 宮本" userId="129d7e7526bef78b" providerId="LiveId" clId="{3B881E5A-EA05-440E-85EB-055168BAD96A}" dt="2024-10-06T06:43:06.498" v="7962" actId="1076"/>
          <ac:spMkLst>
            <pc:docMk/>
            <pc:sldMk cId="1885020206" sldId="461"/>
            <ac:spMk id="9" creationId="{FE4C274E-8818-A405-24A7-8D934EE8A569}"/>
          </ac:spMkLst>
        </pc:spChg>
      </pc:sldChg>
      <pc:sldChg chg="addSp delSp modSp new mod ord modTransition">
        <pc:chgData name="洋司 宮本" userId="129d7e7526bef78b" providerId="LiveId" clId="{3B881E5A-EA05-440E-85EB-055168BAD96A}" dt="2024-10-06T09:54:50.853" v="9458"/>
        <pc:sldMkLst>
          <pc:docMk/>
          <pc:sldMk cId="2242098536" sldId="462"/>
        </pc:sldMkLst>
        <pc:spChg chg="add del mod">
          <ac:chgData name="洋司 宮本" userId="129d7e7526bef78b" providerId="LiveId" clId="{3B881E5A-EA05-440E-85EB-055168BAD96A}" dt="2024-10-06T07:21:18.808" v="8607" actId="478"/>
          <ac:spMkLst>
            <pc:docMk/>
            <pc:sldMk cId="2242098536" sldId="462"/>
            <ac:spMk id="3" creationId="{22818FDE-495E-E869-F419-D018941667F6}"/>
          </ac:spMkLst>
        </pc:spChg>
        <pc:spChg chg="add mod">
          <ac:chgData name="洋司 宮本" userId="129d7e7526bef78b" providerId="LiveId" clId="{3B881E5A-EA05-440E-85EB-055168BAD96A}" dt="2024-10-06T03:12:11.302" v="7644"/>
          <ac:spMkLst>
            <pc:docMk/>
            <pc:sldMk cId="2242098536" sldId="462"/>
            <ac:spMk id="5" creationId="{44376120-C2D7-8BC9-85D9-288DEFDC0644}"/>
          </ac:spMkLst>
        </pc:spChg>
        <pc:spChg chg="add mod">
          <ac:chgData name="洋司 宮本" userId="129d7e7526bef78b" providerId="LiveId" clId="{3B881E5A-EA05-440E-85EB-055168BAD96A}" dt="2024-10-06T03:12:33.458" v="7649" actId="14100"/>
          <ac:spMkLst>
            <pc:docMk/>
            <pc:sldMk cId="2242098536" sldId="462"/>
            <ac:spMk id="6" creationId="{881B222D-1364-2DFE-2D37-85041A5C80D0}"/>
          </ac:spMkLst>
        </pc:spChg>
        <pc:spChg chg="add mod">
          <ac:chgData name="洋司 宮本" userId="129d7e7526bef78b" providerId="LiveId" clId="{3B881E5A-EA05-440E-85EB-055168BAD96A}" dt="2024-10-06T03:12:55.977" v="7653" actId="14100"/>
          <ac:spMkLst>
            <pc:docMk/>
            <pc:sldMk cId="2242098536" sldId="462"/>
            <ac:spMk id="7" creationId="{D1CD2302-A703-924C-2C27-B442CE4DC2F8}"/>
          </ac:spMkLst>
        </pc:spChg>
        <pc:spChg chg="add mod">
          <ac:chgData name="洋司 宮本" userId="129d7e7526bef78b" providerId="LiveId" clId="{3B881E5A-EA05-440E-85EB-055168BAD96A}" dt="2024-10-06T03:13:39.884" v="7665" actId="14100"/>
          <ac:spMkLst>
            <pc:docMk/>
            <pc:sldMk cId="2242098536" sldId="462"/>
            <ac:spMk id="8" creationId="{589E68E7-49D0-B825-A261-1CF3B3235120}"/>
          </ac:spMkLst>
        </pc:spChg>
        <pc:spChg chg="add del mod">
          <ac:chgData name="洋司 宮本" userId="129d7e7526bef78b" providerId="LiveId" clId="{3B881E5A-EA05-440E-85EB-055168BAD96A}" dt="2024-10-06T07:21:09.905" v="8605" actId="478"/>
          <ac:spMkLst>
            <pc:docMk/>
            <pc:sldMk cId="2242098536" sldId="462"/>
            <ac:spMk id="9" creationId="{AFCDDF57-E7C2-9320-8CD1-E1D7FB93EEB7}"/>
          </ac:spMkLst>
        </pc:spChg>
        <pc:spChg chg="add mod">
          <ac:chgData name="洋司 宮本" userId="129d7e7526bef78b" providerId="LiveId" clId="{3B881E5A-EA05-440E-85EB-055168BAD96A}" dt="2024-10-06T07:21:37.758" v="8669" actId="1076"/>
          <ac:spMkLst>
            <pc:docMk/>
            <pc:sldMk cId="2242098536" sldId="462"/>
            <ac:spMk id="10" creationId="{B832DB9C-5CF0-912D-4D50-979B3AF41116}"/>
          </ac:spMkLst>
        </pc:spChg>
        <pc:graphicFrameChg chg="add mod">
          <ac:chgData name="洋司 宮本" userId="129d7e7526bef78b" providerId="LiveId" clId="{3B881E5A-EA05-440E-85EB-055168BAD96A}" dt="2024-10-06T03:12:11.302" v="7644"/>
          <ac:graphicFrameMkLst>
            <pc:docMk/>
            <pc:sldMk cId="2242098536" sldId="462"/>
            <ac:graphicFrameMk id="4" creationId="{56FBFCEB-F5F7-33A2-EC3F-62B1F90D4C63}"/>
          </ac:graphicFrameMkLst>
        </pc:graphicFrameChg>
        <pc:picChg chg="add mod">
          <ac:chgData name="洋司 宮本" userId="129d7e7526bef78b" providerId="LiveId" clId="{3B881E5A-EA05-440E-85EB-055168BAD96A}" dt="2024-10-01T21:19:37.388" v="2472" actId="1076"/>
          <ac:picMkLst>
            <pc:docMk/>
            <pc:sldMk cId="2242098536" sldId="462"/>
            <ac:picMk id="2" creationId="{48F5E945-CC98-43CB-982C-23E183356BE8}"/>
          </ac:picMkLst>
        </pc:picChg>
      </pc:sldChg>
      <pc:sldChg chg="modSp add del mod">
        <pc:chgData name="洋司 宮本" userId="129d7e7526bef78b" providerId="LiveId" clId="{3B881E5A-EA05-440E-85EB-055168BAD96A}" dt="2024-10-05T04:30:53.787" v="3236" actId="2696"/>
        <pc:sldMkLst>
          <pc:docMk/>
          <pc:sldMk cId="467627349" sldId="463"/>
        </pc:sldMkLst>
        <pc:spChg chg="mod">
          <ac:chgData name="洋司 宮本" userId="129d7e7526bef78b" providerId="LiveId" clId="{3B881E5A-EA05-440E-85EB-055168BAD96A}" dt="2024-10-05T04:11:19.826" v="2935" actId="1076"/>
          <ac:spMkLst>
            <pc:docMk/>
            <pc:sldMk cId="467627349" sldId="463"/>
            <ac:spMk id="4" creationId="{03880BAA-7F6C-7232-80DA-3D5363DA3674}"/>
          </ac:spMkLst>
        </pc:spChg>
      </pc:sldChg>
      <pc:sldChg chg="addSp delSp modSp add mod ord modTransition">
        <pc:chgData name="洋司 宮本" userId="129d7e7526bef78b" providerId="LiveId" clId="{3B881E5A-EA05-440E-85EB-055168BAD96A}" dt="2024-10-06T09:54:50.853" v="9458"/>
        <pc:sldMkLst>
          <pc:docMk/>
          <pc:sldMk cId="2702511544" sldId="463"/>
        </pc:sldMkLst>
        <pc:spChg chg="mod">
          <ac:chgData name="洋司 宮本" userId="129d7e7526bef78b" providerId="LiveId" clId="{3B881E5A-EA05-440E-85EB-055168BAD96A}" dt="2024-10-06T07:30:45.913" v="9444" actId="1076"/>
          <ac:spMkLst>
            <pc:docMk/>
            <pc:sldMk cId="2702511544" sldId="463"/>
            <ac:spMk id="2" creationId="{56AFE090-7866-9DDB-A825-CACE4A691BDC}"/>
          </ac:spMkLst>
        </pc:spChg>
        <pc:spChg chg="add mod">
          <ac:chgData name="洋司 宮本" userId="129d7e7526bef78b" providerId="LiveId" clId="{3B881E5A-EA05-440E-85EB-055168BAD96A}" dt="2024-10-06T07:31:08.262" v="9457" actId="1038"/>
          <ac:spMkLst>
            <pc:docMk/>
            <pc:sldMk cId="2702511544" sldId="463"/>
            <ac:spMk id="3" creationId="{502867D9-592D-17AA-1267-EFBCA98868E1}"/>
          </ac:spMkLst>
        </pc:spChg>
        <pc:spChg chg="add mod">
          <ac:chgData name="洋司 宮本" userId="129d7e7526bef78b" providerId="LiveId" clId="{3B881E5A-EA05-440E-85EB-055168BAD96A}" dt="2024-10-06T07:31:08.262" v="9457" actId="1038"/>
          <ac:spMkLst>
            <pc:docMk/>
            <pc:sldMk cId="2702511544" sldId="463"/>
            <ac:spMk id="4" creationId="{D8579906-181A-469D-2AF9-0D4D8591D7A4}"/>
          </ac:spMkLst>
        </pc:spChg>
        <pc:spChg chg="add mod">
          <ac:chgData name="洋司 宮本" userId="129d7e7526bef78b" providerId="LiveId" clId="{3B881E5A-EA05-440E-85EB-055168BAD96A}" dt="2024-10-06T07:31:08.262" v="9457" actId="1038"/>
          <ac:spMkLst>
            <pc:docMk/>
            <pc:sldMk cId="2702511544" sldId="463"/>
            <ac:spMk id="5" creationId="{4E489C6C-FBD5-7588-70F4-D465D6BCF73C}"/>
          </ac:spMkLst>
        </pc:spChg>
        <pc:spChg chg="add mod">
          <ac:chgData name="洋司 宮本" userId="129d7e7526bef78b" providerId="LiveId" clId="{3B881E5A-EA05-440E-85EB-055168BAD96A}" dt="2024-10-06T07:31:08.262" v="9457" actId="1038"/>
          <ac:spMkLst>
            <pc:docMk/>
            <pc:sldMk cId="2702511544" sldId="463"/>
            <ac:spMk id="6" creationId="{1C4839E4-AF80-B2A1-ACA8-DDBD576B8ACB}"/>
          </ac:spMkLst>
        </pc:spChg>
        <pc:spChg chg="add del mod">
          <ac:chgData name="洋司 宮本" userId="129d7e7526bef78b" providerId="LiveId" clId="{3B881E5A-EA05-440E-85EB-055168BAD96A}" dt="2024-10-06T07:31:08.262" v="9457" actId="1038"/>
          <ac:spMkLst>
            <pc:docMk/>
            <pc:sldMk cId="2702511544" sldId="463"/>
            <ac:spMk id="7" creationId="{3FE2CAB2-44E5-89BC-8753-47F60C370BC3}"/>
          </ac:spMkLst>
        </pc:spChg>
        <pc:spChg chg="add mod">
          <ac:chgData name="洋司 宮本" userId="129d7e7526bef78b" providerId="LiveId" clId="{3B881E5A-EA05-440E-85EB-055168BAD96A}" dt="2024-10-06T07:31:08.262" v="9457" actId="1038"/>
          <ac:spMkLst>
            <pc:docMk/>
            <pc:sldMk cId="2702511544" sldId="463"/>
            <ac:spMk id="8" creationId="{E1281A38-D7D3-0A3D-5F5D-4739A0EFB6A5}"/>
          </ac:spMkLst>
        </pc:spChg>
        <pc:spChg chg="add mod">
          <ac:chgData name="洋司 宮本" userId="129d7e7526bef78b" providerId="LiveId" clId="{3B881E5A-EA05-440E-85EB-055168BAD96A}" dt="2024-10-06T07:31:08.262" v="9457" actId="1038"/>
          <ac:spMkLst>
            <pc:docMk/>
            <pc:sldMk cId="2702511544" sldId="463"/>
            <ac:spMk id="9" creationId="{3F9C75AD-416A-92C2-954B-9C22818E48FC}"/>
          </ac:spMkLst>
        </pc:spChg>
        <pc:spChg chg="add mod">
          <ac:chgData name="洋司 宮本" userId="129d7e7526bef78b" providerId="LiveId" clId="{3B881E5A-EA05-440E-85EB-055168BAD96A}" dt="2024-10-06T07:31:08.262" v="9457" actId="1038"/>
          <ac:spMkLst>
            <pc:docMk/>
            <pc:sldMk cId="2702511544" sldId="463"/>
            <ac:spMk id="10" creationId="{B2C98FFB-8CD1-54B2-7B50-60D19D13E269}"/>
          </ac:spMkLst>
        </pc:spChg>
        <pc:spChg chg="add del mod">
          <ac:chgData name="洋司 宮本" userId="129d7e7526bef78b" providerId="LiveId" clId="{3B881E5A-EA05-440E-85EB-055168BAD96A}" dt="2024-10-06T07:01:53.749" v="8159" actId="478"/>
          <ac:spMkLst>
            <pc:docMk/>
            <pc:sldMk cId="2702511544" sldId="463"/>
            <ac:spMk id="11" creationId="{8E3A3D8F-36F6-390B-7337-34410032AD75}"/>
          </ac:spMkLst>
        </pc:spChg>
        <pc:spChg chg="add mod">
          <ac:chgData name="洋司 宮本" userId="129d7e7526bef78b" providerId="LiveId" clId="{3B881E5A-EA05-440E-85EB-055168BAD96A}" dt="2024-10-06T07:31:08.262" v="9457" actId="1038"/>
          <ac:spMkLst>
            <pc:docMk/>
            <pc:sldMk cId="2702511544" sldId="463"/>
            <ac:spMk id="12" creationId="{EA3D6B1C-7E78-F4DD-E1B6-077942576EF5}"/>
          </ac:spMkLst>
        </pc:spChg>
        <pc:spChg chg="add mod">
          <ac:chgData name="洋司 宮本" userId="129d7e7526bef78b" providerId="LiveId" clId="{3B881E5A-EA05-440E-85EB-055168BAD96A}" dt="2024-10-06T07:31:08.262" v="9457" actId="1038"/>
          <ac:spMkLst>
            <pc:docMk/>
            <pc:sldMk cId="2702511544" sldId="463"/>
            <ac:spMk id="13" creationId="{2A8AB871-2601-BD6D-44C0-647966BC83F1}"/>
          </ac:spMkLst>
        </pc:spChg>
        <pc:spChg chg="add mod">
          <ac:chgData name="洋司 宮本" userId="129d7e7526bef78b" providerId="LiveId" clId="{3B881E5A-EA05-440E-85EB-055168BAD96A}" dt="2024-10-06T07:31:08.262" v="9457" actId="1038"/>
          <ac:spMkLst>
            <pc:docMk/>
            <pc:sldMk cId="2702511544" sldId="463"/>
            <ac:spMk id="14" creationId="{07273253-1DEA-0F24-BC13-55F1F61BDD38}"/>
          </ac:spMkLst>
        </pc:spChg>
      </pc:sldChg>
      <pc:sldChg chg="add del">
        <pc:chgData name="洋司 宮本" userId="129d7e7526bef78b" providerId="LiveId" clId="{3B881E5A-EA05-440E-85EB-055168BAD96A}" dt="2024-10-05T04:31:02.420" v="3237" actId="2696"/>
        <pc:sldMkLst>
          <pc:docMk/>
          <pc:sldMk cId="3135539232" sldId="464"/>
        </pc:sldMkLst>
      </pc:sldChg>
      <pc:sldMasterChg chg="setBg modSldLayout">
        <pc:chgData name="洋司 宮本" userId="129d7e7526bef78b" providerId="LiveId" clId="{3B881E5A-EA05-440E-85EB-055168BAD96A}" dt="2024-09-22T05:21:17.635" v="2"/>
        <pc:sldMasterMkLst>
          <pc:docMk/>
          <pc:sldMasterMk cId="0" sldId="2147483648"/>
        </pc:sldMasterMkLst>
        <pc:sldLayoutChg chg="setBg">
          <pc:chgData name="洋司 宮本" userId="129d7e7526bef78b" providerId="LiveId" clId="{3B881E5A-EA05-440E-85EB-055168BAD96A}" dt="2024-09-22T05:21:17.635" v="2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洋司 宮本" userId="129d7e7526bef78b" providerId="LiveId" clId="{3B881E5A-EA05-440E-85EB-055168BAD96A}" dt="2024-09-22T05:21:17.635" v="2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洋司 宮本" userId="129d7e7526bef78b" providerId="LiveId" clId="{3B881E5A-EA05-440E-85EB-055168BAD96A}" dt="2024-09-22T05:21:17.635" v="2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洋司 宮本" userId="129d7e7526bef78b" providerId="LiveId" clId="{3B881E5A-EA05-440E-85EB-055168BAD96A}" dt="2024-09-22T05:21:17.635" v="2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洋司 宮本" userId="129d7e7526bef78b" providerId="LiveId" clId="{3B881E5A-EA05-440E-85EB-055168BAD96A}" dt="2024-09-22T05:21:17.635" v="2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洋司 宮本" userId="129d7e7526bef78b" providerId="LiveId" clId="{3B881E5A-EA05-440E-85EB-055168BAD96A}" dt="2024-09-22T05:21:17.635" v="2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洋司 宮本" userId="129d7e7526bef78b" providerId="LiveId" clId="{3B881E5A-EA05-440E-85EB-055168BAD96A}" dt="2024-09-22T05:21:17.635" v="2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洋司 宮本" userId="129d7e7526bef78b" providerId="LiveId" clId="{3B881E5A-EA05-440E-85EB-055168BAD96A}" dt="2024-09-22T05:21:17.635" v="2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洋司 宮本" userId="129d7e7526bef78b" providerId="LiveId" clId="{3B881E5A-EA05-440E-85EB-055168BAD96A}" dt="2024-09-22T05:21:17.635" v="2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洋司 宮本" userId="129d7e7526bef78b" providerId="LiveId" clId="{3B881E5A-EA05-440E-85EB-055168BAD96A}" dt="2024-09-22T05:21:17.635" v="2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洋司 宮本" userId="129d7e7526bef78b" providerId="LiveId" clId="{3B881E5A-EA05-440E-85EB-055168BAD96A}" dt="2024-09-22T05:21:17.635" v="2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洋司 宮本" userId="129d7e7526bef78b" providerId="LiveId" clId="{05323BFA-382D-420E-8A67-8576373739BF}"/>
    <pc:docChg chg="undo custSel addSld modSld modShowInfo">
      <pc:chgData name="洋司 宮本" userId="129d7e7526bef78b" providerId="LiveId" clId="{05323BFA-382D-420E-8A67-8576373739BF}" dt="2024-10-08T10:46:56.891" v="777" actId="1076"/>
      <pc:docMkLst>
        <pc:docMk/>
      </pc:docMkLst>
      <pc:sldChg chg="modSp mod">
        <pc:chgData name="洋司 宮本" userId="129d7e7526bef78b" providerId="LiveId" clId="{05323BFA-382D-420E-8A67-8576373739BF}" dt="2024-10-08T08:26:09.917" v="757" actId="1036"/>
        <pc:sldMkLst>
          <pc:docMk/>
          <pc:sldMk cId="1932030175" sldId="256"/>
        </pc:sldMkLst>
        <pc:spChg chg="mod">
          <ac:chgData name="洋司 宮本" userId="129d7e7526bef78b" providerId="LiveId" clId="{05323BFA-382D-420E-8A67-8576373739BF}" dt="2024-10-08T08:26:09.917" v="757" actId="1036"/>
          <ac:spMkLst>
            <pc:docMk/>
            <pc:sldMk cId="1932030175" sldId="256"/>
            <ac:spMk id="3" creationId="{DCC65282-2E87-F806-2059-7A1F8D572C68}"/>
          </ac:spMkLst>
        </pc:spChg>
        <pc:spChg chg="mod">
          <ac:chgData name="洋司 宮本" userId="129d7e7526bef78b" providerId="LiveId" clId="{05323BFA-382D-420E-8A67-8576373739BF}" dt="2024-10-08T08:26:09.917" v="757" actId="1036"/>
          <ac:spMkLst>
            <pc:docMk/>
            <pc:sldMk cId="1932030175" sldId="256"/>
            <ac:spMk id="4" creationId="{59C6018E-CE48-618A-E49C-51D218E45CD2}"/>
          </ac:spMkLst>
        </pc:spChg>
        <pc:spChg chg="mod">
          <ac:chgData name="洋司 宮本" userId="129d7e7526bef78b" providerId="LiveId" clId="{05323BFA-382D-420E-8A67-8576373739BF}" dt="2024-10-08T08:26:09.917" v="757" actId="1036"/>
          <ac:spMkLst>
            <pc:docMk/>
            <pc:sldMk cId="1932030175" sldId="256"/>
            <ac:spMk id="5" creationId="{5A361888-4F47-CFBE-1831-AB991EF87739}"/>
          </ac:spMkLst>
        </pc:spChg>
        <pc:spChg chg="mod">
          <ac:chgData name="洋司 宮本" userId="129d7e7526bef78b" providerId="LiveId" clId="{05323BFA-382D-420E-8A67-8576373739BF}" dt="2024-10-08T08:26:09.917" v="757" actId="1036"/>
          <ac:spMkLst>
            <pc:docMk/>
            <pc:sldMk cId="1932030175" sldId="256"/>
            <ac:spMk id="6" creationId="{C3165A23-4F23-CAB5-7F4D-091BD1803835}"/>
          </ac:spMkLst>
        </pc:spChg>
        <pc:spChg chg="mod">
          <ac:chgData name="洋司 宮本" userId="129d7e7526bef78b" providerId="LiveId" clId="{05323BFA-382D-420E-8A67-8576373739BF}" dt="2024-10-08T08:26:09.917" v="757" actId="1036"/>
          <ac:spMkLst>
            <pc:docMk/>
            <pc:sldMk cId="1932030175" sldId="256"/>
            <ac:spMk id="7" creationId="{3927BBBB-44D6-00E7-F4B8-4754557B02BA}"/>
          </ac:spMkLst>
        </pc:spChg>
      </pc:sldChg>
      <pc:sldChg chg="addSp delSp modSp mod">
        <pc:chgData name="洋司 宮本" userId="129d7e7526bef78b" providerId="LiveId" clId="{05323BFA-382D-420E-8A67-8576373739BF}" dt="2024-10-08T08:41:56.103" v="763" actId="14100"/>
        <pc:sldMkLst>
          <pc:docMk/>
          <pc:sldMk cId="2087240123" sldId="414"/>
        </pc:sldMkLst>
        <pc:spChg chg="add mod">
          <ac:chgData name="洋司 宮本" userId="129d7e7526bef78b" providerId="LiveId" clId="{05323BFA-382D-420E-8A67-8576373739BF}" dt="2024-10-08T08:41:56.103" v="763" actId="14100"/>
          <ac:spMkLst>
            <pc:docMk/>
            <pc:sldMk cId="2087240123" sldId="414"/>
            <ac:spMk id="2" creationId="{B562D974-392F-7C4B-6B89-2398A51FAA2D}"/>
          </ac:spMkLst>
        </pc:spChg>
        <pc:spChg chg="del">
          <ac:chgData name="洋司 宮本" userId="129d7e7526bef78b" providerId="LiveId" clId="{05323BFA-382D-420E-8A67-8576373739BF}" dt="2024-10-08T08:41:35.258" v="759" actId="478"/>
          <ac:spMkLst>
            <pc:docMk/>
            <pc:sldMk cId="2087240123" sldId="414"/>
            <ac:spMk id="3" creationId="{C88718FE-0EB9-8B64-2B51-E218434E004A}"/>
          </ac:spMkLst>
        </pc:spChg>
        <pc:spChg chg="del">
          <ac:chgData name="洋司 宮本" userId="129d7e7526bef78b" providerId="LiveId" clId="{05323BFA-382D-420E-8A67-8576373739BF}" dt="2024-10-08T08:41:35.258" v="759" actId="478"/>
          <ac:spMkLst>
            <pc:docMk/>
            <pc:sldMk cId="2087240123" sldId="414"/>
            <ac:spMk id="5" creationId="{670B18A0-0B4D-7AB5-0F7A-2B8049C8C364}"/>
          </ac:spMkLst>
        </pc:spChg>
      </pc:sldChg>
      <pc:sldChg chg="delSp mod">
        <pc:chgData name="洋司 宮本" userId="129d7e7526bef78b" providerId="LiveId" clId="{05323BFA-382D-420E-8A67-8576373739BF}" dt="2024-10-07T21:18:09.769" v="711" actId="478"/>
        <pc:sldMkLst>
          <pc:docMk/>
          <pc:sldMk cId="3839140106" sldId="454"/>
        </pc:sldMkLst>
        <pc:spChg chg="del">
          <ac:chgData name="洋司 宮本" userId="129d7e7526bef78b" providerId="LiveId" clId="{05323BFA-382D-420E-8A67-8576373739BF}" dt="2024-10-07T21:18:09.769" v="711" actId="478"/>
          <ac:spMkLst>
            <pc:docMk/>
            <pc:sldMk cId="3839140106" sldId="454"/>
            <ac:spMk id="3" creationId="{0AA1F9B4-A312-B794-90A6-2C43AF22AF78}"/>
          </ac:spMkLst>
        </pc:spChg>
      </pc:sldChg>
      <pc:sldChg chg="addSp delSp modSp mod">
        <pc:chgData name="洋司 宮本" userId="129d7e7526bef78b" providerId="LiveId" clId="{05323BFA-382D-420E-8A67-8576373739BF}" dt="2024-10-08T10:46:56.891" v="777" actId="1076"/>
        <pc:sldMkLst>
          <pc:docMk/>
          <pc:sldMk cId="1885020206" sldId="461"/>
        </pc:sldMkLst>
        <pc:spChg chg="mod">
          <ac:chgData name="洋司 宮本" userId="129d7e7526bef78b" providerId="LiveId" clId="{05323BFA-382D-420E-8A67-8576373739BF}" dt="2024-10-07T21:17:58.866" v="710" actId="20577"/>
          <ac:spMkLst>
            <pc:docMk/>
            <pc:sldMk cId="1885020206" sldId="461"/>
            <ac:spMk id="2" creationId="{C65DDC2B-82B5-A7F7-34AD-EB804813B04C}"/>
          </ac:spMkLst>
        </pc:spChg>
        <pc:spChg chg="mod">
          <ac:chgData name="洋司 宮本" userId="129d7e7526bef78b" providerId="LiveId" clId="{05323BFA-382D-420E-8A67-8576373739BF}" dt="2024-10-07T20:29:00.415" v="133" actId="14100"/>
          <ac:spMkLst>
            <pc:docMk/>
            <pc:sldMk cId="1885020206" sldId="461"/>
            <ac:spMk id="4" creationId="{5D907324-73C7-B843-6960-F575A534F5FF}"/>
          </ac:spMkLst>
        </pc:spChg>
        <pc:spChg chg="mod">
          <ac:chgData name="洋司 宮本" userId="129d7e7526bef78b" providerId="LiveId" clId="{05323BFA-382D-420E-8A67-8576373739BF}" dt="2024-10-07T20:28:56.218" v="132" actId="1035"/>
          <ac:spMkLst>
            <pc:docMk/>
            <pc:sldMk cId="1885020206" sldId="461"/>
            <ac:spMk id="5" creationId="{B424F6B6-72EB-F225-42F7-97259C88FF8B}"/>
          </ac:spMkLst>
        </pc:spChg>
        <pc:spChg chg="mod">
          <ac:chgData name="洋司 宮本" userId="129d7e7526bef78b" providerId="LiveId" clId="{05323BFA-382D-420E-8A67-8576373739BF}" dt="2024-10-07T20:48:12.339" v="698" actId="20577"/>
          <ac:spMkLst>
            <pc:docMk/>
            <pc:sldMk cId="1885020206" sldId="461"/>
            <ac:spMk id="6" creationId="{7E118CEE-8BB0-9065-2099-A8FCEC9A39B7}"/>
          </ac:spMkLst>
        </pc:spChg>
        <pc:spChg chg="mod">
          <ac:chgData name="洋司 宮本" userId="129d7e7526bef78b" providerId="LiveId" clId="{05323BFA-382D-420E-8A67-8576373739BF}" dt="2024-10-07T20:28:56.218" v="132" actId="1035"/>
          <ac:spMkLst>
            <pc:docMk/>
            <pc:sldMk cId="1885020206" sldId="461"/>
            <ac:spMk id="7" creationId="{6C9236C1-0521-3253-D68B-55A827B5F19B}"/>
          </ac:spMkLst>
        </pc:spChg>
        <pc:spChg chg="mod">
          <ac:chgData name="洋司 宮本" userId="129d7e7526bef78b" providerId="LiveId" clId="{05323BFA-382D-420E-8A67-8576373739BF}" dt="2024-10-07T20:28:56.218" v="132" actId="1035"/>
          <ac:spMkLst>
            <pc:docMk/>
            <pc:sldMk cId="1885020206" sldId="461"/>
            <ac:spMk id="8" creationId="{097CB5C2-6CFF-EBF7-AF68-6B3891CBF2EA}"/>
          </ac:spMkLst>
        </pc:spChg>
        <pc:spChg chg="del">
          <ac:chgData name="洋司 宮本" userId="129d7e7526bef78b" providerId="LiveId" clId="{05323BFA-382D-420E-8A67-8576373739BF}" dt="2024-10-07T20:28:12.451" v="1" actId="478"/>
          <ac:spMkLst>
            <pc:docMk/>
            <pc:sldMk cId="1885020206" sldId="461"/>
            <ac:spMk id="9" creationId="{FE4C274E-8818-A405-24A7-8D934EE8A569}"/>
          </ac:spMkLst>
        </pc:spChg>
        <pc:spChg chg="mod ord">
          <ac:chgData name="洋司 宮本" userId="129d7e7526bef78b" providerId="LiveId" clId="{05323BFA-382D-420E-8A67-8576373739BF}" dt="2024-10-07T20:48:00.203" v="689" actId="1036"/>
          <ac:spMkLst>
            <pc:docMk/>
            <pc:sldMk cId="1885020206" sldId="461"/>
            <ac:spMk id="11" creationId="{63B9F23D-733F-4457-B936-A7966B2CC9A0}"/>
          </ac:spMkLst>
        </pc:spChg>
        <pc:spChg chg="mod">
          <ac:chgData name="洋司 宮本" userId="129d7e7526bef78b" providerId="LiveId" clId="{05323BFA-382D-420E-8A67-8576373739BF}" dt="2024-10-07T20:34:19.401" v="216" actId="1076"/>
          <ac:spMkLst>
            <pc:docMk/>
            <pc:sldMk cId="1885020206" sldId="461"/>
            <ac:spMk id="12" creationId="{905732FC-C611-0F4E-4EFA-80E6B5892378}"/>
          </ac:spMkLst>
        </pc:spChg>
        <pc:spChg chg="del">
          <ac:chgData name="洋司 宮本" userId="129d7e7526bef78b" providerId="LiveId" clId="{05323BFA-382D-420E-8A67-8576373739BF}" dt="2024-10-07T20:28:14.159" v="2" actId="478"/>
          <ac:spMkLst>
            <pc:docMk/>
            <pc:sldMk cId="1885020206" sldId="461"/>
            <ac:spMk id="13" creationId="{467DB450-AD08-8DC3-959C-3695F86BA647}"/>
          </ac:spMkLst>
        </pc:spChg>
        <pc:spChg chg="add mod">
          <ac:chgData name="洋司 宮本" userId="129d7e7526bef78b" providerId="LiveId" clId="{05323BFA-382D-420E-8A67-8576373739BF}" dt="2024-10-07T20:48:00.203" v="689" actId="1036"/>
          <ac:spMkLst>
            <pc:docMk/>
            <pc:sldMk cId="1885020206" sldId="461"/>
            <ac:spMk id="19" creationId="{0E5A71E4-0C9C-45C7-D0A5-7FAA2FBFBAFE}"/>
          </ac:spMkLst>
        </pc:spChg>
        <pc:spChg chg="add mod">
          <ac:chgData name="洋司 宮本" userId="129d7e7526bef78b" providerId="LiveId" clId="{05323BFA-382D-420E-8A67-8576373739BF}" dt="2024-10-07T20:48:00.203" v="689" actId="1036"/>
          <ac:spMkLst>
            <pc:docMk/>
            <pc:sldMk cId="1885020206" sldId="461"/>
            <ac:spMk id="20" creationId="{3ADCFE4E-3F5D-BA5F-0CA5-A3EE0A80302F}"/>
          </ac:spMkLst>
        </pc:spChg>
        <pc:spChg chg="add mod">
          <ac:chgData name="洋司 宮本" userId="129d7e7526bef78b" providerId="LiveId" clId="{05323BFA-382D-420E-8A67-8576373739BF}" dt="2024-10-07T20:48:00.203" v="689" actId="1036"/>
          <ac:spMkLst>
            <pc:docMk/>
            <pc:sldMk cId="1885020206" sldId="461"/>
            <ac:spMk id="22" creationId="{64674384-987F-D37B-7473-D0353A3A810A}"/>
          </ac:spMkLst>
        </pc:spChg>
        <pc:spChg chg="add mod">
          <ac:chgData name="洋司 宮本" userId="129d7e7526bef78b" providerId="LiveId" clId="{05323BFA-382D-420E-8A67-8576373739BF}" dt="2024-10-08T10:46:51.969" v="775" actId="1076"/>
          <ac:spMkLst>
            <pc:docMk/>
            <pc:sldMk cId="1885020206" sldId="461"/>
            <ac:spMk id="23" creationId="{431003A2-21A3-7509-5648-E63193AD6E8C}"/>
          </ac:spMkLst>
        </pc:spChg>
        <pc:spChg chg="add mod">
          <ac:chgData name="洋司 宮本" userId="129d7e7526bef78b" providerId="LiveId" clId="{05323BFA-382D-420E-8A67-8576373739BF}" dt="2024-10-08T10:46:56.891" v="777" actId="1076"/>
          <ac:spMkLst>
            <pc:docMk/>
            <pc:sldMk cId="1885020206" sldId="461"/>
            <ac:spMk id="24" creationId="{87C1AD98-A042-DEDC-255E-73DE0B6B2FBB}"/>
          </ac:spMkLst>
        </pc:spChg>
        <pc:spChg chg="add del mod">
          <ac:chgData name="洋司 宮本" userId="129d7e7526bef78b" providerId="LiveId" clId="{05323BFA-382D-420E-8A67-8576373739BF}" dt="2024-10-07T20:41:05.330" v="380" actId="478"/>
          <ac:spMkLst>
            <pc:docMk/>
            <pc:sldMk cId="1885020206" sldId="461"/>
            <ac:spMk id="25" creationId="{379E34B7-B8AB-D0FB-A572-E81C88F06735}"/>
          </ac:spMkLst>
        </pc:spChg>
        <pc:spChg chg="add mod">
          <ac:chgData name="洋司 宮本" userId="129d7e7526bef78b" providerId="LiveId" clId="{05323BFA-382D-420E-8A67-8576373739BF}" dt="2024-10-07T20:48:00.203" v="689" actId="1036"/>
          <ac:spMkLst>
            <pc:docMk/>
            <pc:sldMk cId="1885020206" sldId="461"/>
            <ac:spMk id="26" creationId="{58BA6396-34B6-A323-E8EA-5DD87C9F44FE}"/>
          </ac:spMkLst>
        </pc:spChg>
        <pc:spChg chg="add mod">
          <ac:chgData name="洋司 宮本" userId="129d7e7526bef78b" providerId="LiveId" clId="{05323BFA-382D-420E-8A67-8576373739BF}" dt="2024-10-07T20:48:00.203" v="689" actId="1036"/>
          <ac:spMkLst>
            <pc:docMk/>
            <pc:sldMk cId="1885020206" sldId="461"/>
            <ac:spMk id="27" creationId="{8F2ACAA2-A2D3-7DA5-E7A7-42664C05A988}"/>
          </ac:spMkLst>
        </pc:spChg>
        <pc:graphicFrameChg chg="del">
          <ac:chgData name="洋司 宮本" userId="129d7e7526bef78b" providerId="LiveId" clId="{05323BFA-382D-420E-8A67-8576373739BF}" dt="2024-10-07T20:28:06.786" v="0" actId="478"/>
          <ac:graphicFrameMkLst>
            <pc:docMk/>
            <pc:sldMk cId="1885020206" sldId="461"/>
            <ac:graphicFrameMk id="3" creationId="{BBBD2462-6C00-F7D5-5BB8-0145F1D87F19}"/>
          </ac:graphicFrameMkLst>
        </pc:graphicFrameChg>
        <pc:graphicFrameChg chg="del mod">
          <ac:chgData name="洋司 宮本" userId="129d7e7526bef78b" providerId="LiveId" clId="{05323BFA-382D-420E-8A67-8576373739BF}" dt="2024-10-07T20:33:21.540" v="208" actId="478"/>
          <ac:graphicFrameMkLst>
            <pc:docMk/>
            <pc:sldMk cId="1885020206" sldId="461"/>
            <ac:graphicFrameMk id="10" creationId="{6B871FBA-FABB-D8BB-F65B-A03869A91BF8}"/>
          </ac:graphicFrameMkLst>
        </pc:graphicFrameChg>
        <pc:graphicFrameChg chg="add del mod">
          <ac:chgData name="洋司 宮本" userId="129d7e7526bef78b" providerId="LiveId" clId="{05323BFA-382D-420E-8A67-8576373739BF}" dt="2024-10-07T20:29:52.291" v="137" actId="478"/>
          <ac:graphicFrameMkLst>
            <pc:docMk/>
            <pc:sldMk cId="1885020206" sldId="461"/>
            <ac:graphicFrameMk id="15" creationId="{7FEB5CD1-BBB2-020F-3F91-570CBB270A42}"/>
          </ac:graphicFrameMkLst>
        </pc:graphicFrameChg>
        <pc:graphicFrameChg chg="add del mod">
          <ac:chgData name="洋司 宮本" userId="129d7e7526bef78b" providerId="LiveId" clId="{05323BFA-382D-420E-8A67-8576373739BF}" dt="2024-10-07T20:37:38.203" v="285" actId="478"/>
          <ac:graphicFrameMkLst>
            <pc:docMk/>
            <pc:sldMk cId="1885020206" sldId="461"/>
            <ac:graphicFrameMk id="16" creationId="{9B971FB0-E45E-B6A4-72DC-DE5986CE63D3}"/>
          </ac:graphicFrameMkLst>
        </pc:graphicFrameChg>
        <pc:graphicFrameChg chg="add mod">
          <ac:chgData name="洋司 宮本" userId="129d7e7526bef78b" providerId="LiveId" clId="{05323BFA-382D-420E-8A67-8576373739BF}" dt="2024-10-08T10:46:32.693" v="769" actId="1076"/>
          <ac:graphicFrameMkLst>
            <pc:docMk/>
            <pc:sldMk cId="1885020206" sldId="461"/>
            <ac:graphicFrameMk id="17" creationId="{39E620C1-B494-4E96-EB09-1B3EE9E0671A}"/>
          </ac:graphicFrameMkLst>
        </pc:graphicFrameChg>
        <pc:graphicFrameChg chg="add mod">
          <ac:chgData name="洋司 宮本" userId="129d7e7526bef78b" providerId="LiveId" clId="{05323BFA-382D-420E-8A67-8576373739BF}" dt="2024-10-08T10:46:25.681" v="766" actId="1076"/>
          <ac:graphicFrameMkLst>
            <pc:docMk/>
            <pc:sldMk cId="1885020206" sldId="461"/>
            <ac:graphicFrameMk id="18" creationId="{6BC29AD2-D540-D83E-260A-2C4427856A22}"/>
          </ac:graphicFrameMkLst>
        </pc:graphicFrameChg>
        <pc:graphicFrameChg chg="add mod">
          <ac:chgData name="洋司 宮本" userId="129d7e7526bef78b" providerId="LiveId" clId="{05323BFA-382D-420E-8A67-8576373739BF}" dt="2024-10-08T10:46:37.130" v="772" actId="1076"/>
          <ac:graphicFrameMkLst>
            <pc:docMk/>
            <pc:sldMk cId="1885020206" sldId="461"/>
            <ac:graphicFrameMk id="21" creationId="{F7309C3B-913F-FAFE-9366-AE77B5EFC077}"/>
          </ac:graphicFrameMkLst>
        </pc:graphicFrameChg>
        <pc:cxnChg chg="del">
          <ac:chgData name="洋司 宮本" userId="129d7e7526bef78b" providerId="LiveId" clId="{05323BFA-382D-420E-8A67-8576373739BF}" dt="2024-10-07T20:28:15.801" v="3" actId="478"/>
          <ac:cxnSpMkLst>
            <pc:docMk/>
            <pc:sldMk cId="1885020206" sldId="461"/>
            <ac:cxnSpMk id="14" creationId="{C93519F0-B578-9CE4-070C-D6F2B00FF3A3}"/>
          </ac:cxnSpMkLst>
        </pc:cxnChg>
      </pc:sldChg>
      <pc:sldChg chg="add">
        <pc:chgData name="洋司 宮本" userId="129d7e7526bef78b" providerId="LiveId" clId="{05323BFA-382D-420E-8A67-8576373739BF}" dt="2024-10-08T08:41:23.822" v="758" actId="2890"/>
        <pc:sldMkLst>
          <pc:docMk/>
          <pc:sldMk cId="2536628284" sldId="47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452347057230717E-2"/>
          <c:y val="2.1212639758612852E-2"/>
          <c:w val="0.93249461794803734"/>
          <c:h val="0.92241651683303372"/>
        </c:manualLayout>
      </c:layout>
      <c:lineChart>
        <c:grouping val="standard"/>
        <c:varyColors val="0"/>
        <c:ser>
          <c:idx val="0"/>
          <c:order val="0"/>
          <c:tx>
            <c:strRef>
              <c:f>'40～64 65～74 75～認定率'!$A$3</c:f>
              <c:strCache>
                <c:ptCount val="1"/>
                <c:pt idx="0">
                  <c:v>増毛町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'40～64 65～74 75～認定率'!$B$2:$S$2</c:f>
              <c:strCache>
                <c:ptCount val="18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'15</c:v>
                </c:pt>
                <c:pt idx="16">
                  <c:v>'16</c:v>
                </c:pt>
                <c:pt idx="17">
                  <c:v>'17</c:v>
                </c:pt>
              </c:strCache>
            </c:strRef>
          </c:cat>
          <c:val>
            <c:numRef>
              <c:f>'40～64 65～74 75～認定率'!$B$3:$S$3</c:f>
              <c:numCache>
                <c:formatCode>0.0%</c:formatCode>
                <c:ptCount val="18"/>
                <c:pt idx="0">
                  <c:v>8.7999999999999995E-2</c:v>
                </c:pt>
                <c:pt idx="1">
                  <c:v>9.1743119266055051E-2</c:v>
                </c:pt>
                <c:pt idx="2">
                  <c:v>0.11211832061068702</c:v>
                </c:pt>
                <c:pt idx="3">
                  <c:v>0.12289966394623139</c:v>
                </c:pt>
                <c:pt idx="4">
                  <c:v>0.1464354527938343</c:v>
                </c:pt>
                <c:pt idx="5">
                  <c:v>0.16260954235637781</c:v>
                </c:pt>
                <c:pt idx="6">
                  <c:v>0.15472071181413741</c:v>
                </c:pt>
                <c:pt idx="7">
                  <c:v>0.1507738392411383</c:v>
                </c:pt>
                <c:pt idx="8">
                  <c:v>0.15839126117179742</c:v>
                </c:pt>
                <c:pt idx="9">
                  <c:v>0.16186693147964251</c:v>
                </c:pt>
                <c:pt idx="10">
                  <c:v>0.17552657973921765</c:v>
                </c:pt>
                <c:pt idx="11">
                  <c:v>0.18968133535660092</c:v>
                </c:pt>
                <c:pt idx="12">
                  <c:v>0.19658119658119658</c:v>
                </c:pt>
                <c:pt idx="13">
                  <c:v>0.20521826392373307</c:v>
                </c:pt>
                <c:pt idx="14">
                  <c:v>0.21374811841445057</c:v>
                </c:pt>
                <c:pt idx="15">
                  <c:v>0.22211105552776389</c:v>
                </c:pt>
                <c:pt idx="16">
                  <c:v>0.224469160768453</c:v>
                </c:pt>
                <c:pt idx="17">
                  <c:v>0.22625127681307455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2F-42E4-8716-059676CE85AE}"/>
            </c:ext>
          </c:extLst>
        </c:ser>
        <c:ser>
          <c:idx val="1"/>
          <c:order val="1"/>
          <c:tx>
            <c:strRef>
              <c:f>'40～64 65～74 75～認定率'!$A$4</c:f>
              <c:strCache>
                <c:ptCount val="1"/>
                <c:pt idx="0">
                  <c:v>国</c:v>
                </c:pt>
              </c:strCache>
            </c:strRef>
          </c:tx>
          <c:spPr>
            <a:ln>
              <a:solidFill>
                <a:srgbClr val="00B0F0"/>
              </a:solidFill>
              <a:prstDash val="lgDash"/>
            </a:ln>
          </c:spPr>
          <c:marker>
            <c:symbol val="square"/>
            <c:size val="1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'40～64 65～74 75～認定率'!$B$2:$S$2</c:f>
              <c:strCache>
                <c:ptCount val="18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'15</c:v>
                </c:pt>
                <c:pt idx="16">
                  <c:v>'16</c:v>
                </c:pt>
                <c:pt idx="17">
                  <c:v>'17</c:v>
                </c:pt>
              </c:strCache>
            </c:strRef>
          </c:cat>
          <c:val>
            <c:numRef>
              <c:f>'40～64 65～74 75～認定率'!$B$4:$S$4</c:f>
              <c:numCache>
                <c:formatCode>0.0%</c:formatCode>
                <c:ptCount val="18"/>
                <c:pt idx="0">
                  <c:v>0.11</c:v>
                </c:pt>
                <c:pt idx="1">
                  <c:v>0.12417818215699558</c:v>
                </c:pt>
                <c:pt idx="2">
                  <c:v>0.13889027698368542</c:v>
                </c:pt>
                <c:pt idx="3">
                  <c:v>0.15122750594473389</c:v>
                </c:pt>
                <c:pt idx="4">
                  <c:v>0.15701287162053457</c:v>
                </c:pt>
                <c:pt idx="5">
                  <c:v>0.16134806970238774</c:v>
                </c:pt>
                <c:pt idx="6">
                  <c:v>0.15885316307618774</c:v>
                </c:pt>
                <c:pt idx="7">
                  <c:v>0.15913633822420212</c:v>
                </c:pt>
                <c:pt idx="8">
                  <c:v>0.15975717377708454</c:v>
                </c:pt>
                <c:pt idx="9">
                  <c:v>0.16240842233222319</c:v>
                </c:pt>
                <c:pt idx="10">
                  <c:v>0.16864940577967238</c:v>
                </c:pt>
                <c:pt idx="11">
                  <c:v>0.17292227717347888</c:v>
                </c:pt>
                <c:pt idx="12">
                  <c:v>0.17639098734474754</c:v>
                </c:pt>
                <c:pt idx="13">
                  <c:v>0.17774887611398149</c:v>
                </c:pt>
                <c:pt idx="14">
                  <c:v>0.17920819862683104</c:v>
                </c:pt>
                <c:pt idx="15">
                  <c:v>0.17499519895035184</c:v>
                </c:pt>
                <c:pt idx="16">
                  <c:v>0.17982225480105901</c:v>
                </c:pt>
                <c:pt idx="17">
                  <c:v>0.18011988634089543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2F-42E4-8716-059676CE85AE}"/>
            </c:ext>
          </c:extLst>
        </c:ser>
        <c:ser>
          <c:idx val="2"/>
          <c:order val="2"/>
          <c:tx>
            <c:strRef>
              <c:f>'40～64 65～74 75～認定率'!$A$5</c:f>
              <c:strCache>
                <c:ptCount val="1"/>
                <c:pt idx="0">
                  <c:v>北海道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triangle"/>
            <c:size val="1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'40～64 65～74 75～認定率'!$B$2:$S$2</c:f>
              <c:strCache>
                <c:ptCount val="18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'15</c:v>
                </c:pt>
                <c:pt idx="16">
                  <c:v>'16</c:v>
                </c:pt>
                <c:pt idx="17">
                  <c:v>'17</c:v>
                </c:pt>
              </c:strCache>
            </c:strRef>
          </c:cat>
          <c:val>
            <c:numRef>
              <c:f>'40～64 65～74 75～認定率'!$B$5:$S$5</c:f>
              <c:numCache>
                <c:formatCode>0.0%</c:formatCode>
                <c:ptCount val="18"/>
                <c:pt idx="0">
                  <c:v>0.115</c:v>
                </c:pt>
                <c:pt idx="1">
                  <c:v>0.12868495684854073</c:v>
                </c:pt>
                <c:pt idx="2">
                  <c:v>0.14234519811954333</c:v>
                </c:pt>
                <c:pt idx="3">
                  <c:v>0.15313078459602386</c:v>
                </c:pt>
                <c:pt idx="4">
                  <c:v>0.15957607834200135</c:v>
                </c:pt>
                <c:pt idx="5">
                  <c:v>0.164476576782072</c:v>
                </c:pt>
                <c:pt idx="6">
                  <c:v>0.16330589585296587</c:v>
                </c:pt>
                <c:pt idx="7">
                  <c:v>0.16486911354743541</c:v>
                </c:pt>
                <c:pt idx="8">
                  <c:v>0.16676067815988846</c:v>
                </c:pt>
                <c:pt idx="9">
                  <c:v>0.16980097707729755</c:v>
                </c:pt>
                <c:pt idx="10">
                  <c:v>0.17649793495324451</c:v>
                </c:pt>
                <c:pt idx="11">
                  <c:v>0.18121497040301268</c:v>
                </c:pt>
                <c:pt idx="12">
                  <c:v>0.18649580005387686</c:v>
                </c:pt>
                <c:pt idx="13">
                  <c:v>0.19000180807702544</c:v>
                </c:pt>
                <c:pt idx="14">
                  <c:v>0.19300850290640512</c:v>
                </c:pt>
                <c:pt idx="15">
                  <c:v>0.19393047486190526</c:v>
                </c:pt>
                <c:pt idx="16">
                  <c:v>0.19545630112537646</c:v>
                </c:pt>
                <c:pt idx="17">
                  <c:v>0.19458821024047407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2F-42E4-8716-059676CE8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01888"/>
        <c:axId val="154912256"/>
      </c:lineChart>
      <c:catAx>
        <c:axId val="15490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912256"/>
        <c:crosses val="autoZero"/>
        <c:auto val="1"/>
        <c:lblAlgn val="ctr"/>
        <c:lblOffset val="100"/>
        <c:noMultiLvlLbl val="0"/>
      </c:catAx>
      <c:valAx>
        <c:axId val="154912256"/>
        <c:scaling>
          <c:orientation val="minMax"/>
          <c:max val="0.23"/>
          <c:min val="8.0000000000000016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4901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3803706165658942E-2"/>
          <c:y val="9.1398833448775058E-2"/>
          <c:w val="0.31217449859514151"/>
          <c:h val="0.10816838649550957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400">
          <a:latin typeface="+mn-ea"/>
          <a:ea typeface="+mn-ea"/>
        </a:defRPr>
      </a:pPr>
      <a:endParaRPr lang="ja-JP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553819711421027E-2"/>
          <c:y val="3.9878835328670682E-2"/>
          <c:w val="0.93249461794803734"/>
          <c:h val="0.85637387323773173"/>
        </c:manualLayout>
      </c:layout>
      <c:lineChart>
        <c:grouping val="standard"/>
        <c:varyColors val="0"/>
        <c:ser>
          <c:idx val="0"/>
          <c:order val="0"/>
          <c:tx>
            <c:strRef>
              <c:f>'40～64 65～74 75～認定率'!$A$3</c:f>
              <c:strCache>
                <c:ptCount val="1"/>
                <c:pt idx="0">
                  <c:v>実績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'40～64 65～74 75～認定率'!$B$2:$Y$2</c:f>
              <c:strCache>
                <c:ptCount val="24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15</c:v>
                </c:pt>
                <c:pt idx="16">
                  <c:v>'16</c:v>
                </c:pt>
                <c:pt idx="17">
                  <c:v>'17</c:v>
                </c:pt>
                <c:pt idx="18">
                  <c:v>'18</c:v>
                </c:pt>
                <c:pt idx="19">
                  <c:v>'19</c:v>
                </c:pt>
                <c:pt idx="20">
                  <c:v>'20</c:v>
                </c:pt>
                <c:pt idx="21">
                  <c:v>'21</c:v>
                </c:pt>
                <c:pt idx="22">
                  <c:v>'22</c:v>
                </c:pt>
                <c:pt idx="23">
                  <c:v>'23</c:v>
                </c:pt>
              </c:strCache>
            </c:strRef>
          </c:cat>
          <c:val>
            <c:numRef>
              <c:f>'40～64 65～74 75～認定率'!$B$3:$Y$3</c:f>
              <c:numCache>
                <c:formatCode>0.0%</c:formatCode>
                <c:ptCount val="24"/>
                <c:pt idx="0">
                  <c:v>8.7999999999999995E-2</c:v>
                </c:pt>
                <c:pt idx="1">
                  <c:v>9.1743119266055051E-2</c:v>
                </c:pt>
                <c:pt idx="2">
                  <c:v>0.11211832061068702</c:v>
                </c:pt>
                <c:pt idx="3">
                  <c:v>0.12289966394623139</c:v>
                </c:pt>
                <c:pt idx="4">
                  <c:v>0.1464354527938343</c:v>
                </c:pt>
                <c:pt idx="5">
                  <c:v>0.16260954235637781</c:v>
                </c:pt>
                <c:pt idx="6">
                  <c:v>0.15472071181413741</c:v>
                </c:pt>
                <c:pt idx="7">
                  <c:v>0.1507738392411383</c:v>
                </c:pt>
                <c:pt idx="8">
                  <c:v>0.15839126117179742</c:v>
                </c:pt>
                <c:pt idx="9">
                  <c:v>0.16186693147964251</c:v>
                </c:pt>
                <c:pt idx="10">
                  <c:v>0.17552657973921765</c:v>
                </c:pt>
                <c:pt idx="11">
                  <c:v>0.18968133535660092</c:v>
                </c:pt>
                <c:pt idx="12">
                  <c:v>0.19658119658119658</c:v>
                </c:pt>
                <c:pt idx="13">
                  <c:v>0.20521826392373307</c:v>
                </c:pt>
                <c:pt idx="14">
                  <c:v>0.21374811841445057</c:v>
                </c:pt>
                <c:pt idx="15">
                  <c:v>0.223</c:v>
                </c:pt>
                <c:pt idx="16">
                  <c:v>0.223</c:v>
                </c:pt>
                <c:pt idx="17">
                  <c:v>0.22600000000000001</c:v>
                </c:pt>
                <c:pt idx="18">
                  <c:v>0.23200000000000001</c:v>
                </c:pt>
                <c:pt idx="19">
                  <c:v>0.22700000000000001</c:v>
                </c:pt>
                <c:pt idx="20">
                  <c:v>0.22</c:v>
                </c:pt>
                <c:pt idx="21" formatCode="0.00%">
                  <c:v>0.222</c:v>
                </c:pt>
                <c:pt idx="22" formatCode="0.00%">
                  <c:v>0.222</c:v>
                </c:pt>
                <c:pt idx="23" formatCode="0.00%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1C-4B94-8018-56B51A095EF2}"/>
            </c:ext>
          </c:extLst>
        </c:ser>
        <c:ser>
          <c:idx val="1"/>
          <c:order val="1"/>
          <c:tx>
            <c:strRef>
              <c:f>'40～64 65～74 75～認定率'!$A$4</c:f>
              <c:strCache>
                <c:ptCount val="1"/>
                <c:pt idx="0">
                  <c:v>第６期計画</c:v>
                </c:pt>
              </c:strCache>
            </c:strRef>
          </c:tx>
          <c:spPr>
            <a:ln>
              <a:solidFill>
                <a:srgbClr val="00B0F0"/>
              </a:solidFill>
              <a:prstDash val="lgDash"/>
            </a:ln>
          </c:spPr>
          <c:marker>
            <c:symbol val="square"/>
            <c:size val="1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dPt>
            <c:idx val="14"/>
            <c:marker>
              <c:symbol val="circle"/>
              <c:size val="10"/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02-7D1C-4B94-8018-56B51A095EF2}"/>
              </c:ext>
            </c:extLst>
          </c:dPt>
          <c:cat>
            <c:strRef>
              <c:f>'40～64 65～74 75～認定率'!$B$2:$Y$2</c:f>
              <c:strCache>
                <c:ptCount val="24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15</c:v>
                </c:pt>
                <c:pt idx="16">
                  <c:v>'16</c:v>
                </c:pt>
                <c:pt idx="17">
                  <c:v>'17</c:v>
                </c:pt>
                <c:pt idx="18">
                  <c:v>'18</c:v>
                </c:pt>
                <c:pt idx="19">
                  <c:v>'19</c:v>
                </c:pt>
                <c:pt idx="20">
                  <c:v>'20</c:v>
                </c:pt>
                <c:pt idx="21">
                  <c:v>'21</c:v>
                </c:pt>
                <c:pt idx="22">
                  <c:v>'22</c:v>
                </c:pt>
                <c:pt idx="23">
                  <c:v>'23</c:v>
                </c:pt>
              </c:strCache>
            </c:strRef>
          </c:cat>
          <c:val>
            <c:numRef>
              <c:f>'40～64 65～74 75～認定率'!$B$4:$Y$4</c:f>
              <c:numCache>
                <c:formatCode>General</c:formatCode>
                <c:ptCount val="24"/>
                <c:pt idx="14" formatCode="0.0%">
                  <c:v>0.21374811841445057</c:v>
                </c:pt>
                <c:pt idx="15" formatCode="0.0%">
                  <c:v>0.22500000000000001</c:v>
                </c:pt>
                <c:pt idx="16" formatCode="0.0%">
                  <c:v>0.24399999999999999</c:v>
                </c:pt>
                <c:pt idx="17" formatCode="0.0%">
                  <c:v>0.26900000000000002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1C-4B94-8018-56B51A095EF2}"/>
            </c:ext>
          </c:extLst>
        </c:ser>
        <c:ser>
          <c:idx val="2"/>
          <c:order val="2"/>
          <c:tx>
            <c:strRef>
              <c:f>'40～64 65～74 75～認定率'!$A$5</c:f>
              <c:strCache>
                <c:ptCount val="1"/>
                <c:pt idx="0">
                  <c:v>第７期計画</c:v>
                </c:pt>
              </c:strCache>
            </c:strRef>
          </c:tx>
          <c:marker>
            <c:symbol val="triangle"/>
            <c:size val="10"/>
            <c:spPr>
              <a:ln>
                <a:solidFill>
                  <a:sysClr val="windowText" lastClr="000000"/>
                </a:solidFill>
              </a:ln>
            </c:spPr>
          </c:marker>
          <c:cat>
            <c:strRef>
              <c:f>'40～64 65～74 75～認定率'!$B$2:$Y$2</c:f>
              <c:strCache>
                <c:ptCount val="24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15</c:v>
                </c:pt>
                <c:pt idx="16">
                  <c:v>'16</c:v>
                </c:pt>
                <c:pt idx="17">
                  <c:v>'17</c:v>
                </c:pt>
                <c:pt idx="18">
                  <c:v>'18</c:v>
                </c:pt>
                <c:pt idx="19">
                  <c:v>'19</c:v>
                </c:pt>
                <c:pt idx="20">
                  <c:v>'20</c:v>
                </c:pt>
                <c:pt idx="21">
                  <c:v>'21</c:v>
                </c:pt>
                <c:pt idx="22">
                  <c:v>'22</c:v>
                </c:pt>
                <c:pt idx="23">
                  <c:v>'23</c:v>
                </c:pt>
              </c:strCache>
            </c:strRef>
          </c:cat>
          <c:val>
            <c:numRef>
              <c:f>'40～64 65～74 75～認定率'!$B$5:$Y$5</c:f>
              <c:numCache>
                <c:formatCode>General</c:formatCode>
                <c:ptCount val="24"/>
                <c:pt idx="17" formatCode="0.0%">
                  <c:v>0.22600000000000001</c:v>
                </c:pt>
                <c:pt idx="18" formatCode="0.00%">
                  <c:v>0.24</c:v>
                </c:pt>
                <c:pt idx="19" formatCode="0.00%">
                  <c:v>0.246</c:v>
                </c:pt>
                <c:pt idx="20" formatCode="0.00%">
                  <c:v>0.25800000000000001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40-416A-B74B-874BA636EEAD}"/>
            </c:ext>
          </c:extLst>
        </c:ser>
        <c:ser>
          <c:idx val="3"/>
          <c:order val="3"/>
          <c:tx>
            <c:strRef>
              <c:f>'40～64 65～74 75～認定率'!$A$6</c:f>
              <c:strCache>
                <c:ptCount val="1"/>
                <c:pt idx="0">
                  <c:v>第８期計画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diamond"/>
            <c:size val="1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'40～64 65～74 75～認定率'!$B$2:$Y$2</c:f>
              <c:strCache>
                <c:ptCount val="24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15</c:v>
                </c:pt>
                <c:pt idx="16">
                  <c:v>'16</c:v>
                </c:pt>
                <c:pt idx="17">
                  <c:v>'17</c:v>
                </c:pt>
                <c:pt idx="18">
                  <c:v>'18</c:v>
                </c:pt>
                <c:pt idx="19">
                  <c:v>'19</c:v>
                </c:pt>
                <c:pt idx="20">
                  <c:v>'20</c:v>
                </c:pt>
                <c:pt idx="21">
                  <c:v>'21</c:v>
                </c:pt>
                <c:pt idx="22">
                  <c:v>'22</c:v>
                </c:pt>
                <c:pt idx="23">
                  <c:v>'23</c:v>
                </c:pt>
              </c:strCache>
            </c:strRef>
          </c:cat>
          <c:val>
            <c:numRef>
              <c:f>'40～64 65～74 75～認定率'!$B$6:$Y$6</c:f>
              <c:numCache>
                <c:formatCode>General</c:formatCode>
                <c:ptCount val="24"/>
                <c:pt idx="20" formatCode="0.0%">
                  <c:v>0.22</c:v>
                </c:pt>
                <c:pt idx="21" formatCode="0.00%">
                  <c:v>0.23400000000000001</c:v>
                </c:pt>
                <c:pt idx="22" formatCode="0.00%">
                  <c:v>0.23499999999999999</c:v>
                </c:pt>
                <c:pt idx="23" formatCode="0.00%">
                  <c:v>0.23799999999999999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40-416A-B74B-874BA636E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282432"/>
        <c:axId val="241288704"/>
      </c:lineChart>
      <c:catAx>
        <c:axId val="24128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1288704"/>
        <c:crosses val="autoZero"/>
        <c:auto val="1"/>
        <c:lblAlgn val="ctr"/>
        <c:lblOffset val="100"/>
        <c:noMultiLvlLbl val="0"/>
      </c:catAx>
      <c:valAx>
        <c:axId val="241288704"/>
        <c:scaling>
          <c:orientation val="minMax"/>
          <c:max val="0.28000000000000003"/>
          <c:min val="8.0000000000000016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4128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7425484640920953E-2"/>
          <c:y val="5.3466831551432954E-2"/>
          <c:w val="0.53653236620254185"/>
          <c:h val="8.2163104183268332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+mn-ea"/>
          <a:ea typeface="+mn-ea"/>
        </a:defRPr>
      </a:pPr>
      <a:endParaRPr lang="ja-JP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518518518518518E-2"/>
          <c:y val="2.2729365079365078E-2"/>
          <c:w val="0.96353518518518511"/>
          <c:h val="0.9635351851851851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3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E3-4406-929D-5378415824E4}"/>
              </c:ext>
            </c:extLst>
          </c:dPt>
          <c:dPt>
            <c:idx val="1"/>
            <c:bubble3D val="0"/>
            <c:spPr>
              <a:solidFill>
                <a:srgbClr val="3333CC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E3-4406-929D-5378415824E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E3-4406-929D-5378415824E4}"/>
              </c:ext>
            </c:extLst>
          </c:dPt>
          <c:dPt>
            <c:idx val="3"/>
            <c:bubble3D val="0"/>
            <c:spPr>
              <a:solidFill>
                <a:srgbClr val="FF5B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E3-4406-929D-5378415824E4}"/>
              </c:ext>
            </c:extLst>
          </c:dPt>
          <c:dPt>
            <c:idx val="4"/>
            <c:bubble3D val="0"/>
            <c:spPr>
              <a:solidFill>
                <a:srgbClr val="FF9B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E3-4406-929D-5378415824E4}"/>
              </c:ext>
            </c:extLst>
          </c:dPt>
          <c:cat>
            <c:strRef>
              <c:f>介護保険の費用!$A$1:$A$5</c:f>
              <c:strCache>
                <c:ptCount val="5"/>
                <c:pt idx="0">
                  <c:v>65歳以上の介護保険料</c:v>
                </c:pt>
                <c:pt idx="1">
                  <c:v>40歳から64歳の介護保険料</c:v>
                </c:pt>
                <c:pt idx="2">
                  <c:v>国</c:v>
                </c:pt>
                <c:pt idx="3">
                  <c:v>都道府県</c:v>
                </c:pt>
                <c:pt idx="4">
                  <c:v>市町村</c:v>
                </c:pt>
              </c:strCache>
            </c:strRef>
          </c:cat>
          <c:val>
            <c:numRef>
              <c:f>介護保険の費用!$B$1:$B$5</c:f>
              <c:numCache>
                <c:formatCode>0%</c:formatCode>
                <c:ptCount val="5"/>
                <c:pt idx="0">
                  <c:v>0.23</c:v>
                </c:pt>
                <c:pt idx="1">
                  <c:v>0.27</c:v>
                </c:pt>
                <c:pt idx="2">
                  <c:v>0.25</c:v>
                </c:pt>
                <c:pt idx="3" formatCode="0.0%">
                  <c:v>0.125</c:v>
                </c:pt>
                <c:pt idx="4" formatCode="0.0%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E3-4406-929D-537841582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452347057230717E-2"/>
          <c:y val="2.1212639758612852E-2"/>
          <c:w val="0.93249461794803734"/>
          <c:h val="0.92241651683303372"/>
        </c:manualLayout>
      </c:layout>
      <c:lineChart>
        <c:grouping val="standard"/>
        <c:varyColors val="0"/>
        <c:ser>
          <c:idx val="0"/>
          <c:order val="0"/>
          <c:tx>
            <c:strRef>
              <c:f>'40～64 65～74 75～認定率'!$A$3</c:f>
              <c:strCache>
                <c:ptCount val="1"/>
                <c:pt idx="0">
                  <c:v>増毛町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'40～64 65～74 75～認定率'!$J$2:$Q$2</c:f>
              <c:strCache>
                <c:ptCount val="8"/>
                <c:pt idx="0">
                  <c:v>08</c:v>
                </c:pt>
                <c:pt idx="1">
                  <c:v>'09</c:v>
                </c:pt>
                <c:pt idx="2">
                  <c:v>'10</c:v>
                </c:pt>
                <c:pt idx="3">
                  <c:v>'11</c:v>
                </c:pt>
                <c:pt idx="4">
                  <c:v>'12</c:v>
                </c:pt>
                <c:pt idx="5">
                  <c:v>'13</c:v>
                </c:pt>
                <c:pt idx="6">
                  <c:v>'14</c:v>
                </c:pt>
                <c:pt idx="7">
                  <c:v>'15</c:v>
                </c:pt>
              </c:strCache>
            </c:strRef>
          </c:cat>
          <c:val>
            <c:numRef>
              <c:f>'40～64 65～74 75～認定率'!$J$3:$Q$3</c:f>
              <c:numCache>
                <c:formatCode>0.0%</c:formatCode>
                <c:ptCount val="8"/>
                <c:pt idx="0">
                  <c:v>4.0141676505312869E-2</c:v>
                </c:pt>
                <c:pt idx="1">
                  <c:v>3.9263803680981597E-2</c:v>
                </c:pt>
                <c:pt idx="2">
                  <c:v>3.5353535353535352E-2</c:v>
                </c:pt>
                <c:pt idx="3">
                  <c:v>4.2471042471042469E-2</c:v>
                </c:pt>
                <c:pt idx="4">
                  <c:v>4.8750000000000002E-2</c:v>
                </c:pt>
                <c:pt idx="5">
                  <c:v>5.2434456928838954E-2</c:v>
                </c:pt>
                <c:pt idx="6">
                  <c:v>5.4282267792521106E-2</c:v>
                </c:pt>
                <c:pt idx="7">
                  <c:v>5.2256532066508314E-2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6A-4B9E-AFC1-6271BD1E1BF3}"/>
            </c:ext>
          </c:extLst>
        </c:ser>
        <c:ser>
          <c:idx val="1"/>
          <c:order val="1"/>
          <c:tx>
            <c:strRef>
              <c:f>'40～64 65～74 75～認定率'!$A$4</c:f>
              <c:strCache>
                <c:ptCount val="1"/>
                <c:pt idx="0">
                  <c:v>国</c:v>
                </c:pt>
              </c:strCache>
            </c:strRef>
          </c:tx>
          <c:spPr>
            <a:ln>
              <a:solidFill>
                <a:srgbClr val="00B0F0"/>
              </a:solidFill>
              <a:prstDash val="lgDash"/>
            </a:ln>
          </c:spPr>
          <c:marker>
            <c:symbol val="square"/>
            <c:size val="1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'40～64 65～74 75～認定率'!$J$2:$Q$2</c:f>
              <c:strCache>
                <c:ptCount val="8"/>
                <c:pt idx="0">
                  <c:v>08</c:v>
                </c:pt>
                <c:pt idx="1">
                  <c:v>'09</c:v>
                </c:pt>
                <c:pt idx="2">
                  <c:v>'10</c:v>
                </c:pt>
                <c:pt idx="3">
                  <c:v>'11</c:v>
                </c:pt>
                <c:pt idx="4">
                  <c:v>'12</c:v>
                </c:pt>
                <c:pt idx="5">
                  <c:v>'13</c:v>
                </c:pt>
                <c:pt idx="6">
                  <c:v>'14</c:v>
                </c:pt>
                <c:pt idx="7">
                  <c:v>'15</c:v>
                </c:pt>
              </c:strCache>
            </c:strRef>
          </c:cat>
          <c:val>
            <c:numRef>
              <c:f>'40～64 65～74 75～認定率'!$J$4:$Q$4</c:f>
              <c:numCache>
                <c:formatCode>0.0%</c:formatCode>
                <c:ptCount val="8"/>
                <c:pt idx="0">
                  <c:v>4.2694729472183765E-2</c:v>
                </c:pt>
                <c:pt idx="1">
                  <c:v>4.2487329162336412E-2</c:v>
                </c:pt>
                <c:pt idx="2">
                  <c:v>4.3253777362474995E-2</c:v>
                </c:pt>
                <c:pt idx="3">
                  <c:v>4.3385837326142269E-2</c:v>
                </c:pt>
                <c:pt idx="4">
                  <c:v>4.3572471277781376E-2</c:v>
                </c:pt>
                <c:pt idx="5">
                  <c:v>4.3715597313012236E-2</c:v>
                </c:pt>
                <c:pt idx="6">
                  <c:v>4.3841466867609563E-2</c:v>
                </c:pt>
                <c:pt idx="7">
                  <c:v>4.3320513655169375E-2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6A-4B9E-AFC1-6271BD1E1BF3}"/>
            </c:ext>
          </c:extLst>
        </c:ser>
        <c:ser>
          <c:idx val="2"/>
          <c:order val="2"/>
          <c:tx>
            <c:strRef>
              <c:f>'40～64 65～74 75～認定率'!$A$5</c:f>
              <c:strCache>
                <c:ptCount val="1"/>
                <c:pt idx="0">
                  <c:v>北海道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triangle"/>
            <c:size val="1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'40～64 65～74 75～認定率'!$J$2:$Q$2</c:f>
              <c:strCache>
                <c:ptCount val="8"/>
                <c:pt idx="0">
                  <c:v>08</c:v>
                </c:pt>
                <c:pt idx="1">
                  <c:v>'09</c:v>
                </c:pt>
                <c:pt idx="2">
                  <c:v>'10</c:v>
                </c:pt>
                <c:pt idx="3">
                  <c:v>'11</c:v>
                </c:pt>
                <c:pt idx="4">
                  <c:v>'12</c:v>
                </c:pt>
                <c:pt idx="5">
                  <c:v>'13</c:v>
                </c:pt>
                <c:pt idx="6">
                  <c:v>'14</c:v>
                </c:pt>
                <c:pt idx="7">
                  <c:v>'15</c:v>
                </c:pt>
              </c:strCache>
            </c:strRef>
          </c:cat>
          <c:val>
            <c:numRef>
              <c:f>'40～64 65～74 75～認定率'!$J$5:$Q$5</c:f>
              <c:numCache>
                <c:formatCode>0.0%</c:formatCode>
                <c:ptCount val="8"/>
                <c:pt idx="0">
                  <c:v>4.6685265261129177E-2</c:v>
                </c:pt>
                <c:pt idx="1">
                  <c:v>4.6593030378951239E-2</c:v>
                </c:pt>
                <c:pt idx="2">
                  <c:v>4.7401530278666219E-2</c:v>
                </c:pt>
                <c:pt idx="3">
                  <c:v>4.7629576320908223E-2</c:v>
                </c:pt>
                <c:pt idx="4">
                  <c:v>4.8801125188418629E-2</c:v>
                </c:pt>
                <c:pt idx="5">
                  <c:v>4.9349031902201121E-2</c:v>
                </c:pt>
                <c:pt idx="6">
                  <c:v>4.9765429544698168E-2</c:v>
                </c:pt>
                <c:pt idx="7">
                  <c:v>4.9084985842798634E-2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6A-4B9E-AFC1-6271BD1E1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576896"/>
        <c:axId val="124578816"/>
      </c:lineChart>
      <c:catAx>
        <c:axId val="12457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4578816"/>
        <c:crosses val="autoZero"/>
        <c:auto val="1"/>
        <c:lblAlgn val="ctr"/>
        <c:lblOffset val="100"/>
        <c:noMultiLvlLbl val="0"/>
      </c:catAx>
      <c:valAx>
        <c:axId val="124578816"/>
        <c:scaling>
          <c:orientation val="minMax"/>
          <c:max val="6.0000000000000012E-2"/>
          <c:min val="3.0000000000000006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4576896"/>
        <c:crosses val="autoZero"/>
        <c:crossBetween val="between"/>
        <c:majorUnit val="1.0000000000000002E-2"/>
      </c:valAx>
    </c:plotArea>
    <c:legend>
      <c:legendPos val="r"/>
      <c:layout>
        <c:manualLayout>
          <c:xMode val="edge"/>
          <c:yMode val="edge"/>
          <c:x val="0.11485367025142618"/>
          <c:y val="8.0781533200341968E-2"/>
          <c:w val="0.48544041597851084"/>
          <c:h val="9.6357024793388424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400">
          <a:latin typeface="+mn-ea"/>
          <a:ea typeface="+mn-ea"/>
        </a:defRPr>
      </a:pPr>
      <a:endParaRPr lang="ja-JP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452347057230717E-2"/>
          <c:y val="2.1212639758612852E-2"/>
          <c:w val="0.93249461794803734"/>
          <c:h val="0.92241651683303372"/>
        </c:manualLayout>
      </c:layout>
      <c:lineChart>
        <c:grouping val="standard"/>
        <c:varyColors val="0"/>
        <c:ser>
          <c:idx val="0"/>
          <c:order val="0"/>
          <c:tx>
            <c:strRef>
              <c:f>'40～64 65～74 75～認定率'!$A$3</c:f>
              <c:strCache>
                <c:ptCount val="1"/>
                <c:pt idx="0">
                  <c:v>増毛町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'40～64 65～74 75～認定率'!$B$2:$S$2</c:f>
              <c:strCache>
                <c:ptCount val="18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'15</c:v>
                </c:pt>
                <c:pt idx="16">
                  <c:v>'16</c:v>
                </c:pt>
                <c:pt idx="17">
                  <c:v>'17</c:v>
                </c:pt>
              </c:strCache>
            </c:strRef>
          </c:cat>
          <c:val>
            <c:numRef>
              <c:f>'40～64 65～74 75～認定率'!$B$3:$S$3</c:f>
              <c:numCache>
                <c:formatCode>0.0%</c:formatCode>
                <c:ptCount val="18"/>
                <c:pt idx="0">
                  <c:v>8.7999999999999995E-2</c:v>
                </c:pt>
                <c:pt idx="1">
                  <c:v>9.1743119266055051E-2</c:v>
                </c:pt>
                <c:pt idx="2">
                  <c:v>0.11211832061068702</c:v>
                </c:pt>
                <c:pt idx="3">
                  <c:v>0.12289966394623139</c:v>
                </c:pt>
                <c:pt idx="4">
                  <c:v>0.1464354527938343</c:v>
                </c:pt>
                <c:pt idx="5">
                  <c:v>0.16260954235637781</c:v>
                </c:pt>
                <c:pt idx="6">
                  <c:v>0.15472071181413741</c:v>
                </c:pt>
                <c:pt idx="7">
                  <c:v>0.1507738392411383</c:v>
                </c:pt>
                <c:pt idx="8">
                  <c:v>0.15839126117179742</c:v>
                </c:pt>
                <c:pt idx="9">
                  <c:v>0.16186693147964251</c:v>
                </c:pt>
                <c:pt idx="10">
                  <c:v>0.17552657973921765</c:v>
                </c:pt>
                <c:pt idx="11">
                  <c:v>0.18968133535660092</c:v>
                </c:pt>
                <c:pt idx="12">
                  <c:v>0.19658119658119658</c:v>
                </c:pt>
                <c:pt idx="13">
                  <c:v>0.20521826392373307</c:v>
                </c:pt>
                <c:pt idx="14">
                  <c:v>0.21374811841445057</c:v>
                </c:pt>
                <c:pt idx="15">
                  <c:v>0.22211105552776389</c:v>
                </c:pt>
                <c:pt idx="16">
                  <c:v>0.224469160768453</c:v>
                </c:pt>
                <c:pt idx="17">
                  <c:v>0.22625127681307455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2F-42E4-8716-059676CE85AE}"/>
            </c:ext>
          </c:extLst>
        </c:ser>
        <c:ser>
          <c:idx val="1"/>
          <c:order val="1"/>
          <c:tx>
            <c:strRef>
              <c:f>'40～64 65～74 75～認定率'!$A$4</c:f>
              <c:strCache>
                <c:ptCount val="1"/>
                <c:pt idx="0">
                  <c:v>国</c:v>
                </c:pt>
              </c:strCache>
            </c:strRef>
          </c:tx>
          <c:spPr>
            <a:ln>
              <a:solidFill>
                <a:srgbClr val="00B0F0"/>
              </a:solidFill>
              <a:prstDash val="lgDash"/>
            </a:ln>
          </c:spPr>
          <c:marker>
            <c:symbol val="square"/>
            <c:size val="1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'40～64 65～74 75～認定率'!$B$2:$S$2</c:f>
              <c:strCache>
                <c:ptCount val="18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'15</c:v>
                </c:pt>
                <c:pt idx="16">
                  <c:v>'16</c:v>
                </c:pt>
                <c:pt idx="17">
                  <c:v>'17</c:v>
                </c:pt>
              </c:strCache>
            </c:strRef>
          </c:cat>
          <c:val>
            <c:numRef>
              <c:f>'40～64 65～74 75～認定率'!$B$4:$S$4</c:f>
              <c:numCache>
                <c:formatCode>0.0%</c:formatCode>
                <c:ptCount val="18"/>
                <c:pt idx="0">
                  <c:v>0.11</c:v>
                </c:pt>
                <c:pt idx="1">
                  <c:v>0.12417818215699558</c:v>
                </c:pt>
                <c:pt idx="2">
                  <c:v>0.13889027698368542</c:v>
                </c:pt>
                <c:pt idx="3">
                  <c:v>0.15122750594473389</c:v>
                </c:pt>
                <c:pt idx="4">
                  <c:v>0.15701287162053457</c:v>
                </c:pt>
                <c:pt idx="5">
                  <c:v>0.16134806970238774</c:v>
                </c:pt>
                <c:pt idx="6">
                  <c:v>0.15885316307618774</c:v>
                </c:pt>
                <c:pt idx="7">
                  <c:v>0.15913633822420212</c:v>
                </c:pt>
                <c:pt idx="8">
                  <c:v>0.15975717377708454</c:v>
                </c:pt>
                <c:pt idx="9">
                  <c:v>0.16240842233222319</c:v>
                </c:pt>
                <c:pt idx="10">
                  <c:v>0.16864940577967238</c:v>
                </c:pt>
                <c:pt idx="11">
                  <c:v>0.17292227717347888</c:v>
                </c:pt>
                <c:pt idx="12">
                  <c:v>0.17639098734474754</c:v>
                </c:pt>
                <c:pt idx="13">
                  <c:v>0.17774887611398149</c:v>
                </c:pt>
                <c:pt idx="14">
                  <c:v>0.17920819862683104</c:v>
                </c:pt>
                <c:pt idx="15">
                  <c:v>0.17499519895035184</c:v>
                </c:pt>
                <c:pt idx="16">
                  <c:v>0.17982225480105901</c:v>
                </c:pt>
                <c:pt idx="17">
                  <c:v>0.18011988634089543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2F-42E4-8716-059676CE85AE}"/>
            </c:ext>
          </c:extLst>
        </c:ser>
        <c:ser>
          <c:idx val="2"/>
          <c:order val="2"/>
          <c:tx>
            <c:strRef>
              <c:f>'40～64 65～74 75～認定率'!$A$5</c:f>
              <c:strCache>
                <c:ptCount val="1"/>
                <c:pt idx="0">
                  <c:v>北海道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triangle"/>
            <c:size val="1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'40～64 65～74 75～認定率'!$B$2:$S$2</c:f>
              <c:strCache>
                <c:ptCount val="18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'15</c:v>
                </c:pt>
                <c:pt idx="16">
                  <c:v>'16</c:v>
                </c:pt>
                <c:pt idx="17">
                  <c:v>'17</c:v>
                </c:pt>
              </c:strCache>
            </c:strRef>
          </c:cat>
          <c:val>
            <c:numRef>
              <c:f>'40～64 65～74 75～認定率'!$B$5:$S$5</c:f>
              <c:numCache>
                <c:formatCode>0.0%</c:formatCode>
                <c:ptCount val="18"/>
                <c:pt idx="0">
                  <c:v>0.115</c:v>
                </c:pt>
                <c:pt idx="1">
                  <c:v>0.12868495684854073</c:v>
                </c:pt>
                <c:pt idx="2">
                  <c:v>0.14234519811954333</c:v>
                </c:pt>
                <c:pt idx="3">
                  <c:v>0.15313078459602386</c:v>
                </c:pt>
                <c:pt idx="4">
                  <c:v>0.15957607834200135</c:v>
                </c:pt>
                <c:pt idx="5">
                  <c:v>0.164476576782072</c:v>
                </c:pt>
                <c:pt idx="6">
                  <c:v>0.16330589585296587</c:v>
                </c:pt>
                <c:pt idx="7">
                  <c:v>0.16486911354743541</c:v>
                </c:pt>
                <c:pt idx="8">
                  <c:v>0.16676067815988846</c:v>
                </c:pt>
                <c:pt idx="9">
                  <c:v>0.16980097707729755</c:v>
                </c:pt>
                <c:pt idx="10">
                  <c:v>0.17649793495324451</c:v>
                </c:pt>
                <c:pt idx="11">
                  <c:v>0.18121497040301268</c:v>
                </c:pt>
                <c:pt idx="12">
                  <c:v>0.18649580005387686</c:v>
                </c:pt>
                <c:pt idx="13">
                  <c:v>0.19000180807702544</c:v>
                </c:pt>
                <c:pt idx="14">
                  <c:v>0.19300850290640512</c:v>
                </c:pt>
                <c:pt idx="15">
                  <c:v>0.19393047486190526</c:v>
                </c:pt>
                <c:pt idx="16">
                  <c:v>0.19545630112537646</c:v>
                </c:pt>
                <c:pt idx="17">
                  <c:v>0.19458821024047407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2F-42E4-8716-059676CE8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01888"/>
        <c:axId val="154912256"/>
      </c:lineChart>
      <c:catAx>
        <c:axId val="15490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912256"/>
        <c:crosses val="autoZero"/>
        <c:auto val="1"/>
        <c:lblAlgn val="ctr"/>
        <c:lblOffset val="100"/>
        <c:noMultiLvlLbl val="0"/>
      </c:catAx>
      <c:valAx>
        <c:axId val="154912256"/>
        <c:scaling>
          <c:orientation val="minMax"/>
          <c:max val="0.23"/>
          <c:min val="8.0000000000000016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4901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3803706165658942E-2"/>
          <c:y val="9.1398833448775058E-2"/>
          <c:w val="0.31217449859514151"/>
          <c:h val="0.10816838649550957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400">
          <a:latin typeface="+mn-ea"/>
          <a:ea typeface="+mn-ea"/>
        </a:defRPr>
      </a:pPr>
      <a:endParaRPr lang="ja-JP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944946868378855E-2"/>
          <c:y val="3.7288059395598219E-2"/>
          <c:w val="0.94705502257535445"/>
          <c:h val="0.86751641815117064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増毛町</c:v>
                </c:pt>
              </c:strCache>
            </c:strRef>
          </c:tx>
          <c:dLbls>
            <c:dLbl>
              <c:idx val="0"/>
              <c:layout>
                <c:manualLayout>
                  <c:x val="-3.6727863344705299E-2"/>
                  <c:y val="5.2610282923072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1F-46AB-A84F-0420F687CB19}"/>
                </c:ext>
              </c:extLst>
            </c:dLbl>
            <c:dLbl>
              <c:idx val="1"/>
              <c:layout>
                <c:manualLayout>
                  <c:x val="-3.6965539920648278E-2"/>
                  <c:y val="-8.3519222392800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1F-46AB-A84F-0420F687CB19}"/>
                </c:ext>
              </c:extLst>
            </c:dLbl>
            <c:dLbl>
              <c:idx val="2"/>
              <c:layout>
                <c:manualLayout>
                  <c:x val="-3.1319097156068725E-2"/>
                  <c:y val="-0.10759050912134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1F-46AB-A84F-0420F687CB19}"/>
                </c:ext>
              </c:extLst>
            </c:dLbl>
            <c:dLbl>
              <c:idx val="3"/>
              <c:layout>
                <c:manualLayout>
                  <c:x val="-2.755155380781513E-2"/>
                  <c:y val="-7.9848928063778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1F-46AB-A84F-0420F687CB19}"/>
                </c:ext>
              </c:extLst>
            </c:dLbl>
            <c:dLbl>
              <c:idx val="4"/>
              <c:layout>
                <c:manualLayout>
                  <c:x val="-3.670445410607566E-2"/>
                  <c:y val="-8.8425692242361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1F-46AB-A84F-0420F687CB19}"/>
                </c:ext>
              </c:extLst>
            </c:dLbl>
            <c:dLbl>
              <c:idx val="5"/>
              <c:layout>
                <c:manualLayout>
                  <c:x val="-3.5129762786008586E-2"/>
                  <c:y val="-9.63734451656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1F-46AB-A84F-0420F687CB19}"/>
                </c:ext>
              </c:extLst>
            </c:dLbl>
            <c:dLbl>
              <c:idx val="6"/>
              <c:layout>
                <c:manualLayout>
                  <c:x val="-4.0130043360854413E-2"/>
                  <c:y val="-8.3637105109965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1F-46AB-A84F-0420F687CB19}"/>
                </c:ext>
              </c:extLst>
            </c:dLbl>
            <c:dLbl>
              <c:idx val="7"/>
              <c:layout>
                <c:manualLayout>
                  <c:x val="-2.5584953751072878E-2"/>
                  <c:y val="-6.7869040038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1F-46AB-A84F-0420F687CB19}"/>
                </c:ext>
              </c:extLst>
            </c:dLbl>
            <c:dLbl>
              <c:idx val="8"/>
              <c:layout>
                <c:manualLayout>
                  <c:x val="-3.0950821669876196E-2"/>
                  <c:y val="6.916620507314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1F-46AB-A84F-0420F687CB19}"/>
                </c:ext>
              </c:extLst>
            </c:dLbl>
            <c:dLbl>
              <c:idx val="9"/>
              <c:layout>
                <c:manualLayout>
                  <c:x val="-8.7828605200945629E-3"/>
                  <c:y val="6.41858024691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1F-46AB-A84F-0420F687CB19}"/>
                </c:ext>
              </c:extLst>
            </c:dLbl>
            <c:dLbl>
              <c:idx val="10"/>
              <c:layout>
                <c:manualLayout>
                  <c:x val="-2.5604554788203056E-2"/>
                  <c:y val="7.5144542872214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08-4EF2-AAA1-650359A85993}"/>
                </c:ext>
              </c:extLst>
            </c:dLbl>
            <c:dLbl>
              <c:idx val="11"/>
              <c:layout>
                <c:manualLayout>
                  <c:x val="-3.2716931118259435E-2"/>
                  <c:y val="8.092489232392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08-4EF2-AAA1-650359A85993}"/>
                </c:ext>
              </c:extLst>
            </c:dLbl>
            <c:dLbl>
              <c:idx val="12"/>
              <c:layout>
                <c:manualLayout>
                  <c:x val="-8.5348515960676514E-3"/>
                  <c:y val="9.826594067904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08-4EF2-AAA1-650359A859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Sheet1!$B$2:$N$2</c:f>
              <c:strCache>
                <c:ptCount val="13"/>
                <c:pt idx="0">
                  <c:v>08</c:v>
                </c:pt>
                <c:pt idx="1">
                  <c:v>'09</c:v>
                </c:pt>
                <c:pt idx="2">
                  <c:v>'10</c:v>
                </c:pt>
                <c:pt idx="3">
                  <c:v>'11</c:v>
                </c:pt>
                <c:pt idx="4">
                  <c:v>'12</c:v>
                </c:pt>
                <c:pt idx="5">
                  <c:v>'13</c:v>
                </c:pt>
                <c:pt idx="6">
                  <c:v>'14</c:v>
                </c:pt>
                <c:pt idx="7">
                  <c:v>'15</c:v>
                </c:pt>
                <c:pt idx="8">
                  <c:v>'16</c:v>
                </c:pt>
                <c:pt idx="9">
                  <c:v>'17</c:v>
                </c:pt>
                <c:pt idx="10">
                  <c:v>'18</c:v>
                </c:pt>
                <c:pt idx="11">
                  <c:v>'19</c:v>
                </c:pt>
                <c:pt idx="12">
                  <c:v>'20</c:v>
                </c:pt>
              </c:strCache>
            </c:strRef>
          </c:cat>
          <c:val>
            <c:numRef>
              <c:f>Sheet1!$B$3:$N$3</c:f>
              <c:numCache>
                <c:formatCode>0.0%</c:formatCode>
                <c:ptCount val="13"/>
                <c:pt idx="0">
                  <c:v>0.184</c:v>
                </c:pt>
                <c:pt idx="1">
                  <c:v>0.219</c:v>
                </c:pt>
                <c:pt idx="2">
                  <c:v>0.24</c:v>
                </c:pt>
                <c:pt idx="3">
                  <c:v>0.27300000000000002</c:v>
                </c:pt>
                <c:pt idx="4">
                  <c:v>0.33200000000000002</c:v>
                </c:pt>
                <c:pt idx="5">
                  <c:v>0.34599999999999997</c:v>
                </c:pt>
                <c:pt idx="6">
                  <c:v>0.48399999999999999</c:v>
                </c:pt>
                <c:pt idx="7">
                  <c:v>0.53300000000000003</c:v>
                </c:pt>
                <c:pt idx="8">
                  <c:v>0.54400000000000004</c:v>
                </c:pt>
                <c:pt idx="9">
                  <c:v>0.628</c:v>
                </c:pt>
                <c:pt idx="10">
                  <c:v>0.65600000000000003</c:v>
                </c:pt>
                <c:pt idx="11">
                  <c:v>0.61899999999999999</c:v>
                </c:pt>
                <c:pt idx="12">
                  <c:v>0.57399999999999995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31F-46AB-A84F-0420F687CB19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北海道</c:v>
                </c:pt>
              </c:strCache>
            </c:strRef>
          </c:tx>
          <c:dLbls>
            <c:dLbl>
              <c:idx val="0"/>
              <c:layout>
                <c:manualLayout>
                  <c:x val="-3.7737148748014558E-2"/>
                  <c:y val="-9.3878791988890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1F-46AB-A84F-0420F687CB19}"/>
                </c:ext>
              </c:extLst>
            </c:dLbl>
            <c:dLbl>
              <c:idx val="1"/>
              <c:layout>
                <c:manualLayout>
                  <c:x val="-3.0718557919621751E-2"/>
                  <c:y val="4.9299382716049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1F-46AB-A84F-0420F687CB19}"/>
                </c:ext>
              </c:extLst>
            </c:dLbl>
            <c:dLbl>
              <c:idx val="2"/>
              <c:layout>
                <c:manualLayout>
                  <c:x val="-3.0272849797028486E-2"/>
                  <c:y val="7.334171104715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1F-46AB-A84F-0420F687CB19}"/>
                </c:ext>
              </c:extLst>
            </c:dLbl>
            <c:dLbl>
              <c:idx val="3"/>
              <c:layout>
                <c:manualLayout>
                  <c:x val="-2.7438539828019432E-2"/>
                  <c:y val="7.8173081868409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1F-46AB-A84F-0420F687CB19}"/>
                </c:ext>
              </c:extLst>
            </c:dLbl>
            <c:dLbl>
              <c:idx val="4"/>
              <c:layout>
                <c:manualLayout>
                  <c:x val="-3.5398016979874491E-2"/>
                  <c:y val="6.9571739826016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1F-46AB-A84F-0420F687CB19}"/>
                </c:ext>
              </c:extLst>
            </c:dLbl>
            <c:dLbl>
              <c:idx val="5"/>
              <c:layout>
                <c:manualLayout>
                  <c:x val="-2.3115447084536084E-2"/>
                  <c:y val="6.7473518489608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31F-46AB-A84F-0420F687CB19}"/>
                </c:ext>
              </c:extLst>
            </c:dLbl>
            <c:dLbl>
              <c:idx val="6"/>
              <c:layout>
                <c:manualLayout>
                  <c:x val="-3.4252868387772133E-2"/>
                  <c:y val="-9.296349413476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1F-46AB-A84F-0420F687CB19}"/>
                </c:ext>
              </c:extLst>
            </c:dLbl>
            <c:dLbl>
              <c:idx val="7"/>
              <c:layout>
                <c:manualLayout>
                  <c:x val="-2.4576676401101734E-2"/>
                  <c:y val="-9.327982034491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1F-46AB-A84F-0420F687CB19}"/>
                </c:ext>
              </c:extLst>
            </c:dLbl>
            <c:dLbl>
              <c:idx val="8"/>
              <c:layout>
                <c:manualLayout>
                  <c:x val="-3.0156475639439035E-2"/>
                  <c:y val="0.10297487732687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1F-46AB-A84F-0420F687CB19}"/>
                </c:ext>
              </c:extLst>
            </c:dLbl>
            <c:dLbl>
              <c:idx val="9"/>
              <c:layout>
                <c:manualLayout>
                  <c:x val="-2.9871980586236777E-2"/>
                  <c:y val="0.11560698903417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08-4EF2-AAA1-650359A85993}"/>
                </c:ext>
              </c:extLst>
            </c:dLbl>
            <c:dLbl>
              <c:idx val="10"/>
              <c:layout>
                <c:manualLayout>
                  <c:x val="-3.2716931118259435E-2"/>
                  <c:y val="-0.13872838684101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08-4EF2-AAA1-650359A85993}"/>
                </c:ext>
              </c:extLst>
            </c:dLbl>
            <c:dLbl>
              <c:idx val="11"/>
              <c:layout>
                <c:manualLayout>
                  <c:x val="-2.9871980586236989E-2"/>
                  <c:y val="-0.16184978464784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08-4EF2-AAA1-650359A85993}"/>
                </c:ext>
              </c:extLst>
            </c:dLbl>
            <c:dLbl>
              <c:idx val="12"/>
              <c:layout>
                <c:manualLayout>
                  <c:x val="-4.2674257980338257E-3"/>
                  <c:y val="-6.3583843968797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08-4EF2-AAA1-650359A859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Sheet1!$B$2:$N$2</c:f>
              <c:strCache>
                <c:ptCount val="13"/>
                <c:pt idx="0">
                  <c:v>08</c:v>
                </c:pt>
                <c:pt idx="1">
                  <c:v>'09</c:v>
                </c:pt>
                <c:pt idx="2">
                  <c:v>'10</c:v>
                </c:pt>
                <c:pt idx="3">
                  <c:v>'11</c:v>
                </c:pt>
                <c:pt idx="4">
                  <c:v>'12</c:v>
                </c:pt>
                <c:pt idx="5">
                  <c:v>'13</c:v>
                </c:pt>
                <c:pt idx="6">
                  <c:v>'14</c:v>
                </c:pt>
                <c:pt idx="7">
                  <c:v>'15</c:v>
                </c:pt>
                <c:pt idx="8">
                  <c:v>'16</c:v>
                </c:pt>
                <c:pt idx="9">
                  <c:v>'17</c:v>
                </c:pt>
                <c:pt idx="10">
                  <c:v>'18</c:v>
                </c:pt>
                <c:pt idx="11">
                  <c:v>'19</c:v>
                </c:pt>
                <c:pt idx="12">
                  <c:v>'20</c:v>
                </c:pt>
              </c:strCache>
            </c:strRef>
          </c:cat>
          <c:val>
            <c:numRef>
              <c:f>Sheet1!$B$4:$N$4</c:f>
              <c:numCache>
                <c:formatCode>0.0%</c:formatCode>
                <c:ptCount val="13"/>
                <c:pt idx="0">
                  <c:v>0.20899999999999999</c:v>
                </c:pt>
                <c:pt idx="1">
                  <c:v>0.215</c:v>
                </c:pt>
                <c:pt idx="2">
                  <c:v>0.22600000000000001</c:v>
                </c:pt>
                <c:pt idx="3">
                  <c:v>0.23499999999999999</c:v>
                </c:pt>
                <c:pt idx="4">
                  <c:v>0.24</c:v>
                </c:pt>
                <c:pt idx="5">
                  <c:v>0.247</c:v>
                </c:pt>
                <c:pt idx="6">
                  <c:v>0.26100000000000001</c:v>
                </c:pt>
                <c:pt idx="7">
                  <c:v>0.27100000000000002</c:v>
                </c:pt>
                <c:pt idx="8">
                  <c:v>0.27600000000000002</c:v>
                </c:pt>
                <c:pt idx="9">
                  <c:v>0.28100000000000003</c:v>
                </c:pt>
                <c:pt idx="10">
                  <c:v>0.29499999999999998</c:v>
                </c:pt>
                <c:pt idx="11">
                  <c:v>0.28899999999999998</c:v>
                </c:pt>
                <c:pt idx="12">
                  <c:v>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A31F-46AB-A84F-0420F687C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732544"/>
        <c:axId val="234738432"/>
      </c:lineChart>
      <c:catAx>
        <c:axId val="23473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4738432"/>
        <c:crosses val="autoZero"/>
        <c:auto val="1"/>
        <c:lblAlgn val="ctr"/>
        <c:lblOffset val="100"/>
        <c:noMultiLvlLbl val="0"/>
      </c:catAx>
      <c:valAx>
        <c:axId val="234738432"/>
        <c:scaling>
          <c:orientation val="minMax"/>
          <c:max val="0.66000000000000014"/>
          <c:min val="0.1500000000000000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34732544"/>
        <c:crosses val="autoZero"/>
        <c:crossBetween val="between"/>
        <c:minorUnit val="5.000000000000001E-2"/>
      </c:valAx>
      <c:spPr>
        <a:noFill/>
      </c:spPr>
    </c:plotArea>
    <c:legend>
      <c:legendPos val="r"/>
      <c:layout>
        <c:manualLayout>
          <c:xMode val="edge"/>
          <c:yMode val="edge"/>
          <c:x val="0.10149338621805157"/>
          <c:y val="0.29882358154064292"/>
          <c:w val="0.21680785573726277"/>
          <c:h val="9.9192962032760873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ＭＳ Ｐゴシック" panose="020B0600070205080204" pitchFamily="50" charset="-128"/>
          <a:ea typeface="ＭＳ Ｐゴシック" panose="020B0600070205080204" pitchFamily="50" charset="-128"/>
        </a:defRPr>
      </a:pPr>
      <a:endParaRPr lang="ja-JP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944946868378855E-2"/>
          <c:y val="3.7288059395598219E-2"/>
          <c:w val="0.94705502257535445"/>
          <c:h val="0.86751641815117064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増毛町</c:v>
                </c:pt>
              </c:strCache>
            </c:strRef>
          </c:tx>
          <c:dLbls>
            <c:dLbl>
              <c:idx val="0"/>
              <c:layout>
                <c:manualLayout>
                  <c:x val="-3.6727863344705299E-2"/>
                  <c:y val="5.2610282923072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1F-46AB-A84F-0420F687CB19}"/>
                </c:ext>
              </c:extLst>
            </c:dLbl>
            <c:dLbl>
              <c:idx val="1"/>
              <c:layout>
                <c:manualLayout>
                  <c:x val="-3.6965539920648278E-2"/>
                  <c:y val="-8.3519222392800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1F-46AB-A84F-0420F687CB19}"/>
                </c:ext>
              </c:extLst>
            </c:dLbl>
            <c:dLbl>
              <c:idx val="2"/>
              <c:layout>
                <c:manualLayout>
                  <c:x val="-3.558652295410257E-2"/>
                  <c:y val="-8.4469111314510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1F-46AB-A84F-0420F687CB19}"/>
                </c:ext>
              </c:extLst>
            </c:dLbl>
            <c:dLbl>
              <c:idx val="3"/>
              <c:layout>
                <c:manualLayout>
                  <c:x val="-2.755155380781513E-2"/>
                  <c:y val="-7.9848928063778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1F-46AB-A84F-0420F687CB19}"/>
                </c:ext>
              </c:extLst>
            </c:dLbl>
            <c:dLbl>
              <c:idx val="4"/>
              <c:layout>
                <c:manualLayout>
                  <c:x val="-3.670445410607566E-2"/>
                  <c:y val="-8.8425692242361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1F-46AB-A84F-0420F687CB19}"/>
                </c:ext>
              </c:extLst>
            </c:dLbl>
            <c:dLbl>
              <c:idx val="5"/>
              <c:layout>
                <c:manualLayout>
                  <c:x val="-3.5129762786008586E-2"/>
                  <c:y val="-9.63734451656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1F-46AB-A84F-0420F687CB19}"/>
                </c:ext>
              </c:extLst>
            </c:dLbl>
            <c:dLbl>
              <c:idx val="6"/>
              <c:layout>
                <c:manualLayout>
                  <c:x val="-4.0130043360854413E-2"/>
                  <c:y val="-8.3637105109965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1F-46AB-A84F-0420F687CB19}"/>
                </c:ext>
              </c:extLst>
            </c:dLbl>
            <c:dLbl>
              <c:idx val="7"/>
              <c:layout>
                <c:manualLayout>
                  <c:x val="-2.5584953751072878E-2"/>
                  <c:y val="-6.7869040038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1F-46AB-A84F-0420F687CB19}"/>
                </c:ext>
              </c:extLst>
            </c:dLbl>
            <c:dLbl>
              <c:idx val="8"/>
              <c:layout>
                <c:manualLayout>
                  <c:x val="-3.0950821669876196E-2"/>
                  <c:y val="6.916620507314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1F-46AB-A84F-0420F687CB19}"/>
                </c:ext>
              </c:extLst>
            </c:dLbl>
            <c:dLbl>
              <c:idx val="9"/>
              <c:layout>
                <c:manualLayout>
                  <c:x val="-8.7828605200945629E-3"/>
                  <c:y val="6.41858024691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1F-46AB-A84F-0420F687CB19}"/>
                </c:ext>
              </c:extLst>
            </c:dLbl>
            <c:dLbl>
              <c:idx val="10"/>
              <c:layout>
                <c:manualLayout>
                  <c:x val="-2.5604554788203056E-2"/>
                  <c:y val="7.5144542872214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08-4EF2-AAA1-650359A85993}"/>
                </c:ext>
              </c:extLst>
            </c:dLbl>
            <c:dLbl>
              <c:idx val="11"/>
              <c:layout>
                <c:manualLayout>
                  <c:x val="-3.2716931118259435E-2"/>
                  <c:y val="8.092489232392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08-4EF2-AAA1-650359A85993}"/>
                </c:ext>
              </c:extLst>
            </c:dLbl>
            <c:dLbl>
              <c:idx val="12"/>
              <c:layout>
                <c:manualLayout>
                  <c:x val="-8.5348515960676514E-3"/>
                  <c:y val="9.826594067904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08-4EF2-AAA1-650359A859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Sheet1!$B$2:$N$2</c:f>
              <c:strCache>
                <c:ptCount val="13"/>
                <c:pt idx="0">
                  <c:v>08</c:v>
                </c:pt>
                <c:pt idx="1">
                  <c:v>'09</c:v>
                </c:pt>
                <c:pt idx="2">
                  <c:v>'10</c:v>
                </c:pt>
                <c:pt idx="3">
                  <c:v>'11</c:v>
                </c:pt>
                <c:pt idx="4">
                  <c:v>'12</c:v>
                </c:pt>
                <c:pt idx="5">
                  <c:v>'13</c:v>
                </c:pt>
                <c:pt idx="6">
                  <c:v>'14</c:v>
                </c:pt>
                <c:pt idx="7">
                  <c:v>'15</c:v>
                </c:pt>
                <c:pt idx="8">
                  <c:v>'16</c:v>
                </c:pt>
                <c:pt idx="9">
                  <c:v>'17</c:v>
                </c:pt>
                <c:pt idx="10">
                  <c:v>'18</c:v>
                </c:pt>
                <c:pt idx="11">
                  <c:v>'19</c:v>
                </c:pt>
                <c:pt idx="12">
                  <c:v>'20</c:v>
                </c:pt>
              </c:strCache>
            </c:strRef>
          </c:cat>
          <c:val>
            <c:numRef>
              <c:f>Sheet1!$B$3:$N$3</c:f>
              <c:numCache>
                <c:formatCode>0.0%</c:formatCode>
                <c:ptCount val="13"/>
                <c:pt idx="0">
                  <c:v>0.184</c:v>
                </c:pt>
                <c:pt idx="1">
                  <c:v>0.219</c:v>
                </c:pt>
                <c:pt idx="2">
                  <c:v>0.24</c:v>
                </c:pt>
                <c:pt idx="3">
                  <c:v>0.27300000000000002</c:v>
                </c:pt>
                <c:pt idx="4">
                  <c:v>0.33200000000000002</c:v>
                </c:pt>
                <c:pt idx="5">
                  <c:v>0.34599999999999997</c:v>
                </c:pt>
                <c:pt idx="6">
                  <c:v>0.48399999999999999</c:v>
                </c:pt>
                <c:pt idx="7">
                  <c:v>0.53300000000000003</c:v>
                </c:pt>
                <c:pt idx="8">
                  <c:v>0.54400000000000004</c:v>
                </c:pt>
                <c:pt idx="9">
                  <c:v>0.628</c:v>
                </c:pt>
                <c:pt idx="10">
                  <c:v>0.65600000000000003</c:v>
                </c:pt>
                <c:pt idx="11">
                  <c:v>0.61899999999999999</c:v>
                </c:pt>
                <c:pt idx="12">
                  <c:v>0.57399999999999995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31F-46AB-A84F-0420F687CB19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北海道</c:v>
                </c:pt>
              </c:strCache>
            </c:strRef>
          </c:tx>
          <c:dLbls>
            <c:dLbl>
              <c:idx val="0"/>
              <c:layout>
                <c:manualLayout>
                  <c:x val="-3.7737148748014558E-2"/>
                  <c:y val="-9.3878791988890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1F-46AB-A84F-0420F687CB19}"/>
                </c:ext>
              </c:extLst>
            </c:dLbl>
            <c:dLbl>
              <c:idx val="1"/>
              <c:layout>
                <c:manualLayout>
                  <c:x val="-3.0718557919621751E-2"/>
                  <c:y val="4.9299382716049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1F-46AB-A84F-0420F687CB19}"/>
                </c:ext>
              </c:extLst>
            </c:dLbl>
            <c:dLbl>
              <c:idx val="2"/>
              <c:layout>
                <c:manualLayout>
                  <c:x val="-3.0272849797028486E-2"/>
                  <c:y val="7.334171104715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1F-46AB-A84F-0420F687CB19}"/>
                </c:ext>
              </c:extLst>
            </c:dLbl>
            <c:dLbl>
              <c:idx val="3"/>
              <c:layout>
                <c:manualLayout>
                  <c:x val="-2.7438539828019432E-2"/>
                  <c:y val="7.8173081868409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1F-46AB-A84F-0420F687CB19}"/>
                </c:ext>
              </c:extLst>
            </c:dLbl>
            <c:dLbl>
              <c:idx val="4"/>
              <c:layout>
                <c:manualLayout>
                  <c:x val="-3.5398016979874491E-2"/>
                  <c:y val="6.9571739826016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1F-46AB-A84F-0420F687CB19}"/>
                </c:ext>
              </c:extLst>
            </c:dLbl>
            <c:dLbl>
              <c:idx val="5"/>
              <c:layout>
                <c:manualLayout>
                  <c:x val="-2.3115447084536084E-2"/>
                  <c:y val="6.7473518489608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31F-46AB-A84F-0420F687CB19}"/>
                </c:ext>
              </c:extLst>
            </c:dLbl>
            <c:dLbl>
              <c:idx val="6"/>
              <c:layout>
                <c:manualLayout>
                  <c:x val="-3.4252868387772133E-2"/>
                  <c:y val="-9.296349413476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1F-46AB-A84F-0420F687CB19}"/>
                </c:ext>
              </c:extLst>
            </c:dLbl>
            <c:dLbl>
              <c:idx val="7"/>
              <c:layout>
                <c:manualLayout>
                  <c:x val="-2.4576676401101734E-2"/>
                  <c:y val="-9.327982034491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1F-46AB-A84F-0420F687CB19}"/>
                </c:ext>
              </c:extLst>
            </c:dLbl>
            <c:dLbl>
              <c:idx val="8"/>
              <c:layout>
                <c:manualLayout>
                  <c:x val="-3.0156475639439035E-2"/>
                  <c:y val="0.10297487732687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1F-46AB-A84F-0420F687CB19}"/>
                </c:ext>
              </c:extLst>
            </c:dLbl>
            <c:dLbl>
              <c:idx val="9"/>
              <c:layout>
                <c:manualLayout>
                  <c:x val="-2.9871980586236777E-2"/>
                  <c:y val="0.11560698903417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08-4EF2-AAA1-650359A85993}"/>
                </c:ext>
              </c:extLst>
            </c:dLbl>
            <c:dLbl>
              <c:idx val="10"/>
              <c:layout>
                <c:manualLayout>
                  <c:x val="-3.2716931118259435E-2"/>
                  <c:y val="-0.13872838684101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08-4EF2-AAA1-650359A85993}"/>
                </c:ext>
              </c:extLst>
            </c:dLbl>
            <c:dLbl>
              <c:idx val="11"/>
              <c:layout>
                <c:manualLayout>
                  <c:x val="-2.9871980586236989E-2"/>
                  <c:y val="-0.16184978464784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08-4EF2-AAA1-650359A85993}"/>
                </c:ext>
              </c:extLst>
            </c:dLbl>
            <c:dLbl>
              <c:idx val="12"/>
              <c:layout>
                <c:manualLayout>
                  <c:x val="-4.2674257980338257E-3"/>
                  <c:y val="-6.3583843968797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08-4EF2-AAA1-650359A859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Sheet1!$B$2:$N$2</c:f>
              <c:strCache>
                <c:ptCount val="13"/>
                <c:pt idx="0">
                  <c:v>08</c:v>
                </c:pt>
                <c:pt idx="1">
                  <c:v>'09</c:v>
                </c:pt>
                <c:pt idx="2">
                  <c:v>'10</c:v>
                </c:pt>
                <c:pt idx="3">
                  <c:v>'11</c:v>
                </c:pt>
                <c:pt idx="4">
                  <c:v>'12</c:v>
                </c:pt>
                <c:pt idx="5">
                  <c:v>'13</c:v>
                </c:pt>
                <c:pt idx="6">
                  <c:v>'14</c:v>
                </c:pt>
                <c:pt idx="7">
                  <c:v>'15</c:v>
                </c:pt>
                <c:pt idx="8">
                  <c:v>'16</c:v>
                </c:pt>
                <c:pt idx="9">
                  <c:v>'17</c:v>
                </c:pt>
                <c:pt idx="10">
                  <c:v>'18</c:v>
                </c:pt>
                <c:pt idx="11">
                  <c:v>'19</c:v>
                </c:pt>
                <c:pt idx="12">
                  <c:v>'20</c:v>
                </c:pt>
              </c:strCache>
            </c:strRef>
          </c:cat>
          <c:val>
            <c:numRef>
              <c:f>Sheet1!$B$4:$N$4</c:f>
              <c:numCache>
                <c:formatCode>0.0%</c:formatCode>
                <c:ptCount val="13"/>
                <c:pt idx="0">
                  <c:v>0.20899999999999999</c:v>
                </c:pt>
                <c:pt idx="1">
                  <c:v>0.215</c:v>
                </c:pt>
                <c:pt idx="2">
                  <c:v>0.22600000000000001</c:v>
                </c:pt>
                <c:pt idx="3">
                  <c:v>0.23499999999999999</c:v>
                </c:pt>
                <c:pt idx="4">
                  <c:v>0.24</c:v>
                </c:pt>
                <c:pt idx="5">
                  <c:v>0.247</c:v>
                </c:pt>
                <c:pt idx="6">
                  <c:v>0.26100000000000001</c:v>
                </c:pt>
                <c:pt idx="7">
                  <c:v>0.27100000000000002</c:v>
                </c:pt>
                <c:pt idx="8">
                  <c:v>0.27600000000000002</c:v>
                </c:pt>
                <c:pt idx="9">
                  <c:v>0.28100000000000003</c:v>
                </c:pt>
                <c:pt idx="10">
                  <c:v>0.29499999999999998</c:v>
                </c:pt>
                <c:pt idx="11">
                  <c:v>0.28899999999999998</c:v>
                </c:pt>
                <c:pt idx="12">
                  <c:v>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A31F-46AB-A84F-0420F687C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732544"/>
        <c:axId val="234738432"/>
      </c:lineChart>
      <c:catAx>
        <c:axId val="23473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4738432"/>
        <c:crosses val="autoZero"/>
        <c:auto val="1"/>
        <c:lblAlgn val="ctr"/>
        <c:lblOffset val="100"/>
        <c:noMultiLvlLbl val="0"/>
      </c:catAx>
      <c:valAx>
        <c:axId val="234738432"/>
        <c:scaling>
          <c:orientation val="minMax"/>
          <c:max val="0.66000000000000014"/>
          <c:min val="0.1500000000000000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34732544"/>
        <c:crosses val="autoZero"/>
        <c:crossBetween val="between"/>
        <c:minorUnit val="5.000000000000001E-2"/>
      </c:valAx>
      <c:spPr>
        <a:noFill/>
      </c:spPr>
    </c:plotArea>
    <c:legend>
      <c:legendPos val="r"/>
      <c:layout>
        <c:manualLayout>
          <c:xMode val="edge"/>
          <c:yMode val="edge"/>
          <c:x val="0.10149338621805157"/>
          <c:y val="0.29882358154064292"/>
          <c:w val="0.21680785573726277"/>
          <c:h val="9.9192962032760873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ＭＳ Ｐゴシック" panose="020B0600070205080204" pitchFamily="50" charset="-128"/>
          <a:ea typeface="ＭＳ Ｐゴシック" panose="020B0600070205080204" pitchFamily="50" charset="-128"/>
        </a:defRPr>
      </a:pPr>
      <a:endParaRPr lang="ja-JP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944946868378855E-2"/>
          <c:y val="3.7288059395598219E-2"/>
          <c:w val="0.94705502257535445"/>
          <c:h val="0.86751641815117064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増毛町</c:v>
                </c:pt>
              </c:strCache>
            </c:strRef>
          </c:tx>
          <c:dLbls>
            <c:dLbl>
              <c:idx val="0"/>
              <c:layout>
                <c:manualLayout>
                  <c:x val="-3.6727863344705299E-2"/>
                  <c:y val="5.2610282923072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1F-46AB-A84F-0420F687CB19}"/>
                </c:ext>
              </c:extLst>
            </c:dLbl>
            <c:dLbl>
              <c:idx val="1"/>
              <c:layout>
                <c:manualLayout>
                  <c:x val="-3.6965539920648278E-2"/>
                  <c:y val="-8.3519222392800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1F-46AB-A84F-0420F687CB19}"/>
                </c:ext>
              </c:extLst>
            </c:dLbl>
            <c:dLbl>
              <c:idx val="2"/>
              <c:layout>
                <c:manualLayout>
                  <c:x val="-3.558652295410257E-2"/>
                  <c:y val="-8.4469111314510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1F-46AB-A84F-0420F687CB19}"/>
                </c:ext>
              </c:extLst>
            </c:dLbl>
            <c:dLbl>
              <c:idx val="3"/>
              <c:layout>
                <c:manualLayout>
                  <c:x val="-2.755155380781513E-2"/>
                  <c:y val="-7.9848928063778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1F-46AB-A84F-0420F687CB19}"/>
                </c:ext>
              </c:extLst>
            </c:dLbl>
            <c:dLbl>
              <c:idx val="4"/>
              <c:layout>
                <c:manualLayout>
                  <c:x val="-3.670445410607566E-2"/>
                  <c:y val="-8.8425692242361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1F-46AB-A84F-0420F687CB19}"/>
                </c:ext>
              </c:extLst>
            </c:dLbl>
            <c:dLbl>
              <c:idx val="5"/>
              <c:layout>
                <c:manualLayout>
                  <c:x val="-3.5129762786008586E-2"/>
                  <c:y val="-9.63734451656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1F-46AB-A84F-0420F687CB19}"/>
                </c:ext>
              </c:extLst>
            </c:dLbl>
            <c:dLbl>
              <c:idx val="6"/>
              <c:layout>
                <c:manualLayout>
                  <c:x val="-4.0130043360854413E-2"/>
                  <c:y val="-8.3637105109965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1F-46AB-A84F-0420F687CB19}"/>
                </c:ext>
              </c:extLst>
            </c:dLbl>
            <c:dLbl>
              <c:idx val="7"/>
              <c:layout>
                <c:manualLayout>
                  <c:x val="-2.5584953751072878E-2"/>
                  <c:y val="-6.7869040038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1F-46AB-A84F-0420F687CB19}"/>
                </c:ext>
              </c:extLst>
            </c:dLbl>
            <c:dLbl>
              <c:idx val="8"/>
              <c:layout>
                <c:manualLayout>
                  <c:x val="-3.0950821669876196E-2"/>
                  <c:y val="6.916620507314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1F-46AB-A84F-0420F687CB19}"/>
                </c:ext>
              </c:extLst>
            </c:dLbl>
            <c:dLbl>
              <c:idx val="9"/>
              <c:layout>
                <c:manualLayout>
                  <c:x val="-8.7828605200945629E-3"/>
                  <c:y val="6.41858024691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1F-46AB-A84F-0420F687CB19}"/>
                </c:ext>
              </c:extLst>
            </c:dLbl>
            <c:dLbl>
              <c:idx val="10"/>
              <c:layout>
                <c:manualLayout>
                  <c:x val="-2.5604554788203056E-2"/>
                  <c:y val="7.5144542872214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08-4EF2-AAA1-650359A85993}"/>
                </c:ext>
              </c:extLst>
            </c:dLbl>
            <c:dLbl>
              <c:idx val="11"/>
              <c:layout>
                <c:manualLayout>
                  <c:x val="-3.2716931118259435E-2"/>
                  <c:y val="8.092489232392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08-4EF2-AAA1-650359A85993}"/>
                </c:ext>
              </c:extLst>
            </c:dLbl>
            <c:dLbl>
              <c:idx val="12"/>
              <c:layout>
                <c:manualLayout>
                  <c:x val="-8.5348515960676514E-3"/>
                  <c:y val="9.826594067904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08-4EF2-AAA1-650359A859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Sheet1!$B$2:$N$2</c:f>
              <c:strCache>
                <c:ptCount val="13"/>
                <c:pt idx="0">
                  <c:v>08</c:v>
                </c:pt>
                <c:pt idx="1">
                  <c:v>'09</c:v>
                </c:pt>
                <c:pt idx="2">
                  <c:v>'10</c:v>
                </c:pt>
                <c:pt idx="3">
                  <c:v>'11</c:v>
                </c:pt>
                <c:pt idx="4">
                  <c:v>'12</c:v>
                </c:pt>
                <c:pt idx="5">
                  <c:v>'13</c:v>
                </c:pt>
                <c:pt idx="6">
                  <c:v>'14</c:v>
                </c:pt>
                <c:pt idx="7">
                  <c:v>'15</c:v>
                </c:pt>
                <c:pt idx="8">
                  <c:v>'16</c:v>
                </c:pt>
                <c:pt idx="9">
                  <c:v>'17</c:v>
                </c:pt>
                <c:pt idx="10">
                  <c:v>'18</c:v>
                </c:pt>
                <c:pt idx="11">
                  <c:v>'19</c:v>
                </c:pt>
                <c:pt idx="12">
                  <c:v>'20</c:v>
                </c:pt>
              </c:strCache>
            </c:strRef>
          </c:cat>
          <c:val>
            <c:numRef>
              <c:f>Sheet1!$B$3:$N$3</c:f>
              <c:numCache>
                <c:formatCode>0.0%</c:formatCode>
                <c:ptCount val="13"/>
                <c:pt idx="0">
                  <c:v>0.184</c:v>
                </c:pt>
                <c:pt idx="1">
                  <c:v>0.219</c:v>
                </c:pt>
                <c:pt idx="2">
                  <c:v>0.24</c:v>
                </c:pt>
                <c:pt idx="3">
                  <c:v>0.27300000000000002</c:v>
                </c:pt>
                <c:pt idx="4">
                  <c:v>0.33200000000000002</c:v>
                </c:pt>
                <c:pt idx="5">
                  <c:v>0.34599999999999997</c:v>
                </c:pt>
                <c:pt idx="6">
                  <c:v>0.48399999999999999</c:v>
                </c:pt>
                <c:pt idx="7">
                  <c:v>0.53300000000000003</c:v>
                </c:pt>
                <c:pt idx="8">
                  <c:v>0.54400000000000004</c:v>
                </c:pt>
                <c:pt idx="9">
                  <c:v>0.628</c:v>
                </c:pt>
                <c:pt idx="10">
                  <c:v>0.65600000000000003</c:v>
                </c:pt>
                <c:pt idx="11">
                  <c:v>0.61899999999999999</c:v>
                </c:pt>
                <c:pt idx="12">
                  <c:v>0.57399999999999995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31F-46AB-A84F-0420F687CB19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北海道</c:v>
                </c:pt>
              </c:strCache>
            </c:strRef>
          </c:tx>
          <c:dLbls>
            <c:dLbl>
              <c:idx val="0"/>
              <c:layout>
                <c:manualLayout>
                  <c:x val="-3.7737148748014558E-2"/>
                  <c:y val="-9.3878791988890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1F-46AB-A84F-0420F687CB19}"/>
                </c:ext>
              </c:extLst>
            </c:dLbl>
            <c:dLbl>
              <c:idx val="1"/>
              <c:layout>
                <c:manualLayout>
                  <c:x val="-3.0718557919621751E-2"/>
                  <c:y val="4.9299382716049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1F-46AB-A84F-0420F687CB19}"/>
                </c:ext>
              </c:extLst>
            </c:dLbl>
            <c:dLbl>
              <c:idx val="2"/>
              <c:layout>
                <c:manualLayout>
                  <c:x val="-3.0272849797028486E-2"/>
                  <c:y val="7.334171104715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1F-46AB-A84F-0420F687CB19}"/>
                </c:ext>
              </c:extLst>
            </c:dLbl>
            <c:dLbl>
              <c:idx val="3"/>
              <c:layout>
                <c:manualLayout>
                  <c:x val="-2.7438539828019432E-2"/>
                  <c:y val="7.8173081868409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1F-46AB-A84F-0420F687CB19}"/>
                </c:ext>
              </c:extLst>
            </c:dLbl>
            <c:dLbl>
              <c:idx val="4"/>
              <c:layout>
                <c:manualLayout>
                  <c:x val="-3.5398016979874491E-2"/>
                  <c:y val="6.9571739826016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1F-46AB-A84F-0420F687CB19}"/>
                </c:ext>
              </c:extLst>
            </c:dLbl>
            <c:dLbl>
              <c:idx val="5"/>
              <c:layout>
                <c:manualLayout>
                  <c:x val="-2.3115447084536084E-2"/>
                  <c:y val="6.7473518489608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31F-46AB-A84F-0420F687CB19}"/>
                </c:ext>
              </c:extLst>
            </c:dLbl>
            <c:dLbl>
              <c:idx val="6"/>
              <c:layout>
                <c:manualLayout>
                  <c:x val="-3.4252868387772133E-2"/>
                  <c:y val="-9.296349413476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1F-46AB-A84F-0420F687CB19}"/>
                </c:ext>
              </c:extLst>
            </c:dLbl>
            <c:dLbl>
              <c:idx val="7"/>
              <c:layout>
                <c:manualLayout>
                  <c:x val="-2.4576676401101734E-2"/>
                  <c:y val="-9.327982034491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1F-46AB-A84F-0420F687CB19}"/>
                </c:ext>
              </c:extLst>
            </c:dLbl>
            <c:dLbl>
              <c:idx val="8"/>
              <c:layout>
                <c:manualLayout>
                  <c:x val="-3.0156475639439035E-2"/>
                  <c:y val="0.10297487732687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1F-46AB-A84F-0420F687CB19}"/>
                </c:ext>
              </c:extLst>
            </c:dLbl>
            <c:dLbl>
              <c:idx val="9"/>
              <c:layout>
                <c:manualLayout>
                  <c:x val="-2.9871980586236777E-2"/>
                  <c:y val="0.11560698903417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08-4EF2-AAA1-650359A85993}"/>
                </c:ext>
              </c:extLst>
            </c:dLbl>
            <c:dLbl>
              <c:idx val="10"/>
              <c:layout>
                <c:manualLayout>
                  <c:x val="-3.2716931118259435E-2"/>
                  <c:y val="-0.13872838684101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08-4EF2-AAA1-650359A85993}"/>
                </c:ext>
              </c:extLst>
            </c:dLbl>
            <c:dLbl>
              <c:idx val="11"/>
              <c:layout>
                <c:manualLayout>
                  <c:x val="-2.9871980586236989E-2"/>
                  <c:y val="-0.16184978464784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08-4EF2-AAA1-650359A85993}"/>
                </c:ext>
              </c:extLst>
            </c:dLbl>
            <c:dLbl>
              <c:idx val="12"/>
              <c:layout>
                <c:manualLayout>
                  <c:x val="-4.2674257980338257E-3"/>
                  <c:y val="-6.3583843968797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08-4EF2-AAA1-650359A859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Sheet1!$B$2:$N$2</c:f>
              <c:strCache>
                <c:ptCount val="13"/>
                <c:pt idx="0">
                  <c:v>08</c:v>
                </c:pt>
                <c:pt idx="1">
                  <c:v>'09</c:v>
                </c:pt>
                <c:pt idx="2">
                  <c:v>'10</c:v>
                </c:pt>
                <c:pt idx="3">
                  <c:v>'11</c:v>
                </c:pt>
                <c:pt idx="4">
                  <c:v>'12</c:v>
                </c:pt>
                <c:pt idx="5">
                  <c:v>'13</c:v>
                </c:pt>
                <c:pt idx="6">
                  <c:v>'14</c:v>
                </c:pt>
                <c:pt idx="7">
                  <c:v>'15</c:v>
                </c:pt>
                <c:pt idx="8">
                  <c:v>'16</c:v>
                </c:pt>
                <c:pt idx="9">
                  <c:v>'17</c:v>
                </c:pt>
                <c:pt idx="10">
                  <c:v>'18</c:v>
                </c:pt>
                <c:pt idx="11">
                  <c:v>'19</c:v>
                </c:pt>
                <c:pt idx="12">
                  <c:v>'20</c:v>
                </c:pt>
              </c:strCache>
            </c:strRef>
          </c:cat>
          <c:val>
            <c:numRef>
              <c:f>Sheet1!$B$4:$N$4</c:f>
              <c:numCache>
                <c:formatCode>0.0%</c:formatCode>
                <c:ptCount val="13"/>
                <c:pt idx="0">
                  <c:v>0.20899999999999999</c:v>
                </c:pt>
                <c:pt idx="1">
                  <c:v>0.215</c:v>
                </c:pt>
                <c:pt idx="2">
                  <c:v>0.22600000000000001</c:v>
                </c:pt>
                <c:pt idx="3">
                  <c:v>0.23499999999999999</c:v>
                </c:pt>
                <c:pt idx="4">
                  <c:v>0.24</c:v>
                </c:pt>
                <c:pt idx="5">
                  <c:v>0.247</c:v>
                </c:pt>
                <c:pt idx="6">
                  <c:v>0.26100000000000001</c:v>
                </c:pt>
                <c:pt idx="7">
                  <c:v>0.27100000000000002</c:v>
                </c:pt>
                <c:pt idx="8">
                  <c:v>0.27600000000000002</c:v>
                </c:pt>
                <c:pt idx="9">
                  <c:v>0.28100000000000003</c:v>
                </c:pt>
                <c:pt idx="10">
                  <c:v>0.29499999999999998</c:v>
                </c:pt>
                <c:pt idx="11">
                  <c:v>0.28899999999999998</c:v>
                </c:pt>
                <c:pt idx="12">
                  <c:v>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A31F-46AB-A84F-0420F687C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732544"/>
        <c:axId val="234738432"/>
      </c:lineChart>
      <c:catAx>
        <c:axId val="23473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4738432"/>
        <c:crosses val="autoZero"/>
        <c:auto val="1"/>
        <c:lblAlgn val="ctr"/>
        <c:lblOffset val="100"/>
        <c:noMultiLvlLbl val="0"/>
      </c:catAx>
      <c:valAx>
        <c:axId val="234738432"/>
        <c:scaling>
          <c:orientation val="minMax"/>
          <c:max val="0.66000000000000014"/>
          <c:min val="0.1500000000000000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34732544"/>
        <c:crosses val="autoZero"/>
        <c:crossBetween val="between"/>
        <c:minorUnit val="5.000000000000001E-2"/>
      </c:valAx>
      <c:spPr>
        <a:noFill/>
      </c:spPr>
    </c:plotArea>
    <c:legend>
      <c:legendPos val="r"/>
      <c:layout>
        <c:manualLayout>
          <c:xMode val="edge"/>
          <c:yMode val="edge"/>
          <c:x val="0.10149338621805157"/>
          <c:y val="0.29882358154064292"/>
          <c:w val="0.21680785573726277"/>
          <c:h val="9.9192962032760873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ＭＳ Ｐゴシック" panose="020B0600070205080204" pitchFamily="50" charset="-128"/>
          <a:ea typeface="ＭＳ Ｐゴシック" panose="020B0600070205080204" pitchFamily="50" charset="-128"/>
        </a:defRPr>
      </a:pPr>
      <a:endParaRPr lang="ja-JP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769362262910668E-2"/>
          <c:y val="0"/>
          <c:w val="0.92589367012167223"/>
          <c:h val="0.93854012929234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Sheet2!$R$3</c:f>
              <c:strCache>
                <c:ptCount val="1"/>
                <c:pt idx="0">
                  <c:v>Ⅲ</c:v>
                </c:pt>
              </c:strCache>
            </c:strRef>
          </c:tx>
          <c:spPr>
            <a:solidFill>
              <a:srgbClr val="E6000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numRef>
              <c:f>Sheet2!$P$4:$P$15</c:f>
              <c:numCache>
                <c:formatCode>General</c:formatCode>
                <c:ptCount val="12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</c:v>
                </c:pt>
                <c:pt idx="11">
                  <c:v>2012</c:v>
                </c:pt>
              </c:numCache>
            </c:numRef>
          </c:cat>
          <c:val>
            <c:numRef>
              <c:f>Sheet2!$R$4:$R$15</c:f>
              <c:numCache>
                <c:formatCode>0.0%</c:formatCode>
                <c:ptCount val="12"/>
                <c:pt idx="0">
                  <c:v>2.4213075060532689E-3</c:v>
                </c:pt>
                <c:pt idx="1">
                  <c:v>1.4018691588785047E-2</c:v>
                </c:pt>
                <c:pt idx="2">
                  <c:v>1.2106537530266344E-2</c:v>
                </c:pt>
                <c:pt idx="3">
                  <c:v>2.4096385542168676E-2</c:v>
                </c:pt>
                <c:pt idx="4">
                  <c:v>1.4989293361884369E-2</c:v>
                </c:pt>
                <c:pt idx="5">
                  <c:v>2.0522388059701493E-2</c:v>
                </c:pt>
                <c:pt idx="6">
                  <c:v>2.0952380952380951E-2</c:v>
                </c:pt>
                <c:pt idx="7">
                  <c:v>2.8017241379310345E-2</c:v>
                </c:pt>
                <c:pt idx="8">
                  <c:v>2.5052192066805846E-2</c:v>
                </c:pt>
                <c:pt idx="9">
                  <c:v>2.2883295194508008E-2</c:v>
                </c:pt>
                <c:pt idx="10">
                  <c:v>1.7492711370262391E-2</c:v>
                </c:pt>
                <c:pt idx="11">
                  <c:v>4.8859934853420196E-2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3-4D07-8D17-5439AAB0E563}"/>
            </c:ext>
          </c:extLst>
        </c:ser>
        <c:ser>
          <c:idx val="0"/>
          <c:order val="1"/>
          <c:tx>
            <c:strRef>
              <c:f>Sheet2!$Q$3</c:f>
              <c:strCache>
                <c:ptCount val="1"/>
                <c:pt idx="0">
                  <c:v>Ⅱ</c:v>
                </c:pt>
              </c:strCache>
            </c:strRef>
          </c:tx>
          <c:spPr>
            <a:solidFill>
              <a:srgbClr val="FF5B5B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numRef>
              <c:f>Sheet2!$P$4:$P$15</c:f>
              <c:numCache>
                <c:formatCode>General</c:formatCode>
                <c:ptCount val="12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</c:v>
                </c:pt>
                <c:pt idx="11">
                  <c:v>2012</c:v>
                </c:pt>
              </c:numCache>
            </c:numRef>
          </c:cat>
          <c:val>
            <c:numRef>
              <c:f>Sheet2!$Q$4:$Q$15</c:f>
              <c:numCache>
                <c:formatCode>0.0%</c:formatCode>
                <c:ptCount val="12"/>
                <c:pt idx="0">
                  <c:v>7.2639225181598058E-2</c:v>
                </c:pt>
                <c:pt idx="1">
                  <c:v>6.5420560747663545E-2</c:v>
                </c:pt>
                <c:pt idx="2">
                  <c:v>5.8111380145278453E-2</c:v>
                </c:pt>
                <c:pt idx="3">
                  <c:v>7.7108433734939766E-2</c:v>
                </c:pt>
                <c:pt idx="4">
                  <c:v>9.2077087794432549E-2</c:v>
                </c:pt>
                <c:pt idx="5">
                  <c:v>9.8880597014925367E-2</c:v>
                </c:pt>
                <c:pt idx="6">
                  <c:v>0.12</c:v>
                </c:pt>
                <c:pt idx="7">
                  <c:v>0.15732758620689655</c:v>
                </c:pt>
                <c:pt idx="8">
                  <c:v>0.162839248434238</c:v>
                </c:pt>
                <c:pt idx="9">
                  <c:v>0.17848970251716248</c:v>
                </c:pt>
                <c:pt idx="10">
                  <c:v>0.15160349854227406</c:v>
                </c:pt>
                <c:pt idx="11">
                  <c:v>0.18241042345276873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53-4D07-8D17-5439AAB0E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39613056"/>
        <c:axId val="239614592"/>
      </c:barChart>
      <c:catAx>
        <c:axId val="239613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9614592"/>
        <c:crosses val="autoZero"/>
        <c:auto val="1"/>
        <c:lblAlgn val="ctr"/>
        <c:lblOffset val="100"/>
        <c:noMultiLvlLbl val="0"/>
      </c:catAx>
      <c:valAx>
        <c:axId val="23961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23961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553819711421027E-2"/>
          <c:y val="3.9878835328670682E-2"/>
          <c:w val="0.93249461794803734"/>
          <c:h val="0.85637387323773173"/>
        </c:manualLayout>
      </c:layout>
      <c:lineChart>
        <c:grouping val="standard"/>
        <c:varyColors val="0"/>
        <c:ser>
          <c:idx val="0"/>
          <c:order val="0"/>
          <c:tx>
            <c:strRef>
              <c:f>'40～64 65～74 75～認定率'!$A$3</c:f>
              <c:strCache>
                <c:ptCount val="1"/>
                <c:pt idx="0">
                  <c:v>実績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'40～64 65～74 75～認定率'!$B$2:$Y$2</c:f>
              <c:strCache>
                <c:ptCount val="24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15</c:v>
                </c:pt>
                <c:pt idx="16">
                  <c:v>'16</c:v>
                </c:pt>
                <c:pt idx="17">
                  <c:v>'17</c:v>
                </c:pt>
                <c:pt idx="18">
                  <c:v>'18</c:v>
                </c:pt>
                <c:pt idx="19">
                  <c:v>'19</c:v>
                </c:pt>
                <c:pt idx="20">
                  <c:v>'20</c:v>
                </c:pt>
                <c:pt idx="21">
                  <c:v>'21</c:v>
                </c:pt>
                <c:pt idx="22">
                  <c:v>'22</c:v>
                </c:pt>
                <c:pt idx="23">
                  <c:v>'23</c:v>
                </c:pt>
              </c:strCache>
            </c:strRef>
          </c:cat>
          <c:val>
            <c:numRef>
              <c:f>'40～64 65～74 75～認定率'!$B$3:$Y$3</c:f>
              <c:numCache>
                <c:formatCode>0.0%</c:formatCode>
                <c:ptCount val="24"/>
                <c:pt idx="0">
                  <c:v>8.7999999999999995E-2</c:v>
                </c:pt>
                <c:pt idx="1">
                  <c:v>9.1743119266055051E-2</c:v>
                </c:pt>
                <c:pt idx="2">
                  <c:v>0.11211832061068702</c:v>
                </c:pt>
                <c:pt idx="3">
                  <c:v>0.12289966394623139</c:v>
                </c:pt>
                <c:pt idx="4">
                  <c:v>0.1464354527938343</c:v>
                </c:pt>
                <c:pt idx="5">
                  <c:v>0.16260954235637781</c:v>
                </c:pt>
                <c:pt idx="6">
                  <c:v>0.15472071181413741</c:v>
                </c:pt>
                <c:pt idx="7">
                  <c:v>0.1507738392411383</c:v>
                </c:pt>
                <c:pt idx="8">
                  <c:v>0.15839126117179742</c:v>
                </c:pt>
                <c:pt idx="9">
                  <c:v>0.16186693147964251</c:v>
                </c:pt>
                <c:pt idx="10">
                  <c:v>0.17552657973921765</c:v>
                </c:pt>
                <c:pt idx="11">
                  <c:v>0.18968133535660092</c:v>
                </c:pt>
                <c:pt idx="12">
                  <c:v>0.19658119658119658</c:v>
                </c:pt>
                <c:pt idx="13">
                  <c:v>0.20521826392373307</c:v>
                </c:pt>
                <c:pt idx="14">
                  <c:v>0.21374811841445057</c:v>
                </c:pt>
                <c:pt idx="15">
                  <c:v>0.223</c:v>
                </c:pt>
                <c:pt idx="16">
                  <c:v>0.223</c:v>
                </c:pt>
                <c:pt idx="17">
                  <c:v>0.22600000000000001</c:v>
                </c:pt>
                <c:pt idx="18">
                  <c:v>0.23200000000000001</c:v>
                </c:pt>
                <c:pt idx="19">
                  <c:v>0.22700000000000001</c:v>
                </c:pt>
                <c:pt idx="20">
                  <c:v>0.22</c:v>
                </c:pt>
                <c:pt idx="21" formatCode="0.00%">
                  <c:v>0.222</c:v>
                </c:pt>
                <c:pt idx="22" formatCode="0.00%">
                  <c:v>0.222</c:v>
                </c:pt>
                <c:pt idx="23" formatCode="0.00%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1C-4B94-8018-56B51A095EF2}"/>
            </c:ext>
          </c:extLst>
        </c:ser>
        <c:ser>
          <c:idx val="1"/>
          <c:order val="1"/>
          <c:tx>
            <c:strRef>
              <c:f>'40～64 65～74 75～認定率'!$A$4</c:f>
              <c:strCache>
                <c:ptCount val="1"/>
                <c:pt idx="0">
                  <c:v>第６期計画</c:v>
                </c:pt>
              </c:strCache>
            </c:strRef>
          </c:tx>
          <c:spPr>
            <a:ln>
              <a:solidFill>
                <a:srgbClr val="00B0F0"/>
              </a:solidFill>
              <a:prstDash val="lgDash"/>
            </a:ln>
          </c:spPr>
          <c:marker>
            <c:symbol val="square"/>
            <c:size val="1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dPt>
            <c:idx val="14"/>
            <c:marker>
              <c:symbol val="circle"/>
              <c:size val="10"/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02-7D1C-4B94-8018-56B51A095EF2}"/>
              </c:ext>
            </c:extLst>
          </c:dPt>
          <c:cat>
            <c:strRef>
              <c:f>'40～64 65～74 75～認定率'!$B$2:$Y$2</c:f>
              <c:strCache>
                <c:ptCount val="24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15</c:v>
                </c:pt>
                <c:pt idx="16">
                  <c:v>'16</c:v>
                </c:pt>
                <c:pt idx="17">
                  <c:v>'17</c:v>
                </c:pt>
                <c:pt idx="18">
                  <c:v>'18</c:v>
                </c:pt>
                <c:pt idx="19">
                  <c:v>'19</c:v>
                </c:pt>
                <c:pt idx="20">
                  <c:v>'20</c:v>
                </c:pt>
                <c:pt idx="21">
                  <c:v>'21</c:v>
                </c:pt>
                <c:pt idx="22">
                  <c:v>'22</c:v>
                </c:pt>
                <c:pt idx="23">
                  <c:v>'23</c:v>
                </c:pt>
              </c:strCache>
            </c:strRef>
          </c:cat>
          <c:val>
            <c:numRef>
              <c:f>'40～64 65～74 75～認定率'!$B$4:$Y$4</c:f>
              <c:numCache>
                <c:formatCode>General</c:formatCode>
                <c:ptCount val="24"/>
                <c:pt idx="14" formatCode="0.0%">
                  <c:v>0.21374811841445057</c:v>
                </c:pt>
                <c:pt idx="15" formatCode="0.0%">
                  <c:v>0.22500000000000001</c:v>
                </c:pt>
                <c:pt idx="16" formatCode="0.0%">
                  <c:v>0.24399999999999999</c:v>
                </c:pt>
                <c:pt idx="17" formatCode="0.0%">
                  <c:v>0.26900000000000002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1C-4B94-8018-56B51A095EF2}"/>
            </c:ext>
          </c:extLst>
        </c:ser>
        <c:ser>
          <c:idx val="2"/>
          <c:order val="2"/>
          <c:tx>
            <c:strRef>
              <c:f>'40～64 65～74 75～認定率'!$A$5</c:f>
              <c:strCache>
                <c:ptCount val="1"/>
                <c:pt idx="0">
                  <c:v>第７期計画</c:v>
                </c:pt>
              </c:strCache>
            </c:strRef>
          </c:tx>
          <c:marker>
            <c:symbol val="triangle"/>
            <c:size val="10"/>
            <c:spPr>
              <a:ln>
                <a:solidFill>
                  <a:sysClr val="windowText" lastClr="000000"/>
                </a:solidFill>
              </a:ln>
            </c:spPr>
          </c:marker>
          <c:cat>
            <c:strRef>
              <c:f>'40～64 65～74 75～認定率'!$B$2:$Y$2</c:f>
              <c:strCache>
                <c:ptCount val="24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15</c:v>
                </c:pt>
                <c:pt idx="16">
                  <c:v>'16</c:v>
                </c:pt>
                <c:pt idx="17">
                  <c:v>'17</c:v>
                </c:pt>
                <c:pt idx="18">
                  <c:v>'18</c:v>
                </c:pt>
                <c:pt idx="19">
                  <c:v>'19</c:v>
                </c:pt>
                <c:pt idx="20">
                  <c:v>'20</c:v>
                </c:pt>
                <c:pt idx="21">
                  <c:v>'21</c:v>
                </c:pt>
                <c:pt idx="22">
                  <c:v>'22</c:v>
                </c:pt>
                <c:pt idx="23">
                  <c:v>'23</c:v>
                </c:pt>
              </c:strCache>
            </c:strRef>
          </c:cat>
          <c:val>
            <c:numRef>
              <c:f>'40～64 65～74 75～認定率'!$B$5:$Y$5</c:f>
              <c:numCache>
                <c:formatCode>General</c:formatCode>
                <c:ptCount val="24"/>
                <c:pt idx="17" formatCode="0.0%">
                  <c:v>0.22600000000000001</c:v>
                </c:pt>
                <c:pt idx="18" formatCode="0.00%">
                  <c:v>0.24</c:v>
                </c:pt>
                <c:pt idx="19" formatCode="0.00%">
                  <c:v>0.246</c:v>
                </c:pt>
                <c:pt idx="20" formatCode="0.00%">
                  <c:v>0.25800000000000001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40-416A-B74B-874BA636EEAD}"/>
            </c:ext>
          </c:extLst>
        </c:ser>
        <c:ser>
          <c:idx val="3"/>
          <c:order val="3"/>
          <c:tx>
            <c:strRef>
              <c:f>'40～64 65～74 75～認定率'!$A$6</c:f>
              <c:strCache>
                <c:ptCount val="1"/>
                <c:pt idx="0">
                  <c:v>第８期計画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diamond"/>
            <c:size val="1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'40～64 65～74 75～認定率'!$B$2:$Y$2</c:f>
              <c:strCache>
                <c:ptCount val="24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15</c:v>
                </c:pt>
                <c:pt idx="16">
                  <c:v>'16</c:v>
                </c:pt>
                <c:pt idx="17">
                  <c:v>'17</c:v>
                </c:pt>
                <c:pt idx="18">
                  <c:v>'18</c:v>
                </c:pt>
                <c:pt idx="19">
                  <c:v>'19</c:v>
                </c:pt>
                <c:pt idx="20">
                  <c:v>'20</c:v>
                </c:pt>
                <c:pt idx="21">
                  <c:v>'21</c:v>
                </c:pt>
                <c:pt idx="22">
                  <c:v>'22</c:v>
                </c:pt>
                <c:pt idx="23">
                  <c:v>'23</c:v>
                </c:pt>
              </c:strCache>
            </c:strRef>
          </c:cat>
          <c:val>
            <c:numRef>
              <c:f>'40～64 65～74 75～認定率'!$B$6:$Y$6</c:f>
              <c:numCache>
                <c:formatCode>General</c:formatCode>
                <c:ptCount val="24"/>
                <c:pt idx="20" formatCode="0.0%">
                  <c:v>0.22</c:v>
                </c:pt>
                <c:pt idx="21" formatCode="0.00%">
                  <c:v>0.23400000000000001</c:v>
                </c:pt>
                <c:pt idx="22" formatCode="0.00%">
                  <c:v>0.23499999999999999</c:v>
                </c:pt>
                <c:pt idx="23" formatCode="0.00%">
                  <c:v>0.23799999999999999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40-416A-B74B-874BA636E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282432"/>
        <c:axId val="241288704"/>
      </c:lineChart>
      <c:catAx>
        <c:axId val="24128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1288704"/>
        <c:crosses val="autoZero"/>
        <c:auto val="1"/>
        <c:lblAlgn val="ctr"/>
        <c:lblOffset val="100"/>
        <c:noMultiLvlLbl val="0"/>
      </c:catAx>
      <c:valAx>
        <c:axId val="241288704"/>
        <c:scaling>
          <c:orientation val="minMax"/>
          <c:max val="0.28000000000000003"/>
          <c:min val="8.0000000000000016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4128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7425484640920953E-2"/>
          <c:y val="5.3466831551432954E-2"/>
          <c:w val="0.53653236620254185"/>
          <c:h val="8.2163104183268332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+mn-ea"/>
          <a:ea typeface="+mn-ea"/>
        </a:defRPr>
      </a:pPr>
      <a:endParaRPr lang="ja-JP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553819711421027E-2"/>
          <c:y val="3.9878835328670682E-2"/>
          <c:w val="0.93249461794803734"/>
          <c:h val="0.85637387323773173"/>
        </c:manualLayout>
      </c:layout>
      <c:lineChart>
        <c:grouping val="standard"/>
        <c:varyColors val="0"/>
        <c:ser>
          <c:idx val="0"/>
          <c:order val="0"/>
          <c:tx>
            <c:strRef>
              <c:f>'40～64 65～74 75～認定率'!$A$3</c:f>
              <c:strCache>
                <c:ptCount val="1"/>
                <c:pt idx="0">
                  <c:v>実績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'40～64 65～74 75～認定率'!$B$2:$Y$2</c:f>
              <c:strCache>
                <c:ptCount val="24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15</c:v>
                </c:pt>
                <c:pt idx="16">
                  <c:v>'16</c:v>
                </c:pt>
                <c:pt idx="17">
                  <c:v>'17</c:v>
                </c:pt>
                <c:pt idx="18">
                  <c:v>'18</c:v>
                </c:pt>
                <c:pt idx="19">
                  <c:v>'19</c:v>
                </c:pt>
                <c:pt idx="20">
                  <c:v>'20</c:v>
                </c:pt>
                <c:pt idx="21">
                  <c:v>'21</c:v>
                </c:pt>
                <c:pt idx="22">
                  <c:v>'22</c:v>
                </c:pt>
                <c:pt idx="23">
                  <c:v>'23</c:v>
                </c:pt>
              </c:strCache>
            </c:strRef>
          </c:cat>
          <c:val>
            <c:numRef>
              <c:f>'40～64 65～74 75～認定率'!$B$3:$Y$3</c:f>
              <c:numCache>
                <c:formatCode>0.0%</c:formatCode>
                <c:ptCount val="24"/>
                <c:pt idx="0">
                  <c:v>8.7999999999999995E-2</c:v>
                </c:pt>
                <c:pt idx="1">
                  <c:v>9.1743119266055051E-2</c:v>
                </c:pt>
                <c:pt idx="2">
                  <c:v>0.11211832061068702</c:v>
                </c:pt>
                <c:pt idx="3">
                  <c:v>0.12289966394623139</c:v>
                </c:pt>
                <c:pt idx="4">
                  <c:v>0.1464354527938343</c:v>
                </c:pt>
                <c:pt idx="5">
                  <c:v>0.16260954235637781</c:v>
                </c:pt>
                <c:pt idx="6">
                  <c:v>0.15472071181413741</c:v>
                </c:pt>
                <c:pt idx="7">
                  <c:v>0.1507738392411383</c:v>
                </c:pt>
                <c:pt idx="8">
                  <c:v>0.15839126117179742</c:v>
                </c:pt>
                <c:pt idx="9">
                  <c:v>0.16186693147964251</c:v>
                </c:pt>
                <c:pt idx="10">
                  <c:v>0.17552657973921765</c:v>
                </c:pt>
                <c:pt idx="11">
                  <c:v>0.18968133535660092</c:v>
                </c:pt>
                <c:pt idx="12">
                  <c:v>0.19658119658119658</c:v>
                </c:pt>
                <c:pt idx="13">
                  <c:v>0.20521826392373307</c:v>
                </c:pt>
                <c:pt idx="14">
                  <c:v>0.21374811841445057</c:v>
                </c:pt>
                <c:pt idx="15">
                  <c:v>0.223</c:v>
                </c:pt>
                <c:pt idx="16">
                  <c:v>0.223</c:v>
                </c:pt>
                <c:pt idx="17">
                  <c:v>0.22600000000000001</c:v>
                </c:pt>
                <c:pt idx="18">
                  <c:v>0.23200000000000001</c:v>
                </c:pt>
                <c:pt idx="19">
                  <c:v>0.22700000000000001</c:v>
                </c:pt>
                <c:pt idx="20">
                  <c:v>0.22</c:v>
                </c:pt>
                <c:pt idx="21" formatCode="0.00%">
                  <c:v>0.222</c:v>
                </c:pt>
                <c:pt idx="22" formatCode="0.00%">
                  <c:v>0.222</c:v>
                </c:pt>
                <c:pt idx="23" formatCode="0.00%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1C-4B94-8018-56B51A095EF2}"/>
            </c:ext>
          </c:extLst>
        </c:ser>
        <c:ser>
          <c:idx val="1"/>
          <c:order val="1"/>
          <c:tx>
            <c:strRef>
              <c:f>'40～64 65～74 75～認定率'!$A$4</c:f>
              <c:strCache>
                <c:ptCount val="1"/>
                <c:pt idx="0">
                  <c:v>第６期計画</c:v>
                </c:pt>
              </c:strCache>
            </c:strRef>
          </c:tx>
          <c:spPr>
            <a:ln>
              <a:solidFill>
                <a:srgbClr val="00B0F0"/>
              </a:solidFill>
              <a:prstDash val="lgDash"/>
            </a:ln>
          </c:spPr>
          <c:marker>
            <c:symbol val="square"/>
            <c:size val="1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dPt>
            <c:idx val="14"/>
            <c:marker>
              <c:symbol val="circle"/>
              <c:size val="10"/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02-7D1C-4B94-8018-56B51A095EF2}"/>
              </c:ext>
            </c:extLst>
          </c:dPt>
          <c:cat>
            <c:strRef>
              <c:f>'40～64 65～74 75～認定率'!$B$2:$Y$2</c:f>
              <c:strCache>
                <c:ptCount val="24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15</c:v>
                </c:pt>
                <c:pt idx="16">
                  <c:v>'16</c:v>
                </c:pt>
                <c:pt idx="17">
                  <c:v>'17</c:v>
                </c:pt>
                <c:pt idx="18">
                  <c:v>'18</c:v>
                </c:pt>
                <c:pt idx="19">
                  <c:v>'19</c:v>
                </c:pt>
                <c:pt idx="20">
                  <c:v>'20</c:v>
                </c:pt>
                <c:pt idx="21">
                  <c:v>'21</c:v>
                </c:pt>
                <c:pt idx="22">
                  <c:v>'22</c:v>
                </c:pt>
                <c:pt idx="23">
                  <c:v>'23</c:v>
                </c:pt>
              </c:strCache>
            </c:strRef>
          </c:cat>
          <c:val>
            <c:numRef>
              <c:f>'40～64 65～74 75～認定率'!$B$4:$Y$4</c:f>
              <c:numCache>
                <c:formatCode>General</c:formatCode>
                <c:ptCount val="24"/>
                <c:pt idx="14" formatCode="0.0%">
                  <c:v>0.21374811841445057</c:v>
                </c:pt>
                <c:pt idx="15" formatCode="0.0%">
                  <c:v>0.22500000000000001</c:v>
                </c:pt>
                <c:pt idx="16" formatCode="0.0%">
                  <c:v>0.24399999999999999</c:v>
                </c:pt>
                <c:pt idx="17" formatCode="0.0%">
                  <c:v>0.26900000000000002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1C-4B94-8018-56B51A095EF2}"/>
            </c:ext>
          </c:extLst>
        </c:ser>
        <c:ser>
          <c:idx val="2"/>
          <c:order val="2"/>
          <c:tx>
            <c:strRef>
              <c:f>'40～64 65～74 75～認定率'!$A$5</c:f>
              <c:strCache>
                <c:ptCount val="1"/>
                <c:pt idx="0">
                  <c:v>第７期計画</c:v>
                </c:pt>
              </c:strCache>
            </c:strRef>
          </c:tx>
          <c:marker>
            <c:symbol val="triangle"/>
            <c:size val="10"/>
            <c:spPr>
              <a:ln>
                <a:solidFill>
                  <a:sysClr val="windowText" lastClr="000000"/>
                </a:solidFill>
              </a:ln>
            </c:spPr>
          </c:marker>
          <c:cat>
            <c:strRef>
              <c:f>'40～64 65～74 75～認定率'!$B$2:$Y$2</c:f>
              <c:strCache>
                <c:ptCount val="24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15</c:v>
                </c:pt>
                <c:pt idx="16">
                  <c:v>'16</c:v>
                </c:pt>
                <c:pt idx="17">
                  <c:v>'17</c:v>
                </c:pt>
                <c:pt idx="18">
                  <c:v>'18</c:v>
                </c:pt>
                <c:pt idx="19">
                  <c:v>'19</c:v>
                </c:pt>
                <c:pt idx="20">
                  <c:v>'20</c:v>
                </c:pt>
                <c:pt idx="21">
                  <c:v>'21</c:v>
                </c:pt>
                <c:pt idx="22">
                  <c:v>'22</c:v>
                </c:pt>
                <c:pt idx="23">
                  <c:v>'23</c:v>
                </c:pt>
              </c:strCache>
            </c:strRef>
          </c:cat>
          <c:val>
            <c:numRef>
              <c:f>'40～64 65～74 75～認定率'!$B$5:$Y$5</c:f>
              <c:numCache>
                <c:formatCode>General</c:formatCode>
                <c:ptCount val="24"/>
                <c:pt idx="17" formatCode="0.0%">
                  <c:v>0.22600000000000001</c:v>
                </c:pt>
                <c:pt idx="18" formatCode="0.00%">
                  <c:v>0.24</c:v>
                </c:pt>
                <c:pt idx="19" formatCode="0.00%">
                  <c:v>0.246</c:v>
                </c:pt>
                <c:pt idx="20" formatCode="0.00%">
                  <c:v>0.25800000000000001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40-416A-B74B-874BA636EEAD}"/>
            </c:ext>
          </c:extLst>
        </c:ser>
        <c:ser>
          <c:idx val="3"/>
          <c:order val="3"/>
          <c:tx>
            <c:strRef>
              <c:f>'40～64 65～74 75～認定率'!$A$6</c:f>
              <c:strCache>
                <c:ptCount val="1"/>
                <c:pt idx="0">
                  <c:v>第８期計画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diamond"/>
            <c:size val="1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'40～64 65～74 75～認定率'!$B$2:$Y$2</c:f>
              <c:strCache>
                <c:ptCount val="24"/>
                <c:pt idx="0">
                  <c:v>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15</c:v>
                </c:pt>
                <c:pt idx="16">
                  <c:v>'16</c:v>
                </c:pt>
                <c:pt idx="17">
                  <c:v>'17</c:v>
                </c:pt>
                <c:pt idx="18">
                  <c:v>'18</c:v>
                </c:pt>
                <c:pt idx="19">
                  <c:v>'19</c:v>
                </c:pt>
                <c:pt idx="20">
                  <c:v>'20</c:v>
                </c:pt>
                <c:pt idx="21">
                  <c:v>'21</c:v>
                </c:pt>
                <c:pt idx="22">
                  <c:v>'22</c:v>
                </c:pt>
                <c:pt idx="23">
                  <c:v>'23</c:v>
                </c:pt>
              </c:strCache>
            </c:strRef>
          </c:cat>
          <c:val>
            <c:numRef>
              <c:f>'40～64 65～74 75～認定率'!$B$6:$Y$6</c:f>
              <c:numCache>
                <c:formatCode>General</c:formatCode>
                <c:ptCount val="24"/>
                <c:pt idx="20" formatCode="0.0%">
                  <c:v>0.22</c:v>
                </c:pt>
                <c:pt idx="21" formatCode="0.00%">
                  <c:v>0.23400000000000001</c:v>
                </c:pt>
                <c:pt idx="22" formatCode="0.00%">
                  <c:v>0.23499999999999999</c:v>
                </c:pt>
                <c:pt idx="23" formatCode="0.00%">
                  <c:v>0.23799999999999999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40-416A-B74B-874BA636E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282432"/>
        <c:axId val="241288704"/>
      </c:lineChart>
      <c:catAx>
        <c:axId val="24128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1288704"/>
        <c:crosses val="autoZero"/>
        <c:auto val="1"/>
        <c:lblAlgn val="ctr"/>
        <c:lblOffset val="100"/>
        <c:noMultiLvlLbl val="0"/>
      </c:catAx>
      <c:valAx>
        <c:axId val="241288704"/>
        <c:scaling>
          <c:orientation val="minMax"/>
          <c:max val="0.28000000000000003"/>
          <c:min val="8.0000000000000016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4128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7425484640920953E-2"/>
          <c:y val="5.3466831551432954E-2"/>
          <c:w val="0.53653236620254185"/>
          <c:h val="8.2163104183268332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+mn-ea"/>
          <a:ea typeface="+mn-ea"/>
        </a:defRPr>
      </a:pPr>
      <a:endParaRPr lang="ja-JP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799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1" rIns="91861" bIns="4593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2971799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1" rIns="91861" bIns="4593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8403"/>
            <a:ext cx="2971799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1" rIns="91861" bIns="4593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9448403"/>
            <a:ext cx="2971799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1" rIns="91861" bIns="459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9E74DE-00FB-40BD-8756-2DC1EAAF958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799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1" rIns="91861" bIns="4593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0"/>
            <a:ext cx="2971799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1" rIns="91861" bIns="4593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6125"/>
            <a:ext cx="662940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724203"/>
            <a:ext cx="50292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1" rIns="91861" bIns="459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8403"/>
            <a:ext cx="2971799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1" rIns="91861" bIns="4593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9448403"/>
            <a:ext cx="2971799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1" rIns="91861" bIns="459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F5CFDA-8D9F-422E-9A9A-AC65DDCF826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9806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5CFDA-8D9F-422E-9A9A-AC65DDCF8265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1577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857250" y="528638"/>
            <a:ext cx="9024938" cy="5076825"/>
          </a:xfrm>
          <a:noFill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20917" y="5889598"/>
            <a:ext cx="5782507" cy="4062300"/>
          </a:xfrm>
        </p:spPr>
        <p:txBody>
          <a:bodyPr/>
          <a:lstStyle/>
          <a:p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033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268413" y="590550"/>
            <a:ext cx="10104438" cy="56848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46283" y="6592057"/>
            <a:ext cx="5985966" cy="4546813"/>
          </a:xfrm>
        </p:spPr>
        <p:txBody>
          <a:bodyPr/>
          <a:lstStyle/>
          <a:p>
            <a:endParaRPr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821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5CFDA-8D9F-422E-9A9A-AC65DDCF8265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8945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FBCA-538F-47C8-B7C8-3CFADB8C62F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128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FBCA-538F-47C8-B7C8-3CFADB8C62F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261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FBCA-538F-47C8-B7C8-3CFADB8C62F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92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BA8E5-36B5-4B05-BA41-62F14EB2D68A}" type="slidenum">
              <a:rPr lang="en-US" altLang="ja-JP">
                <a:solidFill>
                  <a:prstClr val="black"/>
                </a:solidFill>
              </a:rPr>
              <a:pPr/>
              <a:t>2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857250" y="528638"/>
            <a:ext cx="9024938" cy="50768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20917" y="5889598"/>
            <a:ext cx="5782507" cy="4062300"/>
          </a:xfrm>
        </p:spPr>
        <p:txBody>
          <a:bodyPr/>
          <a:lstStyle/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7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857250" y="528638"/>
            <a:ext cx="9024938" cy="50768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20917" y="5889598"/>
            <a:ext cx="5782507" cy="4062300"/>
          </a:xfrm>
        </p:spPr>
        <p:txBody>
          <a:bodyPr/>
          <a:lstStyle/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837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857250" y="528638"/>
            <a:ext cx="9024938" cy="50768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20917" y="5889598"/>
            <a:ext cx="5782507" cy="4062300"/>
          </a:xfrm>
        </p:spPr>
        <p:txBody>
          <a:bodyPr/>
          <a:lstStyle/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46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857250" y="528638"/>
            <a:ext cx="9024938" cy="50768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20917" y="5889598"/>
            <a:ext cx="5782507" cy="4062300"/>
          </a:xfrm>
        </p:spPr>
        <p:txBody>
          <a:bodyPr/>
          <a:lstStyle/>
          <a:p>
            <a:endParaRPr lang="en-US" altLang="ja-JP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823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5CFDA-8D9F-422E-9A9A-AC65DDCF8265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0050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5CFDA-8D9F-422E-9A9A-AC65DDCF8265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8163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857250" y="528638"/>
            <a:ext cx="9024938" cy="5076825"/>
          </a:xfrm>
          <a:noFill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20917" y="5889598"/>
            <a:ext cx="5782507" cy="4062300"/>
          </a:xfrm>
        </p:spPr>
        <p:txBody>
          <a:bodyPr/>
          <a:lstStyle/>
          <a:p>
            <a:endParaRPr lang="ja-JP" altLang="en-US" sz="15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AD88-F0C3-454A-8944-2B6E16DC5E8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65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CCB13-60AB-4CD5-9324-910D4C01901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0CAD5-AAD7-4926-B208-E6DD53E2A55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FEBD1-19B8-45B6-B992-9F80B720DA3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EF9E2-90D7-408D-9AD1-A0109C30EB2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FD17F-4089-4393-AF01-794AE617E6E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CC255-08A2-4CA1-B0B7-AD77F2FC1D9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F3118-F442-4D34-97EC-A14DE27957D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A554F-36B0-42DA-A25D-4FE7D95D9FD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E93C1-7904-4A9E-985C-C0DD47A330E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77B9C-81C9-494F-A21B-04E610091FD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FD01E-A645-48D9-9D09-184B2DFAB35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fld id="{FCA81F75-857C-437E-B0B9-97FC0853640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microsoft.com/office/2007/relationships/hdphoto" Target="../media/hdphoto2.wdp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23.jpeg"/><Relationship Id="rId5" Type="http://schemas.openxmlformats.org/officeDocument/2006/relationships/image" Target="../media/image29.jpeg"/><Relationship Id="rId10" Type="http://schemas.openxmlformats.org/officeDocument/2006/relationships/image" Target="../media/image22.jpeg"/><Relationship Id="rId4" Type="http://schemas.openxmlformats.org/officeDocument/2006/relationships/image" Target="../media/image28.jpe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package" Target="../embeddings/Microsoft_Excel_Worksheet11.xlsx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package" Target="../embeddings/Microsoft_Excel_Worksheet10.xlsx"/><Relationship Id="rId4" Type="http://schemas.openxmlformats.org/officeDocument/2006/relationships/chart" Target="../charts/char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package" Target="../embeddings/Microsoft_Excel_Worksheet11.xlsx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4.emf"/><Relationship Id="rId2" Type="http://schemas.openxmlformats.org/officeDocument/2006/relationships/package" Target="../embeddings/Microsoft_Excel_Worksheet14.xlsx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Excel_Worksheet16.xlsx"/><Relationship Id="rId5" Type="http://schemas.openxmlformats.org/officeDocument/2006/relationships/image" Target="../media/image53.emf"/><Relationship Id="rId4" Type="http://schemas.openxmlformats.org/officeDocument/2006/relationships/package" Target="../embeddings/Microsoft_Excel_Worksheet15.xlsx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361888-4F47-CFBE-1831-AB991EF87739}"/>
              </a:ext>
            </a:extLst>
          </p:cNvPr>
          <p:cNvSpPr txBox="1"/>
          <p:nvPr/>
        </p:nvSpPr>
        <p:spPr>
          <a:xfrm>
            <a:off x="1737015" y="2223265"/>
            <a:ext cx="87179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北海道増毛町における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「高血圧ゼロのまちプロジェクト」の取り組み報告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C65282-2E87-F806-2059-7A1F8D572C68}"/>
              </a:ext>
            </a:extLst>
          </p:cNvPr>
          <p:cNvSpPr txBox="1"/>
          <p:nvPr/>
        </p:nvSpPr>
        <p:spPr>
          <a:xfrm>
            <a:off x="2724539" y="3789744"/>
            <a:ext cx="785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宮本洋司</a:t>
            </a:r>
            <a:r>
              <a:rPr lang="en-US" altLang="ja-JP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ja-JP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岡崎智子</a:t>
            </a:r>
            <a:r>
              <a:rPr lang="en-US" altLang="ja-JP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岸沙奈江</a:t>
            </a:r>
            <a:r>
              <a:rPr lang="en-US" altLang="ja-JP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、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宮本綾子</a:t>
            </a:r>
            <a:r>
              <a:rPr lang="en-US" altLang="ja-JP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1 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、中川直樹</a:t>
            </a:r>
            <a:r>
              <a:rPr lang="ja-JP" altLang="ja-JP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３</a:t>
            </a:r>
            <a:endParaRPr lang="en-US" altLang="ja-JP" baseline="30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C6018E-CE48-618A-E49C-51D218E45CD2}"/>
              </a:ext>
            </a:extLst>
          </p:cNvPr>
          <p:cNvSpPr txBox="1"/>
          <p:nvPr/>
        </p:nvSpPr>
        <p:spPr>
          <a:xfrm>
            <a:off x="3312371" y="4303735"/>
            <a:ext cx="207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aseline="30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増毛町役場</a:t>
            </a:r>
            <a:endParaRPr lang="en-US" altLang="ja-JP" baseline="30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165A23-4F23-CAB5-7F4D-091BD1803835}"/>
              </a:ext>
            </a:extLst>
          </p:cNvPr>
          <p:cNvSpPr txBox="1"/>
          <p:nvPr/>
        </p:nvSpPr>
        <p:spPr>
          <a:xfrm>
            <a:off x="3312370" y="5179126"/>
            <a:ext cx="709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aseline="30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</a:t>
            </a: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旭川医科大学 内科学講座 循環器・腎臓内科学分野</a:t>
            </a:r>
            <a:endParaRPr lang="en-US" altLang="ja-JP" baseline="30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27BBBB-44D6-00E7-F4B8-4754557B02BA}"/>
              </a:ext>
            </a:extLst>
          </p:cNvPr>
          <p:cNvSpPr txBox="1"/>
          <p:nvPr/>
        </p:nvSpPr>
        <p:spPr>
          <a:xfrm>
            <a:off x="3312371" y="4732012"/>
            <a:ext cx="460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ja-JP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２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保健活動を考える自主的研究会</a:t>
            </a:r>
            <a:endParaRPr lang="en-US" altLang="ja-JP" baseline="30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20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6"/>
    </mc:Choice>
    <mc:Fallback xmlns="">
      <p:transition spd="slow" advTm="100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CF7C2A-836B-819A-163A-633ACBBE5EAE}"/>
              </a:ext>
            </a:extLst>
          </p:cNvPr>
          <p:cNvSpPr/>
          <p:nvPr/>
        </p:nvSpPr>
        <p:spPr bwMode="auto">
          <a:xfrm>
            <a:off x="2114587" y="1059561"/>
            <a:ext cx="8424000" cy="17856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D62993E5-6167-5AE7-3D0A-87B3792DB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950693"/>
              </p:ext>
            </p:extLst>
          </p:nvPr>
        </p:nvGraphicFramePr>
        <p:xfrm>
          <a:off x="1631951" y="939801"/>
          <a:ext cx="8928099" cy="219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D6D1AB03-E336-9C05-EB19-6FA7DAF23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4" t="5912" r="66169" b="7908"/>
          <a:stretch/>
        </p:blipFill>
        <p:spPr>
          <a:xfrm>
            <a:off x="1880799" y="3432063"/>
            <a:ext cx="2372504" cy="335810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D957A74-6B6E-E1D4-90A6-2D8CB11C9BE0}"/>
              </a:ext>
            </a:extLst>
          </p:cNvPr>
          <p:cNvSpPr/>
          <p:nvPr/>
        </p:nvSpPr>
        <p:spPr>
          <a:xfrm>
            <a:off x="6634065" y="1168400"/>
            <a:ext cx="681134" cy="19685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E3E524-639A-E2F4-0429-69F8CD25923C}"/>
              </a:ext>
            </a:extLst>
          </p:cNvPr>
          <p:cNvSpPr txBox="1"/>
          <p:nvPr/>
        </p:nvSpPr>
        <p:spPr>
          <a:xfrm>
            <a:off x="1524002" y="674426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国保特定健診受診率の推移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C34B6A8-B9E2-C5DC-9A19-51C271B2432B}"/>
              </a:ext>
            </a:extLst>
          </p:cNvPr>
          <p:cNvSpPr/>
          <p:nvPr/>
        </p:nvSpPr>
        <p:spPr>
          <a:xfrm>
            <a:off x="3136151" y="4245352"/>
            <a:ext cx="1008000" cy="216000"/>
          </a:xfrm>
          <a:prstGeom prst="roundRect">
            <a:avLst>
              <a:gd name="adj" fmla="val 8975"/>
            </a:avLst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CEB1E6A-6921-D4E0-CB6D-099AB0160EAC}"/>
              </a:ext>
            </a:extLst>
          </p:cNvPr>
          <p:cNvSpPr/>
          <p:nvPr/>
        </p:nvSpPr>
        <p:spPr>
          <a:xfrm>
            <a:off x="2136000" y="5469352"/>
            <a:ext cx="1008000" cy="180000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1179D82-C853-6B39-D560-64FFD5A69992}"/>
              </a:ext>
            </a:extLst>
          </p:cNvPr>
          <p:cNvSpPr/>
          <p:nvPr/>
        </p:nvSpPr>
        <p:spPr>
          <a:xfrm>
            <a:off x="3380157" y="2044701"/>
            <a:ext cx="681133" cy="1092199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1DF91F9-6595-9CC7-20F9-7C60A8C0FAD8}"/>
              </a:ext>
            </a:extLst>
          </p:cNvPr>
          <p:cNvSpPr txBox="1"/>
          <p:nvPr/>
        </p:nvSpPr>
        <p:spPr>
          <a:xfrm>
            <a:off x="4914831" y="3279794"/>
            <a:ext cx="624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受診率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上げる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ことで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町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</a:t>
            </a:r>
            <a:r>
              <a:rPr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メタボ</a:t>
            </a:r>
            <a:r>
              <a:rPr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が見えた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E0DA20-1DE3-46CB-37C4-0CFDC5044206}"/>
              </a:ext>
            </a:extLst>
          </p:cNvPr>
          <p:cNvSpPr txBox="1"/>
          <p:nvPr/>
        </p:nvSpPr>
        <p:spPr>
          <a:xfrm>
            <a:off x="1720459" y="3103600"/>
            <a:ext cx="263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メタボ該当者の状況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50E931-26EA-40E9-4C8D-D93DB285AF4B}"/>
              </a:ext>
            </a:extLst>
          </p:cNvPr>
          <p:cNvSpPr txBox="1"/>
          <p:nvPr/>
        </p:nvSpPr>
        <p:spPr>
          <a:xfrm>
            <a:off x="4295999" y="180001"/>
            <a:ext cx="360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国保特定健診受診率向上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F8C8B3-C117-913F-9570-2E32B38744E3}"/>
              </a:ext>
            </a:extLst>
          </p:cNvPr>
          <p:cNvSpPr txBox="1"/>
          <p:nvPr/>
        </p:nvSpPr>
        <p:spPr>
          <a:xfrm>
            <a:off x="2030608" y="2857873"/>
            <a:ext cx="420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endParaRPr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B305971A-3156-1F3A-B5E7-CE051CD7C6DB}"/>
              </a:ext>
            </a:extLst>
          </p:cNvPr>
          <p:cNvCxnSpPr>
            <a:cxnSpLocks/>
          </p:cNvCxnSpPr>
          <p:nvPr/>
        </p:nvCxnSpPr>
        <p:spPr>
          <a:xfrm flipH="1">
            <a:off x="4119724" y="1483567"/>
            <a:ext cx="2840913" cy="2748297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AA35DAC9-F479-51FF-9122-48AB70F77283}"/>
              </a:ext>
            </a:extLst>
          </p:cNvPr>
          <p:cNvCxnSpPr>
            <a:cxnSpLocks/>
          </p:cNvCxnSpPr>
          <p:nvPr/>
        </p:nvCxnSpPr>
        <p:spPr>
          <a:xfrm flipH="1">
            <a:off x="2706610" y="2519265"/>
            <a:ext cx="1008480" cy="2940646"/>
          </a:xfrm>
          <a:prstGeom prst="straightConnector1">
            <a:avLst/>
          </a:prstGeom>
          <a:ln w="31750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3"/>
    </mc:Choice>
    <mc:Fallback xmlns="">
      <p:transition spd="slow" advTm="34993"/>
    </mc:Fallback>
  </mc:AlternateContent>
  <p:extLst>
    <p:ext uri="{3A86A75C-4F4B-4683-9AE1-C65F6400EC91}">
      <p14:laserTraceLst xmlns:p14="http://schemas.microsoft.com/office/powerpoint/2010/main">
        <p14:tracePtLst>
          <p14:tracePt t="2534" x="47625" y="6699250"/>
          <p14:tracePt t="2538" x="79375" y="6667500"/>
          <p14:tracePt t="2546" x="111125" y="6588125"/>
          <p14:tracePt t="2555" x="158750" y="6510338"/>
          <p14:tracePt t="2563" x="190500" y="6446838"/>
          <p14:tracePt t="2571" x="238125" y="6351588"/>
          <p14:tracePt t="2580" x="285750" y="6272213"/>
          <p14:tracePt t="2588" x="347663" y="6176963"/>
          <p14:tracePt t="2589" x="363538" y="6129338"/>
          <p14:tracePt t="2596" x="411163" y="6065838"/>
          <p14:tracePt t="2597" x="427038" y="6018213"/>
          <p14:tracePt t="2605" x="474663" y="5954713"/>
          <p14:tracePt t="2614" x="522288" y="5891213"/>
          <p14:tracePt t="2621" x="538163" y="5829300"/>
          <p14:tracePt t="2629" x="554038" y="5797550"/>
          <p14:tracePt t="2638" x="569913" y="5765800"/>
          <p14:tracePt t="2646" x="585788" y="5749925"/>
          <p14:tracePt t="2654" x="585788" y="5734050"/>
          <p14:tracePt t="2663" x="585788" y="5718175"/>
          <p14:tracePt t="2729" x="585788" y="5702300"/>
          <p14:tracePt t="2733" x="585788" y="5686425"/>
          <p14:tracePt t="2738" x="601663" y="5686425"/>
          <p14:tracePt t="2746" x="601663" y="5638800"/>
          <p14:tracePt t="2756" x="633413" y="5607050"/>
          <p14:tracePt t="2763" x="649288" y="5543550"/>
          <p14:tracePt t="2771" x="681038" y="5480050"/>
          <p14:tracePt t="2780" x="728663" y="5400675"/>
          <p14:tracePt t="2788" x="760413" y="5337175"/>
          <p14:tracePt t="2789" x="760413" y="5321300"/>
          <p14:tracePt t="2796" x="776288" y="5305425"/>
          <p14:tracePt t="2797" x="808038" y="5257800"/>
          <p14:tracePt t="2805" x="808038" y="5241925"/>
          <p14:tracePt t="2805" x="839788" y="5226050"/>
          <p14:tracePt t="2813" x="871538" y="5194300"/>
          <p14:tracePt t="2821" x="903288" y="5162550"/>
          <p14:tracePt t="2830" x="903288" y="5146675"/>
          <p14:tracePt t="2838" x="917575" y="5132388"/>
          <p14:tracePt t="2847" x="933450" y="5132388"/>
          <p14:tracePt t="2913" x="933450" y="5116513"/>
          <p14:tracePt t="2929" x="933450" y="5100638"/>
          <p14:tracePt t="2945" x="933450" y="5084763"/>
          <p14:tracePt t="2952" x="933450" y="5068888"/>
          <p14:tracePt t="2960" x="933450" y="5053013"/>
          <p14:tracePt t="2965" x="933450" y="5037138"/>
          <p14:tracePt t="3021" x="933450" y="5021263"/>
          <p14:tracePt t="3025" x="949325" y="5021263"/>
          <p14:tracePt t="3030" x="965200" y="5021263"/>
          <p14:tracePt t="3038" x="981075" y="5021263"/>
          <p14:tracePt t="3046" x="996950" y="5005388"/>
          <p14:tracePt t="3054" x="1028700" y="5005388"/>
          <p14:tracePt t="3063" x="1060450" y="5005388"/>
          <p14:tracePt t="3071" x="1092200" y="4989513"/>
          <p14:tracePt t="3079" x="1123950" y="4973638"/>
          <p14:tracePt t="3088" x="1139825" y="4957763"/>
          <p14:tracePt t="3097" x="1171575" y="4941888"/>
          <p14:tracePt t="3098" x="1187450" y="4941888"/>
          <p14:tracePt t="3105" x="1203325" y="4926013"/>
          <p14:tracePt t="3113" x="1219200" y="4926013"/>
          <p14:tracePt t="3113" x="1235075" y="4910138"/>
          <p14:tracePt t="3121" x="1250950" y="4910138"/>
          <p14:tracePt t="3129" x="1282700" y="4894263"/>
          <p14:tracePt t="3138" x="1298575" y="4878388"/>
          <p14:tracePt t="3146" x="1330325" y="4862513"/>
          <p14:tracePt t="3154" x="1377950" y="4830763"/>
          <p14:tracePt t="3163" x="1425575" y="4799013"/>
          <p14:tracePt t="3171" x="1457325" y="4767263"/>
          <p14:tracePt t="3180" x="1473200" y="4735513"/>
          <p14:tracePt t="3188" x="1489075" y="4719638"/>
          <p14:tracePt t="3188" x="1489075" y="4703763"/>
          <p14:tracePt t="3196" x="1504950" y="4703763"/>
          <p14:tracePt t="3197" x="1504950" y="4687888"/>
          <p14:tracePt t="3213" x="1504950" y="4672013"/>
          <p14:tracePt t="3217" x="1520825" y="4672013"/>
          <p14:tracePt t="3225" x="1520825" y="4656138"/>
          <p14:tracePt t="3241" x="1520825" y="4640263"/>
          <p14:tracePt t="3253" x="1535113" y="4624388"/>
          <p14:tracePt t="3256" x="1550988" y="4624388"/>
          <p14:tracePt t="3265" x="1550988" y="4608513"/>
          <p14:tracePt t="3271" x="1566863" y="4592638"/>
          <p14:tracePt t="3279" x="1566863" y="4576763"/>
          <p14:tracePt t="3288" x="1582738" y="4560888"/>
          <p14:tracePt t="3296" x="1598613" y="4545013"/>
          <p14:tracePt t="3297" x="1598613" y="4529138"/>
          <p14:tracePt t="3305" x="1614488" y="4513263"/>
          <p14:tracePt t="3313" x="1614488" y="4497388"/>
          <p14:tracePt t="3321" x="1614488" y="4481513"/>
          <p14:tracePt t="3330" x="1630363" y="4481513"/>
          <p14:tracePt t="3373" x="1630363" y="4465638"/>
          <p14:tracePt t="3385" x="1630363" y="4451350"/>
          <p14:tracePt t="3569" x="1630363" y="4435475"/>
          <p14:tracePt t="3974" x="1630363" y="4419600"/>
          <p14:tracePt t="3982" x="1630363" y="4403725"/>
          <p14:tracePt t="3994" x="1630363" y="4387850"/>
          <p14:tracePt t="4002" x="1630363" y="4371975"/>
          <p14:tracePt t="4010" x="1630363" y="4356100"/>
          <p14:tracePt t="4014" x="1630363" y="4340225"/>
          <p14:tracePt t="4021" x="1630363" y="4324350"/>
          <p14:tracePt t="4034" x="1630363" y="4308475"/>
          <p14:tracePt t="4042" x="1630363" y="4292600"/>
          <p14:tracePt t="4046" x="1630363" y="4276725"/>
          <p14:tracePt t="4066" x="1630363" y="4260850"/>
          <p14:tracePt t="4098" x="1630363" y="4244975"/>
          <p14:tracePt t="4118" x="1630363" y="4229100"/>
          <p14:tracePt t="4126" x="1630363" y="4213225"/>
          <p14:tracePt t="8012" x="1614488" y="4213225"/>
          <p14:tracePt t="8020" x="1598613" y="4213225"/>
          <p14:tracePt t="8024" x="1598613" y="4229100"/>
          <p14:tracePt t="8029" x="1582738" y="4229100"/>
          <p14:tracePt t="8038" x="1566863" y="4229100"/>
          <p14:tracePt t="8048" x="1550988" y="4244975"/>
          <p14:tracePt t="8216" x="1582738" y="4244975"/>
          <p14:tracePt t="8220" x="1614488" y="4244975"/>
          <p14:tracePt t="8224" x="1662113" y="4229100"/>
          <p14:tracePt t="8230" x="1709738" y="4213225"/>
          <p14:tracePt t="8239" x="1820863" y="4197350"/>
          <p14:tracePt t="8239" x="1900238" y="4181475"/>
          <p14:tracePt t="8246" x="1947863" y="4165600"/>
          <p14:tracePt t="8255" x="2058988" y="4133850"/>
          <p14:tracePt t="8263" x="2184400" y="4102100"/>
          <p14:tracePt t="8271" x="2295525" y="4054475"/>
          <p14:tracePt t="8272" x="2390775" y="4006850"/>
          <p14:tracePt t="8280" x="2486025" y="3959225"/>
          <p14:tracePt t="8280" x="2597150" y="3911600"/>
          <p14:tracePt t="8288" x="2724150" y="3848100"/>
          <p14:tracePt t="8288" x="2833688" y="3800475"/>
          <p14:tracePt t="8297" x="3071813" y="3675063"/>
          <p14:tracePt t="8304" x="3309938" y="3516313"/>
          <p14:tracePt t="8313" x="3498850" y="3373438"/>
          <p14:tracePt t="8321" x="3657600" y="3278188"/>
          <p14:tracePt t="8329" x="3784600" y="3198813"/>
          <p14:tracePt t="8338" x="3832225" y="3151188"/>
          <p14:tracePt t="8346" x="3863975" y="3151188"/>
          <p14:tracePt t="8354" x="3879850" y="3135313"/>
          <p14:tracePt t="8448" x="3879850" y="3151188"/>
          <p14:tracePt t="8480" x="3879850" y="3167063"/>
          <p14:tracePt t="8492" x="3879850" y="3182938"/>
          <p14:tracePt t="8496" x="3879850" y="3198813"/>
          <p14:tracePt t="8504" x="3879850" y="3214688"/>
          <p14:tracePt t="8512" x="3879850" y="3230563"/>
          <p14:tracePt t="8524" x="3879850" y="3246438"/>
          <p14:tracePt t="8540" x="3879850" y="3262313"/>
          <p14:tracePt t="8628" x="3863975" y="3262313"/>
          <p14:tracePt t="8636" x="3848100" y="3262313"/>
          <p14:tracePt t="8640" x="3832225" y="3278188"/>
          <p14:tracePt t="8646" x="3816350" y="3278188"/>
          <p14:tracePt t="8655" x="3784600" y="3309938"/>
          <p14:tracePt t="8663" x="3752850" y="3341688"/>
          <p14:tracePt t="8671" x="3736975" y="3357563"/>
          <p14:tracePt t="8679" x="3721100" y="3373438"/>
          <p14:tracePt t="8740" x="3736975" y="3357563"/>
          <p14:tracePt t="8756" x="3752850" y="3357563"/>
          <p14:tracePt t="8760" x="3752850" y="3341688"/>
          <p14:tracePt t="8885" x="3752850" y="3357563"/>
          <p14:tracePt t="8889" x="3736975" y="3357563"/>
          <p14:tracePt t="8892" x="3721100" y="3389313"/>
          <p14:tracePt t="8905" x="3689350" y="3452813"/>
          <p14:tracePt t="8913" x="3689350" y="3500438"/>
          <p14:tracePt t="8922" x="3657600" y="3563938"/>
          <p14:tracePt t="8930" x="3641725" y="3643313"/>
          <p14:tracePt t="8938" x="3625850" y="3722688"/>
          <p14:tracePt t="8946" x="3594100" y="3800475"/>
          <p14:tracePt t="8954" x="3562350" y="3879850"/>
          <p14:tracePt t="8963" x="3562350" y="3927475"/>
          <p14:tracePt t="8964" x="3530600" y="3975100"/>
          <p14:tracePt t="8971" x="3514725" y="4006850"/>
          <p14:tracePt t="8972" x="3514725" y="4022725"/>
          <p14:tracePt t="8980" x="3498850" y="4054475"/>
          <p14:tracePt t="8980" x="3482975" y="4086225"/>
          <p14:tracePt t="8988" x="3482975" y="4102100"/>
          <p14:tracePt t="8989" x="3467100" y="4133850"/>
          <p14:tracePt t="8996" x="3467100" y="4165600"/>
          <p14:tracePt t="9005" x="3435350" y="4229100"/>
          <p14:tracePt t="9006" x="3419475" y="4260850"/>
          <p14:tracePt t="9013" x="3387725" y="4340225"/>
          <p14:tracePt t="9021" x="3371850" y="4419600"/>
          <p14:tracePt t="9029" x="3341688" y="4513263"/>
          <p14:tracePt t="9039" x="3309938" y="4592638"/>
          <p14:tracePt t="9040" x="3278188" y="4656138"/>
          <p14:tracePt t="9046" x="3278188" y="4687888"/>
          <p14:tracePt t="9055" x="3246438" y="4751388"/>
          <p14:tracePt t="9064" x="3214688" y="4830763"/>
          <p14:tracePt t="9071" x="3198813" y="4862513"/>
          <p14:tracePt t="9073" x="3198813" y="4878388"/>
          <p14:tracePt t="9080" x="3167063" y="4926013"/>
          <p14:tracePt t="9088" x="3167063" y="4941888"/>
          <p14:tracePt t="9096" x="3151188" y="4957763"/>
          <p14:tracePt t="9104" x="3135313" y="4989513"/>
          <p14:tracePt t="9116" x="3135313" y="5005388"/>
          <p14:tracePt t="9121" x="3135313" y="5021263"/>
          <p14:tracePt t="9130" x="3119438" y="5021263"/>
          <p14:tracePt t="9139" x="3103563" y="5037138"/>
          <p14:tracePt t="9140" x="3103563" y="5053013"/>
          <p14:tracePt t="9152" x="3087688" y="5084763"/>
          <p14:tracePt t="9160" x="3087688" y="5100638"/>
          <p14:tracePt t="9164" x="3087688" y="5116513"/>
          <p14:tracePt t="9172" x="3071813" y="5132388"/>
          <p14:tracePt t="9172" x="3055938" y="5146675"/>
          <p14:tracePt t="9180" x="3055938" y="5162550"/>
          <p14:tracePt t="9180" x="3040063" y="5194300"/>
          <p14:tracePt t="9188" x="3024188" y="5210175"/>
          <p14:tracePt t="9197" x="3008313" y="5241925"/>
          <p14:tracePt t="9205" x="2992438" y="5273675"/>
          <p14:tracePt t="9213" x="2976563" y="5289550"/>
          <p14:tracePt t="9240" x="2976563" y="5305425"/>
          <p14:tracePt t="9336" x="2960688" y="5305425"/>
          <p14:tracePt t="9368" x="2944813" y="5305425"/>
          <p14:tracePt t="9381" x="2928938" y="5273675"/>
          <p14:tracePt t="9384" x="2913063" y="5257800"/>
          <p14:tracePt t="9389" x="2897188" y="5241925"/>
          <p14:tracePt t="9397" x="2897188" y="5210175"/>
          <p14:tracePt t="9398" x="2881313" y="5146675"/>
          <p14:tracePt t="9405" x="2881313" y="5068888"/>
          <p14:tracePt t="9413" x="2881313" y="4989513"/>
          <p14:tracePt t="9421" x="2881313" y="4926013"/>
          <p14:tracePt t="9430" x="2881313" y="4862513"/>
          <p14:tracePt t="9438" x="2913063" y="4862513"/>
          <p14:tracePt t="9446" x="2928938" y="4862513"/>
          <p14:tracePt t="9455" x="2944813" y="4862513"/>
          <p14:tracePt t="9573" x="2944813" y="4846638"/>
          <p14:tracePt t="9581" x="2960688" y="4846638"/>
          <p14:tracePt t="9592" x="2960688" y="4830763"/>
          <p14:tracePt t="9597" x="2976563" y="4830763"/>
          <p14:tracePt t="9600" x="2976563" y="4814888"/>
          <p14:tracePt t="9608" x="2992438" y="4814888"/>
          <p14:tracePt t="9613" x="3008313" y="4799013"/>
          <p14:tracePt t="9621" x="3040063" y="4799013"/>
          <p14:tracePt t="9630" x="3071813" y="4767263"/>
          <p14:tracePt t="9638" x="3119438" y="4719638"/>
          <p14:tracePt t="9646" x="3182938" y="4672013"/>
          <p14:tracePt t="9655" x="3262313" y="4624388"/>
          <p14:tracePt t="9664" x="3341688" y="4576763"/>
          <p14:tracePt t="9664" x="3403600" y="4560888"/>
          <p14:tracePt t="9672" x="3498850" y="4497388"/>
          <p14:tracePt t="9680" x="3546475" y="4481513"/>
          <p14:tracePt t="9680" x="3609975" y="4451350"/>
          <p14:tracePt t="9688" x="3657600" y="4419600"/>
          <p14:tracePt t="9688" x="3721100" y="4371975"/>
          <p14:tracePt t="9696" x="3768725" y="4324350"/>
          <p14:tracePt t="9697" x="3848100" y="4292600"/>
          <p14:tracePt t="9704" x="4037013" y="4181475"/>
          <p14:tracePt t="9713" x="4243388" y="4070350"/>
          <p14:tracePt t="9721" x="4449763" y="3927475"/>
          <p14:tracePt t="9730" x="4654550" y="3832225"/>
          <p14:tracePt t="9738" x="4860925" y="3738563"/>
          <p14:tracePt t="9747" x="5051425" y="3643313"/>
          <p14:tracePt t="9754" x="5224463" y="3548063"/>
          <p14:tracePt t="9763" x="5367338" y="3436938"/>
          <p14:tracePt t="9764" x="5446713" y="3373438"/>
          <p14:tracePt t="9771" x="5510213" y="3325813"/>
          <p14:tracePt t="9772" x="5557838" y="3278188"/>
          <p14:tracePt t="9780" x="5637213" y="3167063"/>
          <p14:tracePt t="9788" x="5684838" y="3135313"/>
          <p14:tracePt t="9788" x="5716588" y="3087688"/>
          <p14:tracePt t="9796" x="5732463" y="3057525"/>
          <p14:tracePt t="9796" x="5764213" y="3041650"/>
          <p14:tracePt t="9804" x="5810250" y="2994025"/>
          <p14:tracePt t="9813" x="5826125" y="2978150"/>
          <p14:tracePt t="9821" x="5842000" y="2962275"/>
          <p14:tracePt t="9831" x="5857875" y="2930525"/>
          <p14:tracePt t="9838" x="5873750" y="2930525"/>
          <p14:tracePt t="9846" x="5889625" y="2914650"/>
          <p14:tracePt t="9854" x="5921375" y="2898775"/>
          <p14:tracePt t="9857" x="5937250" y="2898775"/>
          <p14:tracePt t="9863" x="5953125" y="2882900"/>
          <p14:tracePt t="9864" x="5969000" y="2867025"/>
          <p14:tracePt t="9872" x="6016625" y="2835275"/>
          <p14:tracePt t="9880" x="6016625" y="2819400"/>
          <p14:tracePt t="9880" x="6032500" y="2803525"/>
          <p14:tracePt t="9888" x="6032500" y="2771775"/>
          <p14:tracePt t="9896" x="6048375" y="2755900"/>
          <p14:tracePt t="9904" x="6064250" y="2708275"/>
          <p14:tracePt t="9913" x="6064250" y="2676525"/>
          <p14:tracePt t="9921" x="6064250" y="2660650"/>
          <p14:tracePt t="9932" x="6064250" y="2644775"/>
          <p14:tracePt t="9945" x="6064250" y="2628900"/>
          <p14:tracePt t="9948" x="6064250" y="2613025"/>
          <p14:tracePt t="9956" x="6064250" y="2597150"/>
          <p14:tracePt t="9963" x="6064250" y="2581275"/>
          <p14:tracePt t="9971" x="6064250" y="2533650"/>
          <p14:tracePt t="9972" x="6064250" y="2501900"/>
          <p14:tracePt t="9980" x="6080125" y="2486025"/>
          <p14:tracePt t="9980" x="6096000" y="2454275"/>
          <p14:tracePt t="9988" x="6096000" y="2438400"/>
          <p14:tracePt t="9989" x="6096000" y="2406650"/>
          <p14:tracePt t="9996" x="6111875" y="2392363"/>
          <p14:tracePt t="10005" x="6111875" y="2360613"/>
          <p14:tracePt t="10014" x="6127750" y="2344738"/>
          <p14:tracePt t="10024" x="6127750" y="2328863"/>
          <p14:tracePt t="10056" x="6127750" y="2312988"/>
          <p14:tracePt t="10068" x="6143625" y="2312988"/>
          <p14:tracePt t="10141" x="6127750" y="2328863"/>
          <p14:tracePt t="10145" x="6111875" y="2344738"/>
          <p14:tracePt t="10149" x="6096000" y="2376488"/>
          <p14:tracePt t="10155" x="6080125" y="2392363"/>
          <p14:tracePt t="10163" x="6032500" y="2486025"/>
          <p14:tracePt t="10172" x="5953125" y="2613025"/>
          <p14:tracePt t="10179" x="5857875" y="2755900"/>
          <p14:tracePt t="10188" x="5764213" y="2946400"/>
          <p14:tracePt t="10189" x="5700713" y="3041650"/>
          <p14:tracePt t="10196" x="5637213" y="3119438"/>
          <p14:tracePt t="10197" x="5589588" y="3214688"/>
          <p14:tracePt t="10206" x="5462588" y="3389313"/>
          <p14:tracePt t="10213" x="5319713" y="3579813"/>
          <p14:tracePt t="10222" x="5256213" y="3659188"/>
          <p14:tracePt t="10222" x="5192713" y="3722688"/>
          <p14:tracePt t="10230" x="5083175" y="3863975"/>
          <p14:tracePt t="10238" x="4972050" y="3975100"/>
          <p14:tracePt t="10246" x="4876800" y="4086225"/>
          <p14:tracePt t="10255" x="4781550" y="4197350"/>
          <p14:tracePt t="10263" x="4702175" y="4292600"/>
          <p14:tracePt t="10265" x="4670425" y="4324350"/>
          <p14:tracePt t="10271" x="4638675" y="4356100"/>
          <p14:tracePt t="10280" x="4622800" y="4387850"/>
          <p14:tracePt t="10288" x="4606925" y="4403725"/>
          <p14:tracePt t="10297" x="4606925" y="4419600"/>
          <p14:tracePt t="10309" x="4591050" y="4419600"/>
          <p14:tracePt t="10377" x="4591050" y="4435475"/>
          <p14:tracePt t="10385" x="4575175" y="4435475"/>
          <p14:tracePt t="10397" x="4575175" y="4451350"/>
          <p14:tracePt t="10993" x="4560888" y="4451350"/>
          <p14:tracePt t="12186" x="4545013" y="4451350"/>
          <p14:tracePt t="12198" x="4529138" y="4451350"/>
          <p14:tracePt t="12231" x="4529138" y="4435475"/>
          <p14:tracePt t="12234" x="4529138" y="4419600"/>
          <p14:tracePt t="12242" x="4529138" y="4387850"/>
          <p14:tracePt t="12250" x="4529138" y="4371975"/>
          <p14:tracePt t="12255" x="4529138" y="4356100"/>
          <p14:tracePt t="12263" x="4529138" y="4308475"/>
          <p14:tracePt t="12271" x="4513263" y="4260850"/>
          <p14:tracePt t="12279" x="4497388" y="4197350"/>
          <p14:tracePt t="12288" x="4465638" y="4133850"/>
          <p14:tracePt t="12296" x="4433888" y="4086225"/>
          <p14:tracePt t="12304" x="4402138" y="4022725"/>
          <p14:tracePt t="12313" x="4370388" y="3975100"/>
          <p14:tracePt t="12314" x="4338638" y="3959225"/>
          <p14:tracePt t="12321" x="4338638" y="3943350"/>
          <p14:tracePt t="12322" x="4322763" y="3927475"/>
          <p14:tracePt t="12330" x="4306888" y="3911600"/>
          <p14:tracePt t="12330" x="4291013" y="3911600"/>
          <p14:tracePt t="12338" x="4291013" y="3879850"/>
          <p14:tracePt t="12346" x="4275138" y="3863975"/>
          <p14:tracePt t="12354" x="4259263" y="3848100"/>
          <p14:tracePt t="12355" x="4243388" y="3848100"/>
          <p14:tracePt t="12363" x="4243388" y="3832225"/>
          <p14:tracePt t="12371" x="4227513" y="3816350"/>
          <p14:tracePt t="12380" x="4227513" y="3800475"/>
          <p14:tracePt t="12388" x="4227513" y="3784600"/>
          <p14:tracePt t="12396" x="4211638" y="3784600"/>
          <p14:tracePt t="12404" x="4211638" y="3754438"/>
          <p14:tracePt t="12413" x="4211638" y="3738563"/>
          <p14:tracePt t="12414" x="4211638" y="3722688"/>
          <p14:tracePt t="12422" x="4195763" y="3690938"/>
          <p14:tracePt t="12430" x="4179888" y="3659188"/>
          <p14:tracePt t="12438" x="4164013" y="3659188"/>
          <p14:tracePt t="12438" x="4164013" y="3643313"/>
          <p14:tracePt t="12446" x="4148138" y="3627438"/>
          <p14:tracePt t="12456" x="4132263" y="3611563"/>
          <p14:tracePt t="12463" x="4132263" y="3595688"/>
          <p14:tracePt t="12474" x="4116388" y="3579813"/>
          <p14:tracePt t="12582" x="4116388" y="3563938"/>
          <p14:tracePt t="12594" x="4116388" y="3548063"/>
          <p14:tracePt t="12606" x="4116388" y="3532188"/>
          <p14:tracePt t="12614" x="4116388" y="3516313"/>
          <p14:tracePt t="12622" x="4116388" y="3500438"/>
          <p14:tracePt t="12626" x="4116388" y="3484563"/>
          <p14:tracePt t="12634" x="4116388" y="3468688"/>
          <p14:tracePt t="12650" x="4116388" y="3452813"/>
          <p14:tracePt t="12654" x="4100513" y="3452813"/>
          <p14:tracePt t="12666" x="4084638" y="3436938"/>
          <p14:tracePt t="12678" x="4068763" y="3436938"/>
          <p14:tracePt t="12686" x="4052888" y="3436938"/>
          <p14:tracePt t="12694" x="4037013" y="3436938"/>
          <p14:tracePt t="12698" x="4021138" y="3421063"/>
          <p14:tracePt t="12705" x="4005263" y="3421063"/>
          <p14:tracePt t="12713" x="3989388" y="3421063"/>
          <p14:tracePt t="12723" x="3973513" y="3421063"/>
          <p14:tracePt t="12730" x="3959225" y="3405188"/>
          <p14:tracePt t="12834" x="3973513" y="3405188"/>
          <p14:tracePt t="12846" x="3989388" y="3405188"/>
          <p14:tracePt t="12854" x="4005263" y="3405188"/>
          <p14:tracePt t="12858" x="4021138" y="3405188"/>
          <p14:tracePt t="12863" x="4037013" y="3405188"/>
          <p14:tracePt t="12871" x="4068763" y="3405188"/>
          <p14:tracePt t="12880" x="4084638" y="3405188"/>
          <p14:tracePt t="12888" x="4100513" y="3405188"/>
          <p14:tracePt t="12926" x="4116388" y="3405188"/>
          <p14:tracePt t="12962" x="4116388" y="3389313"/>
          <p14:tracePt t="12982" x="4116388" y="3373438"/>
          <p14:tracePt t="12990" x="4116388" y="3357563"/>
          <p14:tracePt t="13006" x="4116388" y="3341688"/>
          <p14:tracePt t="13014" x="4116388" y="3325813"/>
          <p14:tracePt t="13026" x="4116388" y="3309938"/>
          <p14:tracePt t="13034" x="4116388" y="3294063"/>
          <p14:tracePt t="13046" x="4100513" y="3278188"/>
          <p14:tracePt t="13058" x="4100513" y="3262313"/>
          <p14:tracePt t="13070" x="4100513" y="3246438"/>
          <p14:tracePt t="13086" x="4100513" y="3230563"/>
          <p14:tracePt t="13098" x="4100513" y="3214688"/>
          <p14:tracePt t="13122" x="4084638" y="3198813"/>
          <p14:tracePt t="13134" x="4084638" y="3182938"/>
          <p14:tracePt t="13150" x="4084638" y="3167063"/>
          <p14:tracePt t="13158" x="4084638" y="3151188"/>
          <p14:tracePt t="13170" x="4084638" y="3135313"/>
          <p14:tracePt t="13242" x="4084638" y="3119438"/>
          <p14:tracePt t="13255" x="4116388" y="3087688"/>
          <p14:tracePt t="13262" x="4132263" y="3073400"/>
          <p14:tracePt t="13266" x="4132263" y="3057525"/>
          <p14:tracePt t="13271" x="4148138" y="3041650"/>
          <p14:tracePt t="13280" x="4148138" y="3009900"/>
          <p14:tracePt t="13288" x="4164013" y="3009900"/>
          <p14:tracePt t="13296" x="4164013" y="2994025"/>
          <p14:tracePt t="13304" x="4179888" y="2994025"/>
          <p14:tracePt t="13963" x="4179888" y="2978150"/>
          <p14:tracePt t="13978" x="4179888" y="2962275"/>
          <p14:tracePt t="13990" x="4179888" y="2946400"/>
          <p14:tracePt t="14030" x="4179888" y="2930525"/>
          <p14:tracePt t="14599" x="4164013" y="2914650"/>
          <p14:tracePt t="14635" x="4148138" y="2914650"/>
          <p14:tracePt t="14663" x="4132263" y="2914650"/>
          <p14:tracePt t="14677" x="4116388" y="2914650"/>
          <p14:tracePt t="14680" x="4100513" y="2914650"/>
          <p14:tracePt t="14688" x="4068763" y="2914650"/>
          <p14:tracePt t="14696" x="4021138" y="2914650"/>
          <p14:tracePt t="14704" x="3973513" y="2914650"/>
          <p14:tracePt t="14714" x="3911600" y="2946400"/>
          <p14:tracePt t="14716" x="3863975" y="2946400"/>
          <p14:tracePt t="14721" x="3832225" y="2978150"/>
          <p14:tracePt t="14729" x="3768725" y="2994025"/>
          <p14:tracePt t="14738" x="3673475" y="3025775"/>
          <p14:tracePt t="14747" x="3578225" y="3057525"/>
          <p14:tracePt t="14747" x="3530600" y="3073400"/>
          <p14:tracePt t="14755" x="3451225" y="3103563"/>
          <p14:tracePt t="14763" x="3387725" y="3135313"/>
          <p14:tracePt t="14763" x="3325813" y="3167063"/>
          <p14:tracePt t="14771" x="3278188" y="3182938"/>
          <p14:tracePt t="14779" x="3024188" y="3278188"/>
          <p14:tracePt t="14788" x="2786063" y="3357563"/>
          <p14:tracePt t="14797" x="2549525" y="3436938"/>
          <p14:tracePt t="14804" x="2263775" y="3484563"/>
          <p14:tracePt t="14813" x="1979613" y="3563938"/>
          <p14:tracePt t="14821" x="1693863" y="3675063"/>
          <p14:tracePt t="14830" x="1473200" y="3738563"/>
          <p14:tracePt t="14831" x="1377950" y="3784600"/>
          <p14:tracePt t="14838" x="1282700" y="3832225"/>
          <p14:tracePt t="14846" x="1139825" y="3895725"/>
          <p14:tracePt t="14847" x="1092200" y="3927475"/>
          <p14:tracePt t="14854" x="1044575" y="3959225"/>
          <p14:tracePt t="14855" x="996950" y="3975100"/>
          <p14:tracePt t="14863" x="981075" y="3990975"/>
          <p14:tracePt t="14863" x="965200" y="4006850"/>
          <p14:tracePt t="14871" x="949325" y="4006850"/>
          <p14:tracePt t="14881" x="917575" y="4022725"/>
          <p14:tracePt t="14891" x="917575" y="4038600"/>
          <p14:tracePt t="14912" x="903288" y="4038600"/>
          <p14:tracePt t="14932" x="887413" y="4038600"/>
          <p14:tracePt t="14935" x="871538" y="4038600"/>
          <p14:tracePt t="14944" x="855663" y="4038600"/>
          <p14:tracePt t="14947" x="823913" y="4038600"/>
          <p14:tracePt t="14954" x="808038" y="4038600"/>
          <p14:tracePt t="14955" x="776288" y="4038600"/>
          <p14:tracePt t="14963" x="760413" y="4038600"/>
          <p14:tracePt t="14963" x="728663" y="4038600"/>
          <p14:tracePt t="14971" x="681038" y="4038600"/>
          <p14:tracePt t="14979" x="633413" y="4038600"/>
          <p14:tracePt t="14988" x="601663" y="4022725"/>
          <p14:tracePt t="14996" x="585788" y="4022725"/>
          <p14:tracePt t="15039" x="569913" y="4022725"/>
          <p14:tracePt t="15052" x="554038" y="4022725"/>
          <p14:tracePt t="15083" x="554038" y="4038600"/>
          <p14:tracePt t="15091" x="554038" y="4054475"/>
          <p14:tracePt t="15095" x="554038" y="4070350"/>
          <p14:tracePt t="15104" x="554038" y="4102100"/>
          <p14:tracePt t="15107" x="554038" y="4117975"/>
          <p14:tracePt t="15113" x="554038" y="4133850"/>
          <p14:tracePt t="15122" x="554038" y="4197350"/>
          <p14:tracePt t="15122" x="554038" y="4229100"/>
          <p14:tracePt t="15130" x="554038" y="4276725"/>
          <p14:tracePt t="15138" x="554038" y="4371975"/>
          <p14:tracePt t="15139" x="554038" y="4435475"/>
          <p14:tracePt t="15146" x="554038" y="4497388"/>
          <p14:tracePt t="15147" x="554038" y="4545013"/>
          <p14:tracePt t="15156" x="554038" y="4687888"/>
          <p14:tracePt t="15164" x="554038" y="4751388"/>
          <p14:tracePt t="15165" x="554038" y="4814888"/>
          <p14:tracePt t="15171" x="554038" y="4878388"/>
          <p14:tracePt t="15180" x="554038" y="5053013"/>
          <p14:tracePt t="15188" x="554038" y="5116513"/>
          <p14:tracePt t="15196" x="554038" y="5194300"/>
          <p14:tracePt t="15205" x="601663" y="5273675"/>
          <p14:tracePt t="15213" x="617538" y="5368925"/>
          <p14:tracePt t="15221" x="665163" y="5448300"/>
          <p14:tracePt t="15230" x="712788" y="5559425"/>
          <p14:tracePt t="15238" x="744538" y="5638800"/>
          <p14:tracePt t="15240" x="776288" y="5686425"/>
          <p14:tracePt t="15248" x="792163" y="5781675"/>
          <p14:tracePt t="15255" x="823913" y="5843588"/>
          <p14:tracePt t="15263" x="823913" y="5875338"/>
          <p14:tracePt t="15264" x="839788" y="5907088"/>
          <p14:tracePt t="15271" x="871538" y="5938838"/>
          <p14:tracePt t="15280" x="903288" y="5986463"/>
          <p14:tracePt t="15280" x="903288" y="6002338"/>
          <p14:tracePt t="15288" x="933450" y="6018213"/>
          <p14:tracePt t="15296" x="965200" y="6034088"/>
          <p14:tracePt t="15304" x="996950" y="6034088"/>
          <p14:tracePt t="15313" x="1012825" y="6034088"/>
          <p14:tracePt t="15321" x="1028700" y="6034088"/>
          <p14:tracePt t="15329" x="1044575" y="6034088"/>
          <p14:tracePt t="15338" x="1076325" y="6034088"/>
          <p14:tracePt t="15346" x="1092200" y="6034088"/>
          <p14:tracePt t="15346" x="1108075" y="6034088"/>
          <p14:tracePt t="15355" x="1139825" y="6034088"/>
          <p14:tracePt t="15363" x="1155700" y="6034088"/>
          <p14:tracePt t="15371" x="1187450" y="6034088"/>
          <p14:tracePt t="15372" x="1203325" y="6034088"/>
          <p14:tracePt t="15379" x="1235075" y="6034088"/>
          <p14:tracePt t="15388" x="1266825" y="6034088"/>
          <p14:tracePt t="15396" x="1346200" y="6034088"/>
          <p14:tracePt t="15404" x="1409700" y="6034088"/>
          <p14:tracePt t="15413" x="1473200" y="6034088"/>
          <p14:tracePt t="15415" x="1520825" y="6034088"/>
          <p14:tracePt t="15421" x="1550988" y="6034088"/>
          <p14:tracePt t="15430" x="1630363" y="6034088"/>
          <p14:tracePt t="15431" x="1646238" y="6034088"/>
          <p14:tracePt t="15438" x="1662113" y="6034088"/>
          <p14:tracePt t="15438" x="1693863" y="6034088"/>
          <p14:tracePt t="15446" x="1709738" y="6034088"/>
          <p14:tracePt t="15447" x="1725613" y="6034088"/>
          <p14:tracePt t="15455" x="1741488" y="6034088"/>
          <p14:tracePt t="15463" x="1757363" y="6034088"/>
          <p14:tracePt t="15475" x="1773238" y="6034088"/>
          <p14:tracePt t="15495" x="1789113" y="6034088"/>
          <p14:tracePt t="15507" x="1804988" y="6034088"/>
          <p14:tracePt t="15539" x="1820863" y="6034088"/>
          <p14:tracePt t="15567" x="1836738" y="6034088"/>
          <p14:tracePt t="15591" x="1852613" y="6034088"/>
          <p14:tracePt t="15599" x="1868488" y="6034088"/>
          <p14:tracePt t="15607" x="1884363" y="6034088"/>
          <p14:tracePt t="15615" x="1916113" y="6034088"/>
          <p14:tracePt t="15623" x="1931988" y="6034088"/>
          <p14:tracePt t="15627" x="1947863" y="6034088"/>
          <p14:tracePt t="15631" x="1963738" y="6034088"/>
          <p14:tracePt t="15638" x="1979613" y="6049963"/>
          <p14:tracePt t="15646" x="1995488" y="6049963"/>
          <p14:tracePt t="15655" x="2011363" y="6049963"/>
          <p14:tracePt t="15671" x="2027238" y="6049963"/>
          <p14:tracePt t="15683" x="2043113" y="6049963"/>
          <p14:tracePt t="15703" x="2058988" y="6049963"/>
          <p14:tracePt t="15719" x="2074863" y="6049963"/>
          <p14:tracePt t="15743" x="2090738" y="6049963"/>
          <p14:tracePt t="15751" x="2106613" y="6049963"/>
          <p14:tracePt t="15779" x="2122488" y="6049963"/>
          <p14:tracePt t="15791" x="2136775" y="6049963"/>
          <p14:tracePt t="15799" x="2168525" y="6049963"/>
          <p14:tracePt t="15807" x="2184400" y="6049963"/>
          <p14:tracePt t="15811" x="2216150" y="6049963"/>
          <p14:tracePt t="15819" x="2232025" y="6049963"/>
          <p14:tracePt t="15823" x="2263775" y="6049963"/>
          <p14:tracePt t="15830" x="2279650" y="6049963"/>
          <p14:tracePt t="15831" x="2295525" y="6049963"/>
          <p14:tracePt t="15838" x="2311400" y="6049963"/>
          <p14:tracePt t="15846" x="2343150" y="6049963"/>
          <p14:tracePt t="15855" x="2359025" y="6049963"/>
          <p14:tracePt t="15867" x="2374900" y="6065838"/>
          <p14:tracePt t="15911" x="2390775" y="6065838"/>
          <p14:tracePt t="15928" x="2406650" y="6065838"/>
          <p14:tracePt t="15935" x="2422525" y="6065838"/>
          <p14:tracePt t="15943" x="2438400" y="6065838"/>
          <p14:tracePt t="15947" x="2454275" y="6065838"/>
          <p14:tracePt t="15955" x="2470150" y="6065838"/>
          <p14:tracePt t="15967" x="2486025" y="6065838"/>
          <p14:tracePt t="15979" x="2501900" y="6065838"/>
          <p14:tracePt t="15991" x="2517775" y="6065838"/>
          <p14:tracePt t="15995" x="2533650" y="6065838"/>
          <p14:tracePt t="16007" x="2549525" y="6065838"/>
          <p14:tracePt t="16011" x="2565400" y="6065838"/>
          <p14:tracePt t="16019" x="2581275" y="6065838"/>
          <p14:tracePt t="16023" x="2597150" y="6065838"/>
          <p14:tracePt t="16031" x="2628900" y="6065838"/>
          <p14:tracePt t="16039" x="2644775" y="6065838"/>
          <p14:tracePt t="16047" x="2660650" y="6065838"/>
          <p14:tracePt t="16056" x="2676525" y="6065838"/>
          <p14:tracePt t="16063" x="2692400" y="6065838"/>
          <p14:tracePt t="16087" x="2708275" y="6065838"/>
          <p14:tracePt t="16151" x="2724150" y="6065838"/>
          <p14:tracePt t="16316" x="2740025" y="6065838"/>
          <p14:tracePt t="16332" x="2754313" y="6065838"/>
          <p14:tracePt t="16372" x="2770188" y="6065838"/>
          <p14:tracePt t="16512" x="2786063" y="6065838"/>
          <p14:tracePt t="16520" x="2801938" y="6065838"/>
          <p14:tracePt t="16524" x="2817813" y="6065838"/>
          <p14:tracePt t="16533" x="2833688" y="6065838"/>
          <p14:tracePt t="16540" x="2849563" y="6065838"/>
          <p14:tracePt t="16548" x="2865438" y="6065838"/>
          <p14:tracePt t="16555" x="2881313" y="6065838"/>
          <p14:tracePt t="16556" x="2897188" y="6065838"/>
          <p14:tracePt t="16564" x="2913063" y="6065838"/>
          <p14:tracePt t="16572" x="2928938" y="6065838"/>
          <p14:tracePt t="16584" x="2944813" y="6065838"/>
          <p14:tracePt t="16776" x="2944813" y="6049963"/>
          <p14:tracePt t="16780" x="2960688" y="6049963"/>
          <p14:tracePt t="16797" x="2976563" y="6049963"/>
          <p14:tracePt t="16808" x="2992438" y="6049963"/>
          <p14:tracePt t="16816" x="3008313" y="6049963"/>
          <p14:tracePt t="16832" x="3024188" y="6049963"/>
          <p14:tracePt t="16844" x="3040063" y="6049963"/>
          <p14:tracePt t="16852" x="3055938" y="6049963"/>
          <p14:tracePt t="16856" x="3071813" y="6049963"/>
          <p14:tracePt t="16864" x="3087688" y="6049963"/>
          <p14:tracePt t="16873" x="3103563" y="6049963"/>
          <p14:tracePt t="16884" x="3119438" y="6049963"/>
          <p14:tracePt t="16897" x="3135313" y="6049963"/>
          <p14:tracePt t="17068" x="3151188" y="6049963"/>
          <p14:tracePt t="17088" x="3167063" y="6049963"/>
          <p14:tracePt t="17108" x="3182938" y="6049963"/>
          <p14:tracePt t="17124" x="3198813" y="6049963"/>
          <p14:tracePt t="17140" x="3214688" y="6049963"/>
          <p14:tracePt t="17156" x="3230563" y="6049963"/>
          <p14:tracePt t="17300" x="3246438" y="6049963"/>
          <p14:tracePt t="17320" x="3262313" y="6049963"/>
          <p14:tracePt t="17340" x="3278188" y="6049963"/>
          <p14:tracePt t="17692" x="3278188" y="6034088"/>
          <p14:tracePt t="17712" x="3262313" y="6018213"/>
          <p14:tracePt t="17928" x="3246438" y="6018213"/>
          <p14:tracePt t="18296" x="3230563" y="6018213"/>
          <p14:tracePt t="18357" x="3214688" y="6018213"/>
          <p14:tracePt t="18405" x="3198813" y="6018213"/>
          <p14:tracePt t="18413" x="3182938" y="6018213"/>
          <p14:tracePt t="18425" x="3167063" y="6018213"/>
          <p14:tracePt t="18437" x="3151188" y="6018213"/>
          <p14:tracePt t="18453" x="3135313" y="6018213"/>
          <p14:tracePt t="18461" x="3119438" y="6018213"/>
          <p14:tracePt t="18473" x="3103563" y="6018213"/>
          <p14:tracePt t="18497" x="3087688" y="6018213"/>
          <p14:tracePt t="18521" x="3071813" y="6018213"/>
          <p14:tracePt t="18545" x="3055938" y="6018213"/>
          <p14:tracePt t="18597" x="3040063" y="6018213"/>
          <p14:tracePt t="19197" x="3024188" y="6018213"/>
          <p14:tracePt t="20434" x="3040063" y="6018213"/>
          <p14:tracePt t="20438" x="3071813" y="6018213"/>
          <p14:tracePt t="20442" x="3087688" y="6018213"/>
          <p14:tracePt t="20454" x="3167063" y="6034088"/>
          <p14:tracePt t="20455" x="3214688" y="6049963"/>
          <p14:tracePt t="20463" x="3325813" y="6065838"/>
          <p14:tracePt t="20471" x="3419475" y="6081713"/>
          <p14:tracePt t="20480" x="3530600" y="6097588"/>
          <p14:tracePt t="20488" x="3641725" y="6097588"/>
          <p14:tracePt t="20496" x="3736975" y="6097588"/>
          <p14:tracePt t="20505" x="3832225" y="6097588"/>
          <p14:tracePt t="20513" x="3911600" y="6097588"/>
          <p14:tracePt t="20514" x="3959225" y="6097588"/>
          <p14:tracePt t="20521" x="3989388" y="6097588"/>
          <p14:tracePt t="20522" x="4021138" y="6097588"/>
          <p14:tracePt t="20529" x="4052888" y="6097588"/>
          <p14:tracePt t="20530" x="4084638" y="6097588"/>
          <p14:tracePt t="20538" x="4132263" y="6081713"/>
          <p14:tracePt t="20539" x="4164013" y="6081713"/>
          <p14:tracePt t="20546" x="4211638" y="6081713"/>
          <p14:tracePt t="20547" x="4243388" y="6049963"/>
          <p14:tracePt t="20555" x="4291013" y="6034088"/>
          <p14:tracePt t="20555" x="4338638" y="6034088"/>
          <p14:tracePt t="20563" x="4465638" y="5986463"/>
          <p14:tracePt t="20571" x="4606925" y="5907088"/>
          <p14:tracePt t="20579" x="4797425" y="5813425"/>
          <p14:tracePt t="20588" x="4956175" y="5702300"/>
          <p14:tracePt t="20596" x="5162550" y="5527675"/>
          <p14:tracePt t="20606" x="5414963" y="5226050"/>
          <p14:tracePt t="20612" x="5494338" y="5146675"/>
          <p14:tracePt t="20622" x="5637213" y="4989513"/>
          <p14:tracePt t="20622" x="5700713" y="4910138"/>
          <p14:tracePt t="20629" x="5748338" y="4862513"/>
          <p14:tracePt t="20630" x="5780088" y="4814888"/>
          <p14:tracePt t="20638" x="5794375" y="4783138"/>
          <p14:tracePt t="20639" x="5810250" y="4767263"/>
          <p14:tracePt t="20646" x="5826125" y="4735513"/>
          <p14:tracePt t="20647" x="5826125" y="4719638"/>
          <p14:tracePt t="20655" x="5857875" y="4703763"/>
          <p14:tracePt t="20663" x="5857875" y="4672013"/>
          <p14:tracePt t="20671" x="5857875" y="4640263"/>
          <p14:tracePt t="20679" x="5873750" y="4608513"/>
          <p14:tracePt t="20688" x="5921375" y="4529138"/>
          <p14:tracePt t="20696" x="5953125" y="4451350"/>
          <p14:tracePt t="20705" x="5984875" y="4340225"/>
          <p14:tracePt t="20706" x="6016625" y="4292600"/>
          <p14:tracePt t="20713" x="6048375" y="4244975"/>
          <p14:tracePt t="20714" x="6048375" y="4197350"/>
          <p14:tracePt t="20721" x="6080125" y="4133850"/>
          <p14:tracePt t="20722" x="6096000" y="4086225"/>
          <p14:tracePt t="20730" x="6111875" y="4038600"/>
          <p14:tracePt t="20730" x="6111875" y="3990975"/>
          <p14:tracePt t="20738" x="6127750" y="3943350"/>
          <p14:tracePt t="20738" x="6127750" y="3911600"/>
          <p14:tracePt t="20746" x="6143625" y="3879850"/>
          <p14:tracePt t="20747" x="6143625" y="3848100"/>
          <p14:tracePt t="20755" x="6159500" y="3816350"/>
          <p14:tracePt t="20763" x="6159500" y="3784600"/>
          <p14:tracePt t="20771" x="6175375" y="3770313"/>
          <p14:tracePt t="20790" x="6191250" y="3754438"/>
          <p14:tracePt t="20798" x="6223000" y="3754438"/>
          <p14:tracePt t="20802" x="6238875" y="3754438"/>
          <p14:tracePt t="20806" x="6254750" y="3754438"/>
          <p14:tracePt t="20813" x="6286500" y="3754438"/>
          <p14:tracePt t="20821" x="6334125" y="3738563"/>
          <p14:tracePt t="20830" x="6411913" y="3722688"/>
          <p14:tracePt t="20838" x="6427788" y="3706813"/>
          <p14:tracePt t="20838" x="6443663" y="3706813"/>
          <p14:tracePt t="20846" x="6459538" y="3690938"/>
          <p14:tracePt t="20846" x="6475413" y="3690938"/>
          <p14:tracePt t="20854" x="6475413" y="3675063"/>
          <p14:tracePt t="20855" x="6491288" y="3675063"/>
          <p14:tracePt t="20863" x="6491288" y="3659188"/>
          <p14:tracePt t="20882" x="6491288" y="3643313"/>
          <p14:tracePt t="20886" x="6507163" y="3643313"/>
          <p14:tracePt t="20894" x="6507163" y="3627438"/>
          <p14:tracePt t="20898" x="6523038" y="3627438"/>
          <p14:tracePt t="20904" x="6538913" y="3611563"/>
          <p14:tracePt t="20913" x="6554788" y="3595688"/>
          <p14:tracePt t="20921" x="6586538" y="3579813"/>
          <p14:tracePt t="20930" x="6602413" y="3563938"/>
          <p14:tracePt t="20931" x="6618288" y="3563938"/>
          <p14:tracePt t="20938" x="6634163" y="3548063"/>
          <p14:tracePt t="20939" x="6650038" y="3532188"/>
          <p14:tracePt t="20947" x="6665913" y="3516313"/>
          <p14:tracePt t="20979" x="6681788" y="3516313"/>
          <p14:tracePt t="21023" x="6697663" y="3500438"/>
          <p14:tracePt t="21030" x="6713538" y="3500438"/>
          <p14:tracePt t="21054" x="6713538" y="3484563"/>
          <p14:tracePt t="21062" x="6729413" y="3484563"/>
          <p14:tracePt t="21066" x="6729413" y="3468688"/>
          <p14:tracePt t="21091" x="6745288" y="3468688"/>
          <p14:tracePt t="21095" x="6745288" y="3452813"/>
          <p14:tracePt t="21098" x="6761163" y="3452813"/>
          <p14:tracePt t="21110" x="6777038" y="3452813"/>
          <p14:tracePt t="21118" x="6777038" y="3436938"/>
          <p14:tracePt t="21134" x="6777038" y="3421063"/>
          <p14:tracePt t="21226" x="6777038" y="3405188"/>
          <p14:tracePt t="21238" x="6777038" y="3389313"/>
          <p14:tracePt t="21250" x="6777038" y="3373438"/>
          <p14:tracePt t="21262" x="6777038" y="3357563"/>
          <p14:tracePt t="21266" x="6777038" y="3341688"/>
          <p14:tracePt t="21274" x="6777038" y="3325813"/>
          <p14:tracePt t="21279" x="6777038" y="3294063"/>
          <p14:tracePt t="21288" x="6777038" y="3262313"/>
          <p14:tracePt t="21296" x="6792913" y="3214688"/>
          <p14:tracePt t="21304" x="6808788" y="3182938"/>
          <p14:tracePt t="21313" x="6808788" y="3119438"/>
          <p14:tracePt t="21314" x="6808788" y="3103563"/>
          <p14:tracePt t="21321" x="6808788" y="3073400"/>
          <p14:tracePt t="21321" x="6808788" y="3057525"/>
          <p14:tracePt t="21329" x="6808788" y="3025775"/>
          <p14:tracePt t="21330" x="6808788" y="2994025"/>
          <p14:tracePt t="21338" x="6824663" y="2914650"/>
          <p14:tracePt t="21346" x="6840538" y="2851150"/>
          <p14:tracePt t="21354" x="6840538" y="2755900"/>
          <p14:tracePt t="21363" x="6840538" y="2613025"/>
          <p14:tracePt t="21371" x="6840538" y="2517775"/>
          <p14:tracePt t="21379" x="6840538" y="2470150"/>
          <p14:tracePt t="21388" x="6840538" y="2438400"/>
          <p14:tracePt t="21396" x="6840538" y="2406650"/>
          <p14:tracePt t="21538" x="6840538" y="2392363"/>
          <p14:tracePt t="21547" x="6840538" y="2376488"/>
          <p14:tracePt t="21550" x="6840538" y="2360613"/>
          <p14:tracePt t="21555" x="6840538" y="2344738"/>
          <p14:tracePt t="21563" x="6840538" y="2297113"/>
          <p14:tracePt t="21571" x="6856413" y="2249488"/>
          <p14:tracePt t="21579" x="6872288" y="2201863"/>
          <p14:tracePt t="21588" x="6888163" y="2154238"/>
          <p14:tracePt t="21596" x="6904038" y="2106613"/>
          <p14:tracePt t="21604" x="6919913" y="2043113"/>
          <p14:tracePt t="21613" x="6935788" y="1995488"/>
          <p14:tracePt t="21621" x="6935788" y="1931988"/>
          <p14:tracePt t="21622" x="6935788" y="1916113"/>
          <p14:tracePt t="21629" x="6951663" y="1900238"/>
          <p14:tracePt t="21630" x="6951663" y="1884363"/>
          <p14:tracePt t="21698" x="6951663" y="1868488"/>
          <p14:tracePt t="21710" x="6967538" y="1868488"/>
          <p14:tracePt t="21843" x="6967538" y="1852613"/>
          <p14:tracePt t="21855" x="6983413" y="1852613"/>
          <p14:tracePt t="21958" x="6999288" y="1852613"/>
          <p14:tracePt t="21962" x="6999288" y="1836738"/>
          <p14:tracePt t="21991" x="6999288" y="1820863"/>
          <p14:tracePt t="21998" x="7013575" y="1804988"/>
          <p14:tracePt t="22018" x="7013575" y="1789113"/>
          <p14:tracePt t="22039" x="7013575" y="1773238"/>
          <p14:tracePt t="22050" x="7013575" y="1741488"/>
          <p14:tracePt t="22058" x="7029450" y="1725613"/>
          <p14:tracePt t="22071" x="7029450" y="1711325"/>
          <p14:tracePt t="23379" x="7029450" y="1695450"/>
          <p14:tracePt t="23391" x="7013575" y="1695450"/>
          <p14:tracePt t="23395" x="7013575" y="1711325"/>
          <p14:tracePt t="23399" x="6983413" y="1711325"/>
          <p14:tracePt t="23404" x="6983413" y="1741488"/>
          <p14:tracePt t="23412" x="6951663" y="1789113"/>
          <p14:tracePt t="23422" x="6904038" y="1836738"/>
          <p14:tracePt t="23424" x="6872288" y="1868488"/>
          <p14:tracePt t="23429" x="6840538" y="1916113"/>
          <p14:tracePt t="23438" x="6777038" y="1995488"/>
          <p14:tracePt t="23439" x="6745288" y="2043113"/>
          <p14:tracePt t="23446" x="6681788" y="2074863"/>
          <p14:tracePt t="23448" x="6634163" y="2138363"/>
          <p14:tracePt t="23454" x="6570663" y="2185988"/>
          <p14:tracePt t="23455" x="6507163" y="2265363"/>
          <p14:tracePt t="23463" x="6397625" y="2360613"/>
          <p14:tracePt t="23471" x="6334125" y="2422525"/>
          <p14:tracePt t="23472" x="6302375" y="2486025"/>
          <p14:tracePt t="23479" x="6254750" y="2533650"/>
          <p14:tracePt t="23480" x="6207125" y="2597150"/>
          <p14:tracePt t="23488" x="6127750" y="2660650"/>
          <p14:tracePt t="23496" x="6064250" y="2708275"/>
          <p14:tracePt t="23504" x="6016625" y="2755900"/>
          <p14:tracePt t="23513" x="5969000" y="2787650"/>
          <p14:tracePt t="23521" x="5921375" y="2819400"/>
          <p14:tracePt t="23529" x="5905500" y="2835275"/>
          <p14:tracePt t="23537" x="5889625" y="2851150"/>
          <p14:tracePt t="23546" x="5873750" y="2882900"/>
          <p14:tracePt t="23547" x="5857875" y="2882900"/>
          <p14:tracePt t="23554" x="5842000" y="2898775"/>
          <p14:tracePt t="23555" x="5842000" y="2914650"/>
          <p14:tracePt t="23563" x="5842000" y="2930525"/>
          <p14:tracePt t="23571" x="5826125" y="2930525"/>
          <p14:tracePt t="23571" x="5826125" y="2946400"/>
          <p14:tracePt t="23579" x="5810250" y="2962275"/>
          <p14:tracePt t="23588" x="5764213" y="3009900"/>
          <p14:tracePt t="23596" x="5716588" y="3057525"/>
          <p14:tracePt t="23604" x="5668963" y="3103563"/>
          <p14:tracePt t="23612" x="5605463" y="3151188"/>
          <p14:tracePt t="23621" x="5557838" y="3214688"/>
          <p14:tracePt t="23629" x="5494338" y="3309938"/>
          <p14:tracePt t="23638" x="5446713" y="3405188"/>
          <p14:tracePt t="23646" x="5383213" y="3500438"/>
          <p14:tracePt t="23647" x="5351463" y="3548063"/>
          <p14:tracePt t="23655" x="5303838" y="3627438"/>
          <p14:tracePt t="23663" x="5303838" y="3675063"/>
          <p14:tracePt t="23664" x="5272088" y="3722688"/>
          <p14:tracePt t="23672" x="5224463" y="3784600"/>
          <p14:tracePt t="23679" x="5192713" y="3832225"/>
          <p14:tracePt t="23680" x="5178425" y="3879850"/>
          <p14:tracePt t="23688" x="5146675" y="3959225"/>
          <p14:tracePt t="23696" x="5099050" y="4022725"/>
          <p14:tracePt t="23704" x="5083175" y="4117975"/>
          <p14:tracePt t="23713" x="5051425" y="4197350"/>
          <p14:tracePt t="23722" x="5035550" y="4276725"/>
          <p14:tracePt t="23724" x="5035550" y="4308475"/>
          <p14:tracePt t="23730" x="5019675" y="4356100"/>
          <p14:tracePt t="23738" x="5003800" y="4451350"/>
          <p14:tracePt t="23739" x="5003800" y="4497388"/>
          <p14:tracePt t="23746" x="5003800" y="4529138"/>
          <p14:tracePt t="23748" x="5003800" y="4560888"/>
          <p14:tracePt t="23755" x="4987925" y="4592638"/>
          <p14:tracePt t="23755" x="4987925" y="4624388"/>
          <p14:tracePt t="23763" x="4987925" y="4687888"/>
          <p14:tracePt t="23771" x="4987925" y="4703763"/>
          <p14:tracePt t="23772" x="4972050" y="4719638"/>
          <p14:tracePt t="23779" x="4972050" y="4751388"/>
          <p14:tracePt t="23780" x="4956175" y="4767263"/>
          <p14:tracePt t="23788" x="4956175" y="4799013"/>
          <p14:tracePt t="23796" x="4956175" y="4814888"/>
          <p14:tracePt t="23806" x="4956175" y="4830763"/>
          <p14:tracePt t="23813" x="4956175" y="4846638"/>
          <p14:tracePt t="23851" x="4956175" y="4862513"/>
          <p14:tracePt t="23864" x="4940300" y="4878388"/>
          <p14:tracePt t="23867" x="4940300" y="4894263"/>
          <p14:tracePt t="23875" x="4940300" y="4910138"/>
          <p14:tracePt t="23880" x="4924425" y="4926013"/>
          <p14:tracePt t="23888" x="4924425" y="4957763"/>
          <p14:tracePt t="23896" x="4908550" y="4973638"/>
          <p14:tracePt t="23905" x="4892675" y="5005388"/>
          <p14:tracePt t="23912" x="4892675" y="5021263"/>
          <p14:tracePt t="23921" x="4876800" y="5053013"/>
          <p14:tracePt t="23929" x="4845050" y="5068888"/>
          <p14:tracePt t="23938" x="4845050" y="5084763"/>
          <p14:tracePt t="23946" x="4829175" y="5100638"/>
          <p14:tracePt t="23947" x="4813300" y="5100638"/>
          <p14:tracePt t="23955" x="4781550" y="5100638"/>
          <p14:tracePt t="23963" x="4765675" y="5100638"/>
          <p14:tracePt t="23971" x="4749800" y="5100638"/>
          <p14:tracePt t="23972" x="4733925" y="5100638"/>
          <p14:tracePt t="23980" x="4718050" y="5100638"/>
          <p14:tracePt t="23988" x="4670425" y="5100638"/>
          <p14:tracePt t="23996" x="4622800" y="5084763"/>
          <p14:tracePt t="24004" x="4575175" y="5068888"/>
          <p14:tracePt t="24013" x="4545013" y="5053013"/>
          <p14:tracePt t="24021" x="4497388" y="5021263"/>
          <p14:tracePt t="24029" x="4465638" y="5005388"/>
          <p14:tracePt t="24038" x="4449763" y="4989513"/>
          <p14:tracePt t="24046" x="4433888" y="4989513"/>
          <p14:tracePt t="24083" x="4433888" y="4973638"/>
          <p14:tracePt t="24123" x="4418013" y="4973638"/>
          <p14:tracePt t="24135" x="4418013" y="4957763"/>
          <p14:tracePt t="24143" x="4418013" y="4941888"/>
          <p14:tracePt t="24147" x="4418013" y="4926013"/>
          <p14:tracePt t="24155" x="4402138" y="4910138"/>
          <p14:tracePt t="24163" x="4386263" y="4894263"/>
          <p14:tracePt t="24171" x="4386263" y="4878388"/>
          <p14:tracePt t="24179" x="4370388" y="4862513"/>
          <p14:tracePt t="24188" x="4370388" y="4846638"/>
          <p14:tracePt t="24203" x="4354513" y="4830763"/>
          <p14:tracePt t="24235" x="4354513" y="4814888"/>
          <p14:tracePt t="24259" x="4338638" y="4799013"/>
          <p14:tracePt t="24319" x="4338638" y="4783138"/>
          <p14:tracePt t="24343" x="4338638" y="4767263"/>
          <p14:tracePt t="24367" x="4338638" y="4751388"/>
          <p14:tracePt t="24372" x="4338638" y="4735513"/>
          <p14:tracePt t="24387" x="4338638" y="4719638"/>
          <p14:tracePt t="24403" x="4338638" y="4703763"/>
          <p14:tracePt t="24420" x="4338638" y="4687888"/>
          <p14:tracePt t="24431" x="4338638" y="4672013"/>
          <p14:tracePt t="24436" x="4338638" y="4656138"/>
          <p14:tracePt t="24444" x="4338638" y="4640263"/>
          <p14:tracePt t="24479" x="4338638" y="4624388"/>
          <p14:tracePt t="29998" x="4354513" y="4624388"/>
          <p14:tracePt t="30006" x="4354513" y="4640263"/>
          <p14:tracePt t="30018" x="4370388" y="4640263"/>
          <p14:tracePt t="30021" x="4370388" y="4656138"/>
          <p14:tracePt t="30030" x="4370388" y="4672013"/>
          <p14:tracePt t="30038" x="4386263" y="4672013"/>
          <p14:tracePt t="30042" x="4386263" y="4687888"/>
          <p14:tracePt t="30051" x="4402138" y="4687888"/>
          <p14:tracePt t="30054" x="4402138" y="4703763"/>
          <p14:tracePt t="30070" x="4402138" y="4719638"/>
          <p14:tracePt t="30082" x="4402138" y="4735513"/>
          <p14:tracePt t="30094" x="4402138" y="4751388"/>
          <p14:tracePt t="30214" x="4402138" y="4767263"/>
          <p14:tracePt t="30226" x="4386263" y="4783138"/>
          <p14:tracePt t="30242" x="4386263" y="4799013"/>
          <p14:tracePt t="30246" x="4386263" y="4814888"/>
          <p14:tracePt t="30262" x="4370388" y="4814888"/>
          <p14:tracePt t="30274" x="4370388" y="4830763"/>
          <p14:tracePt t="31987" x="4386263" y="4830763"/>
          <p14:tracePt t="31991" x="4402138" y="4830763"/>
          <p14:tracePt t="32011" x="4418013" y="4830763"/>
          <p14:tracePt t="32027" x="4433888" y="4830763"/>
          <p14:tracePt t="32199" x="4449763" y="4830763"/>
          <p14:tracePt t="32203" x="4449763" y="4846638"/>
          <p14:tracePt t="32207" x="4465638" y="4846638"/>
          <p14:tracePt t="32212" x="4481513" y="4846638"/>
          <p14:tracePt t="32221" x="4497388" y="4846638"/>
          <p14:tracePt t="32229" x="4513263" y="4862513"/>
          <p14:tracePt t="32238" x="4529138" y="4878388"/>
          <p14:tracePt t="32245" x="4545013" y="4878388"/>
          <p14:tracePt t="32254" x="4560888" y="4878388"/>
          <p14:tracePt t="32262" x="4575175" y="4894263"/>
          <p14:tracePt t="32263" x="4591050" y="4894263"/>
          <p14:tracePt t="32275" x="4606925" y="4894263"/>
          <p14:tracePt t="32283" x="4622800" y="4894263"/>
          <p14:tracePt t="32291" x="4622800" y="4910138"/>
          <p14:tracePt t="32443" x="4638675" y="4910138"/>
          <p14:tracePt t="32451" x="4654550" y="4910138"/>
          <p14:tracePt t="32467" x="4670425" y="4910138"/>
          <p14:tracePt t="32479" x="4686300" y="4910138"/>
          <p14:tracePt t="32495" x="4702175" y="4910138"/>
          <p14:tracePt t="32507" x="4718050" y="4910138"/>
          <p14:tracePt t="33700" x="4702175" y="4910138"/>
          <p14:tracePt t="33712" x="4686300" y="4910138"/>
          <p14:tracePt t="33720" x="4670425" y="4910138"/>
          <p14:tracePt t="33724" x="4654550" y="4910138"/>
          <p14:tracePt t="33729" x="4638675" y="4910138"/>
          <p14:tracePt t="33737" x="4575175" y="4910138"/>
          <p14:tracePt t="33745" x="4497388" y="4910138"/>
          <p14:tracePt t="33754" x="4402138" y="4910138"/>
          <p14:tracePt t="33762" x="4306888" y="4910138"/>
          <p14:tracePt t="33771" x="4179888" y="4910138"/>
          <p14:tracePt t="33779" x="4052888" y="4910138"/>
          <p14:tracePt t="33787" x="3895725" y="4910138"/>
          <p14:tracePt t="33788" x="3816350" y="4910138"/>
          <p14:tracePt t="33796" x="3641725" y="4910138"/>
          <p14:tracePt t="33804" x="3562350" y="4910138"/>
          <p14:tracePt t="33804" x="3467100" y="4910138"/>
          <p14:tracePt t="33812" x="3294063" y="4926013"/>
          <p14:tracePt t="33821" x="3071813" y="4957763"/>
          <p14:tracePt t="33829" x="2786063" y="4989513"/>
          <p14:tracePt t="33837" x="2454275" y="5053013"/>
          <p14:tracePt t="33846" x="2106613" y="5116513"/>
          <p14:tracePt t="33854" x="1757363" y="5241925"/>
          <p14:tracePt t="33862" x="1425575" y="5384800"/>
          <p14:tracePt t="33871" x="1108075" y="5543550"/>
          <p14:tracePt t="33879" x="792163" y="5686425"/>
          <p14:tracePt t="33880" x="617538" y="5765800"/>
          <p14:tracePt t="33887" x="458788" y="5843588"/>
          <p14:tracePt t="33888" x="315913" y="5938838"/>
          <p14:tracePt t="33896" x="47625" y="6081713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CF7C2A-836B-819A-163A-633ACBBE5EAE}"/>
              </a:ext>
            </a:extLst>
          </p:cNvPr>
          <p:cNvSpPr/>
          <p:nvPr/>
        </p:nvSpPr>
        <p:spPr bwMode="auto">
          <a:xfrm>
            <a:off x="2114587" y="1059561"/>
            <a:ext cx="8424000" cy="17856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D62993E5-6167-5AE7-3D0A-87B3792DB2DB}"/>
              </a:ext>
            </a:extLst>
          </p:cNvPr>
          <p:cNvGraphicFramePr>
            <a:graphicFrameLocks/>
          </p:cNvGraphicFramePr>
          <p:nvPr/>
        </p:nvGraphicFramePr>
        <p:xfrm>
          <a:off x="1631951" y="939801"/>
          <a:ext cx="8928099" cy="219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D6D1AB03-E336-9C05-EB19-6FA7DAF23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4" t="5912" r="66169" b="7908"/>
          <a:stretch/>
        </p:blipFill>
        <p:spPr>
          <a:xfrm>
            <a:off x="1880799" y="3432063"/>
            <a:ext cx="2372504" cy="335810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D957A74-6B6E-E1D4-90A6-2D8CB11C9BE0}"/>
              </a:ext>
            </a:extLst>
          </p:cNvPr>
          <p:cNvSpPr/>
          <p:nvPr/>
        </p:nvSpPr>
        <p:spPr>
          <a:xfrm>
            <a:off x="6634065" y="1168400"/>
            <a:ext cx="681134" cy="19685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E3E524-639A-E2F4-0429-69F8CD25923C}"/>
              </a:ext>
            </a:extLst>
          </p:cNvPr>
          <p:cNvSpPr txBox="1"/>
          <p:nvPr/>
        </p:nvSpPr>
        <p:spPr>
          <a:xfrm>
            <a:off x="1524002" y="674426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国保特定健診受診率の推移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C34B6A8-B9E2-C5DC-9A19-51C271B2432B}"/>
              </a:ext>
            </a:extLst>
          </p:cNvPr>
          <p:cNvSpPr/>
          <p:nvPr/>
        </p:nvSpPr>
        <p:spPr>
          <a:xfrm>
            <a:off x="3136151" y="4245352"/>
            <a:ext cx="1008000" cy="216000"/>
          </a:xfrm>
          <a:prstGeom prst="roundRect">
            <a:avLst>
              <a:gd name="adj" fmla="val 8975"/>
            </a:avLst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CEB1E6A-6921-D4E0-CB6D-099AB0160EAC}"/>
              </a:ext>
            </a:extLst>
          </p:cNvPr>
          <p:cNvSpPr/>
          <p:nvPr/>
        </p:nvSpPr>
        <p:spPr>
          <a:xfrm>
            <a:off x="2136000" y="5469352"/>
            <a:ext cx="1008000" cy="180000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1179D82-C853-6B39-D560-64FFD5A69992}"/>
              </a:ext>
            </a:extLst>
          </p:cNvPr>
          <p:cNvSpPr/>
          <p:nvPr/>
        </p:nvSpPr>
        <p:spPr>
          <a:xfrm>
            <a:off x="3380157" y="2044701"/>
            <a:ext cx="681133" cy="1092199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1DF91F9-6595-9CC7-20F9-7C60A8C0FAD8}"/>
              </a:ext>
            </a:extLst>
          </p:cNvPr>
          <p:cNvSpPr txBox="1"/>
          <p:nvPr/>
        </p:nvSpPr>
        <p:spPr>
          <a:xfrm>
            <a:off x="4914831" y="3279794"/>
            <a:ext cx="624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受診率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上げる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ことで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町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</a:t>
            </a:r>
            <a:r>
              <a:rPr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メタボ</a:t>
            </a:r>
            <a:r>
              <a:rPr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が見えた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E0DA20-1DE3-46CB-37C4-0CFDC5044206}"/>
              </a:ext>
            </a:extLst>
          </p:cNvPr>
          <p:cNvSpPr txBox="1"/>
          <p:nvPr/>
        </p:nvSpPr>
        <p:spPr>
          <a:xfrm>
            <a:off x="1720459" y="3103600"/>
            <a:ext cx="263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メタボ該当者の状況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936E740-B4DA-70AD-2D77-D465D7361999}"/>
              </a:ext>
            </a:extLst>
          </p:cNvPr>
          <p:cNvGrpSpPr/>
          <p:nvPr/>
        </p:nvGrpSpPr>
        <p:grpSpPr>
          <a:xfrm>
            <a:off x="4366034" y="4231864"/>
            <a:ext cx="6253323" cy="2465531"/>
            <a:chOff x="2842033" y="4287849"/>
            <a:chExt cx="6253323" cy="2465531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8A2B2770-BDFB-DD14-CFC8-2CA1C86DE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" r="66660" b="9764"/>
            <a:stretch/>
          </p:blipFill>
          <p:spPr>
            <a:xfrm>
              <a:off x="2842033" y="4287849"/>
              <a:ext cx="3127016" cy="2456094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2B21CAD-37D5-3351-7F02-0A0B0EB87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3374" t="280" r="33292" b="9534"/>
            <a:stretch/>
          </p:blipFill>
          <p:spPr>
            <a:xfrm>
              <a:off x="5968341" y="4297286"/>
              <a:ext cx="3127015" cy="2456094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37A9F4E-F4B2-866D-2F7B-BFE7C23A9750}"/>
                </a:ext>
              </a:extLst>
            </p:cNvPr>
            <p:cNvSpPr txBox="1"/>
            <p:nvPr/>
          </p:nvSpPr>
          <p:spPr>
            <a:xfrm>
              <a:off x="3991869" y="4315985"/>
              <a:ext cx="96727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2011</a:t>
              </a:r>
              <a:r>
                <a:rPr lang="ja-JP" altLang="en-US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年度</a:t>
              </a:r>
              <a:endPara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6E4ED5C-E360-6132-C389-5020735E5998}"/>
                </a:ext>
              </a:extLst>
            </p:cNvPr>
            <p:cNvSpPr txBox="1"/>
            <p:nvPr/>
          </p:nvSpPr>
          <p:spPr>
            <a:xfrm>
              <a:off x="7048209" y="4315985"/>
              <a:ext cx="96727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1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2015</a:t>
              </a:r>
              <a:r>
                <a:rPr lang="ja-JP" altLang="en-US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年度</a:t>
              </a:r>
              <a:endPara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00A0460-B224-4746-56DA-9C02814CDE67}"/>
                </a:ext>
              </a:extLst>
            </p:cNvPr>
            <p:cNvSpPr/>
            <p:nvPr/>
          </p:nvSpPr>
          <p:spPr bwMode="auto">
            <a:xfrm>
              <a:off x="2842033" y="4287849"/>
              <a:ext cx="6246000" cy="2456094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CD5BFA-44C8-F6BC-7EB8-8123693E4376}"/>
              </a:ext>
            </a:extLst>
          </p:cNvPr>
          <p:cNvSpPr txBox="1"/>
          <p:nvPr/>
        </p:nvSpPr>
        <p:spPr>
          <a:xfrm>
            <a:off x="4355501" y="3807449"/>
            <a:ext cx="624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高血圧は全道で一番高い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50E931-26EA-40E9-4C8D-D93DB285AF4B}"/>
              </a:ext>
            </a:extLst>
          </p:cNvPr>
          <p:cNvSpPr txBox="1"/>
          <p:nvPr/>
        </p:nvSpPr>
        <p:spPr>
          <a:xfrm>
            <a:off x="4295999" y="180001"/>
            <a:ext cx="360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国保特定健診受診率向上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F8C8B3-C117-913F-9570-2E32B38744E3}"/>
              </a:ext>
            </a:extLst>
          </p:cNvPr>
          <p:cNvSpPr txBox="1"/>
          <p:nvPr/>
        </p:nvSpPr>
        <p:spPr>
          <a:xfrm>
            <a:off x="2030608" y="2857873"/>
            <a:ext cx="420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endParaRPr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B305971A-3156-1F3A-B5E7-CE051CD7C6DB}"/>
              </a:ext>
            </a:extLst>
          </p:cNvPr>
          <p:cNvCxnSpPr>
            <a:cxnSpLocks/>
          </p:cNvCxnSpPr>
          <p:nvPr/>
        </p:nvCxnSpPr>
        <p:spPr>
          <a:xfrm flipH="1">
            <a:off x="4119724" y="1483567"/>
            <a:ext cx="2840913" cy="2748297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AA35DAC9-F479-51FF-9122-48AB70F77283}"/>
              </a:ext>
            </a:extLst>
          </p:cNvPr>
          <p:cNvCxnSpPr>
            <a:cxnSpLocks/>
          </p:cNvCxnSpPr>
          <p:nvPr/>
        </p:nvCxnSpPr>
        <p:spPr>
          <a:xfrm flipH="1">
            <a:off x="2706610" y="2519265"/>
            <a:ext cx="1008480" cy="2940646"/>
          </a:xfrm>
          <a:prstGeom prst="straightConnector1">
            <a:avLst/>
          </a:prstGeom>
          <a:ln w="31750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6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2"/>
    </mc:Choice>
    <mc:Fallback xmlns="">
      <p:transition spd="slow" advTm="11422"/>
    </mc:Fallback>
  </mc:AlternateContent>
  <p:extLst>
    <p:ext uri="{3A86A75C-4F4B-4683-9AE1-C65F6400EC91}">
      <p14:laserTraceLst xmlns:p14="http://schemas.microsoft.com/office/powerpoint/2010/main">
        <p14:tracePtLst>
          <p14:tracePt t="4125" x="9674225" y="6715125"/>
          <p14:tracePt t="4131" x="9817100" y="6651625"/>
          <p14:tracePt t="4139" x="10007600" y="6510338"/>
          <p14:tracePt t="4149" x="10085388" y="6415088"/>
          <p14:tracePt t="4150" x="10101263" y="6383338"/>
          <p14:tracePt t="4156" x="10133013" y="6335713"/>
          <p14:tracePt t="4165" x="10148888" y="6272213"/>
          <p14:tracePt t="4165" x="10148888" y="6256338"/>
          <p14:tracePt t="4172" x="10148888" y="6240463"/>
          <p14:tracePt t="4173" x="10148888" y="6208713"/>
          <p14:tracePt t="4181" x="10148888" y="6192838"/>
          <p14:tracePt t="4189" x="10117138" y="6161088"/>
          <p14:tracePt t="4198" x="10069513" y="6129338"/>
          <p14:tracePt t="4206" x="10039350" y="6129338"/>
          <p14:tracePt t="4214" x="10023475" y="6129338"/>
          <p14:tracePt t="4271" x="10023475" y="6113463"/>
          <p14:tracePt t="4290" x="10023475" y="6097588"/>
          <p14:tracePt t="4293" x="10023475" y="6081713"/>
          <p14:tracePt t="4301" x="10039350" y="6049963"/>
          <p14:tracePt t="4306" x="10055225" y="6049963"/>
          <p14:tracePt t="4314" x="10085388" y="6002338"/>
          <p14:tracePt t="4322" x="10117138" y="5970588"/>
          <p14:tracePt t="4331" x="10133013" y="5922963"/>
          <p14:tracePt t="4339" x="10148888" y="5891213"/>
          <p14:tracePt t="4347" x="10148888" y="5859463"/>
          <p14:tracePt t="4356" x="10148888" y="5829300"/>
          <p14:tracePt t="4364" x="10148888" y="5797550"/>
          <p14:tracePt t="4372" x="10148888" y="5781675"/>
          <p14:tracePt t="4373" x="10148888" y="5765800"/>
          <p14:tracePt t="4381" x="10133013" y="5749925"/>
          <p14:tracePt t="4381" x="10101263" y="5734050"/>
          <p14:tracePt t="4389" x="10069513" y="5734050"/>
          <p14:tracePt t="4390" x="10039350" y="5718175"/>
          <p14:tracePt t="4398" x="9975850" y="5702300"/>
          <p14:tracePt t="4406" x="9896475" y="5686425"/>
          <p14:tracePt t="4414" x="9817100" y="5686425"/>
          <p14:tracePt t="4423" x="9737725" y="5654675"/>
          <p14:tracePt t="4431" x="9690100" y="5654675"/>
          <p14:tracePt t="4439" x="9674225" y="5638800"/>
          <p14:tracePt t="4448" x="9642475" y="5622925"/>
          <p14:tracePt t="4478" x="9658350" y="5622925"/>
          <p14:tracePt t="4482" x="9674225" y="5622925"/>
          <p14:tracePt t="4485" x="9690100" y="5622925"/>
          <p14:tracePt t="4489" x="9705975" y="5622925"/>
          <p14:tracePt t="4497" x="9721850" y="5622925"/>
          <p14:tracePt t="4498" x="9737725" y="5622925"/>
          <p14:tracePt t="4506" x="9785350" y="5622925"/>
          <p14:tracePt t="4514" x="9817100" y="5622925"/>
          <p14:tracePt t="4522" x="9864725" y="5622925"/>
          <p14:tracePt t="4531" x="9896475" y="5622925"/>
          <p14:tracePt t="4539" x="9944100" y="5622925"/>
          <p14:tracePt t="4547" x="10007600" y="5622925"/>
          <p14:tracePt t="4556" x="10085388" y="5622925"/>
          <p14:tracePt t="4564" x="10180638" y="5622925"/>
          <p14:tracePt t="4565" x="10244138" y="5622925"/>
          <p14:tracePt t="4572" x="10307638" y="5622925"/>
          <p14:tracePt t="4581" x="10545763" y="5622925"/>
          <p14:tracePt t="4590" x="10702925" y="5607050"/>
          <p14:tracePt t="4598" x="10798175" y="5607050"/>
          <p14:tracePt t="4598" x="10861675" y="5591175"/>
          <p14:tracePt t="4606" x="10972800" y="5575300"/>
          <p14:tracePt t="4614" x="11052175" y="5543550"/>
          <p14:tracePt t="4623" x="11163300" y="5527675"/>
          <p14:tracePt t="4631" x="11210925" y="5495925"/>
          <p14:tracePt t="4639" x="11274425" y="5464175"/>
          <p14:tracePt t="4647" x="11304588" y="5448300"/>
          <p14:tracePt t="4656" x="11336338" y="5432425"/>
          <p14:tracePt t="4664" x="11352213" y="5416550"/>
          <p14:tracePt t="4673" x="11352213" y="5400675"/>
          <p14:tracePt t="4673" x="11352213" y="5384800"/>
          <p14:tracePt t="4681" x="11352213" y="5368925"/>
          <p14:tracePt t="4689" x="11352213" y="5337175"/>
          <p14:tracePt t="4698" x="11352213" y="5289550"/>
          <p14:tracePt t="4706" x="11352213" y="5257800"/>
          <p14:tracePt t="4714" x="11352213" y="5210175"/>
          <p14:tracePt t="4723" x="11352213" y="5162550"/>
          <p14:tracePt t="4731" x="11320463" y="5116513"/>
          <p14:tracePt t="4739" x="11274425" y="5068888"/>
          <p14:tracePt t="4748" x="11226800" y="5037138"/>
          <p14:tracePt t="4756" x="11195050" y="5005388"/>
          <p14:tracePt t="4764" x="11131550" y="4973638"/>
          <p14:tracePt t="4772" x="11099800" y="4941888"/>
          <p14:tracePt t="4781" x="11083925" y="4926013"/>
          <p14:tracePt t="4781" x="11068050" y="4926013"/>
          <p14:tracePt t="4789" x="11052175" y="4926013"/>
          <p14:tracePt t="4790" x="11052175" y="4910138"/>
          <p14:tracePt t="4798" x="11036300" y="4894263"/>
          <p14:tracePt t="4798" x="11020425" y="4894263"/>
          <p14:tracePt t="4806" x="10988675" y="4878388"/>
          <p14:tracePt t="4814" x="10956925" y="4846638"/>
          <p14:tracePt t="4823" x="10909300" y="4799013"/>
          <p14:tracePt t="4831" x="10845800" y="4767263"/>
          <p14:tracePt t="4839" x="10798175" y="4719638"/>
          <p14:tracePt t="4847" x="10734675" y="4672013"/>
          <p14:tracePt t="4856" x="10687050" y="4640263"/>
          <p14:tracePt t="4864" x="10641013" y="4640263"/>
          <p14:tracePt t="4872" x="10593388" y="4624388"/>
          <p14:tracePt t="4873" x="10593388" y="4608513"/>
          <p14:tracePt t="4881" x="10561638" y="4608513"/>
          <p14:tracePt t="4889" x="10545763" y="4608513"/>
          <p14:tracePt t="4898" x="10529888" y="4608513"/>
          <p14:tracePt t="4906" x="10498138" y="4592638"/>
          <p14:tracePt t="4917" x="10482263" y="4592638"/>
          <p14:tracePt t="4925" x="10466388" y="4592638"/>
          <p14:tracePt t="4933" x="10434638" y="4576763"/>
          <p14:tracePt t="4941" x="10418763" y="4560888"/>
          <p14:tracePt t="4949" x="10402888" y="4560888"/>
          <p14:tracePt t="4957" x="10387013" y="4560888"/>
          <p14:tracePt t="4964" x="10371138" y="4545013"/>
          <p14:tracePt t="4973" x="10355263" y="4545013"/>
          <p14:tracePt t="4981" x="10355263" y="4529138"/>
          <p14:tracePt t="4993" x="10339388" y="4529138"/>
          <p14:tracePt t="5005" x="10323513" y="4513263"/>
          <p14:tracePt t="5013" x="10307638" y="4497388"/>
          <p14:tracePt t="5021" x="10291763" y="4497388"/>
          <p14:tracePt t="5025" x="10275888" y="4481513"/>
          <p14:tracePt t="5031" x="10260013" y="4481513"/>
          <p14:tracePt t="5039" x="10244138" y="4465638"/>
          <p14:tracePt t="5048" x="10212388" y="4451350"/>
          <p14:tracePt t="5056" x="10196513" y="4435475"/>
          <p14:tracePt t="5064" x="10180638" y="4419600"/>
          <p14:tracePt t="5077" x="10164763" y="4403725"/>
          <p14:tracePt t="5129" x="10148888" y="4403725"/>
          <p14:tracePt t="5137" x="10148888" y="4387850"/>
          <p14:tracePt t="5141" x="10148888" y="4371975"/>
          <p14:tracePt t="5148" x="10133013" y="4371975"/>
          <p14:tracePt t="5156" x="10133013" y="4356100"/>
          <p14:tracePt t="5164" x="10117138" y="4340225"/>
          <p14:tracePt t="5172" x="10101263" y="4340225"/>
          <p14:tracePt t="5173" x="10101263" y="4324350"/>
          <p14:tracePt t="5181" x="10069513" y="4308475"/>
          <p14:tracePt t="5189" x="10055225" y="4308475"/>
          <p14:tracePt t="5198" x="10055225" y="4292600"/>
          <p14:tracePt t="5206" x="10039350" y="4276725"/>
          <p14:tracePt t="5214" x="10023475" y="4276725"/>
          <p14:tracePt t="5222" x="10007600" y="4260850"/>
          <p14:tracePt t="5231" x="10007600" y="4244975"/>
          <p14:tracePt t="5239" x="9991725" y="4244975"/>
          <p14:tracePt t="5248" x="9991725" y="4229100"/>
          <p14:tracePt t="5269" x="9975850" y="4229100"/>
          <p14:tracePt t="9623" x="9975850" y="4213225"/>
          <p14:tracePt t="9635" x="9991725" y="4213225"/>
          <p14:tracePt t="9648" x="10007600" y="4213225"/>
          <p14:tracePt t="9660" x="10023475" y="4213225"/>
          <p14:tracePt t="9675" x="10039350" y="4213225"/>
          <p14:tracePt t="9683" x="10039350" y="4197350"/>
          <p14:tracePt t="9691" x="10055225" y="4197350"/>
          <p14:tracePt t="9707" x="10069513" y="4197350"/>
          <p14:tracePt t="9715" x="10069513" y="4181475"/>
          <p14:tracePt t="9719" x="10085388" y="4181475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5D53AD-E847-E612-F0A0-269701B0A7EA}"/>
              </a:ext>
            </a:extLst>
          </p:cNvPr>
          <p:cNvSpPr txBox="1"/>
          <p:nvPr/>
        </p:nvSpPr>
        <p:spPr>
          <a:xfrm>
            <a:off x="4286160" y="874362"/>
            <a:ext cx="3616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増毛町介護保険料の推移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76FD20-B804-E050-391E-5CB6E90805F7}"/>
              </a:ext>
            </a:extLst>
          </p:cNvPr>
          <p:cNvSpPr txBox="1"/>
          <p:nvPr/>
        </p:nvSpPr>
        <p:spPr>
          <a:xfrm>
            <a:off x="1746244" y="5402456"/>
            <a:ext cx="700382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介護保険料が急上昇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期（</a:t>
            </a:r>
            <a:r>
              <a:rPr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4,025</a:t>
            </a:r>
            <a:r>
              <a:rPr lang="ja-JP" altLang="en-US" sz="1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）⇒第</a:t>
            </a:r>
            <a:r>
              <a:rPr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期（</a:t>
            </a:r>
            <a:r>
              <a:rPr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5,300</a:t>
            </a:r>
            <a:r>
              <a:rPr lang="ja-JP" altLang="en-US" sz="1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 </a:t>
            </a:r>
            <a:r>
              <a:rPr lang="en-US" altLang="ja-JP" sz="2800" u="dbl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+1,275</a:t>
            </a:r>
            <a:r>
              <a:rPr lang="ja-JP" altLang="en-US" sz="2000" u="dbl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endParaRPr lang="en-US" altLang="ja-JP" sz="2800" u="dbl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5,300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）⇒第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6,291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+991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A2AEAF3F-11D8-1BA6-3BC9-E928E86A5E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642477"/>
              </p:ext>
            </p:extLst>
          </p:nvPr>
        </p:nvGraphicFramePr>
        <p:xfrm>
          <a:off x="2364878" y="1201625"/>
          <a:ext cx="6496548" cy="417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532333" imgH="3551030" progId="Excel.Sheet.12">
                  <p:embed/>
                </p:oleObj>
              </mc:Choice>
              <mc:Fallback>
                <p:oleObj name="Worksheet" r:id="rId2" imgW="5532333" imgH="3551030" progId="Excel.Shee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A2AEAF3F-11D8-1BA6-3BC9-E928E86A5E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64878" y="1201625"/>
                        <a:ext cx="6496548" cy="4170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F4ED65B-22FC-CFA1-2A11-AE5FCD158E7F}"/>
              </a:ext>
            </a:extLst>
          </p:cNvPr>
          <p:cNvSpPr/>
          <p:nvPr/>
        </p:nvSpPr>
        <p:spPr>
          <a:xfrm>
            <a:off x="4026568" y="3812949"/>
            <a:ext cx="2154990" cy="10424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B34906CC-F94D-2FF3-94F5-916CE984EFB0}"/>
              </a:ext>
            </a:extLst>
          </p:cNvPr>
          <p:cNvSpPr/>
          <p:nvPr/>
        </p:nvSpPr>
        <p:spPr bwMode="auto">
          <a:xfrm>
            <a:off x="8126734" y="5469914"/>
            <a:ext cx="1676614" cy="1194426"/>
          </a:xfrm>
          <a:prstGeom prst="wedgeRoundRectCallout">
            <a:avLst>
              <a:gd name="adj1" fmla="val -88655"/>
              <a:gd name="adj2" fmla="val -508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1819B8-21E1-FB77-5925-3C1965FD2543}"/>
              </a:ext>
            </a:extLst>
          </p:cNvPr>
          <p:cNvSpPr txBox="1"/>
          <p:nvPr/>
        </p:nvSpPr>
        <p:spPr>
          <a:xfrm>
            <a:off x="8059608" y="5508069"/>
            <a:ext cx="1818386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介護保険料の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上昇を抑える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急務</a:t>
            </a:r>
            <a:endParaRPr lang="en-US" altLang="ja-JP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D314FD11-D60B-E052-E7AA-29EB65D34C34}"/>
              </a:ext>
            </a:extLst>
          </p:cNvPr>
          <p:cNvSpPr/>
          <p:nvPr/>
        </p:nvSpPr>
        <p:spPr bwMode="auto">
          <a:xfrm>
            <a:off x="9222847" y="4063631"/>
            <a:ext cx="1115575" cy="568751"/>
          </a:xfrm>
          <a:prstGeom prst="wedgeRoundRectCallout">
            <a:avLst>
              <a:gd name="adj1" fmla="val -80922"/>
              <a:gd name="adj2" fmla="val -13039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E9A0894-F91A-030A-15F1-A1BA357EBFA9}"/>
              </a:ext>
            </a:extLst>
          </p:cNvPr>
          <p:cNvSpPr txBox="1"/>
          <p:nvPr/>
        </p:nvSpPr>
        <p:spPr>
          <a:xfrm>
            <a:off x="9222847" y="4101784"/>
            <a:ext cx="111557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2015.2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新町長誕生</a:t>
            </a:r>
            <a:endParaRPr lang="en-US" altLang="ja-JP" sz="1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57DC32-9CD8-0DC0-6649-4E2B74528618}"/>
              </a:ext>
            </a:extLst>
          </p:cNvPr>
          <p:cNvSpPr txBox="1"/>
          <p:nvPr/>
        </p:nvSpPr>
        <p:spPr>
          <a:xfrm>
            <a:off x="2800260" y="180001"/>
            <a:ext cx="6588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なぜ高血圧対策に取り組むことができたのか？</a:t>
            </a:r>
          </a:p>
        </p:txBody>
      </p:sp>
    </p:spTree>
    <p:extLst>
      <p:ext uri="{BB962C8B-B14F-4D97-AF65-F5344CB8AC3E}">
        <p14:creationId xmlns:p14="http://schemas.microsoft.com/office/powerpoint/2010/main" val="235670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68"/>
    </mc:Choice>
    <mc:Fallback xmlns="">
      <p:transition spd="slow" advTm="61068"/>
    </mc:Fallback>
  </mc:AlternateContent>
  <p:extLst>
    <p:ext uri="{3A86A75C-4F4B-4683-9AE1-C65F6400EC91}">
      <p14:laserTraceLst xmlns:p14="http://schemas.microsoft.com/office/powerpoint/2010/main">
        <p14:tracePtLst>
          <p14:tracePt t="3444" x="10101263" y="4181475"/>
          <p14:tracePt t="3468" x="10101263" y="4165600"/>
          <p14:tracePt t="3484" x="10117138" y="4149725"/>
          <p14:tracePt t="3495" x="10133013" y="4133850"/>
          <p14:tracePt t="3512" x="10133013" y="4117975"/>
          <p14:tracePt t="3524" x="10148888" y="4117975"/>
          <p14:tracePt t="3791" x="10164763" y="4102100"/>
          <p14:tracePt t="3795" x="10164763" y="4086225"/>
          <p14:tracePt t="3800" x="10196513" y="4038600"/>
          <p14:tracePt t="3809" x="10244138" y="3911600"/>
          <p14:tracePt t="3817" x="10339388" y="3722688"/>
          <p14:tracePt t="3819" x="10387013" y="3611563"/>
          <p14:tracePt t="3826" x="10450513" y="3500438"/>
          <p14:tracePt t="3827" x="10529888" y="3357563"/>
          <p14:tracePt t="3833" x="10593388" y="3230563"/>
          <p14:tracePt t="3842" x="10702925" y="2962275"/>
          <p14:tracePt t="3842" x="10782300" y="2819400"/>
          <p14:tracePt t="3850" x="10845800" y="2692400"/>
          <p14:tracePt t="3851" x="10909300" y="2549525"/>
          <p14:tracePt t="3858" x="10956925" y="2422525"/>
          <p14:tracePt t="3859" x="11020425" y="2297113"/>
          <p14:tracePt t="3867" x="11083925" y="2170113"/>
          <p14:tracePt t="3867" x="11131550" y="2043113"/>
          <p14:tracePt t="3875" x="11163300" y="1931988"/>
          <p14:tracePt t="3876" x="11179175" y="1820863"/>
          <p14:tracePt t="3883" x="11210925" y="1631950"/>
          <p14:tracePt t="3892" x="11210925" y="1409700"/>
          <p14:tracePt t="3900" x="11195050" y="1235075"/>
          <p14:tracePt t="3909" x="11115675" y="1044575"/>
          <p14:tracePt t="3917" x="10988675" y="903288"/>
          <p14:tracePt t="3925" x="10877550" y="808038"/>
          <p14:tracePt t="3934" x="10814050" y="760413"/>
          <p14:tracePt t="3935" x="10766425" y="728663"/>
          <p14:tracePt t="3942" x="10734675" y="712788"/>
          <p14:tracePt t="3942" x="10718800" y="681038"/>
          <p14:tracePt t="3951" x="10687050" y="665163"/>
          <p14:tracePt t="3952" x="10687050" y="649288"/>
          <p14:tracePt t="3958" x="10671175" y="633413"/>
          <p14:tracePt t="3967" x="10656888" y="617538"/>
          <p14:tracePt t="3975" x="10641013" y="601663"/>
          <p14:tracePt t="3976" x="10641013" y="585788"/>
          <p14:tracePt t="3983" x="10625138" y="569913"/>
          <p14:tracePt t="3992" x="10625138" y="538163"/>
          <p14:tracePt t="4000" x="10609263" y="522288"/>
          <p14:tracePt t="4008" x="10593388" y="506413"/>
          <p14:tracePt t="4017" x="10577513" y="490538"/>
          <p14:tracePt t="4025" x="10561638" y="458788"/>
          <p14:tracePt t="4035" x="10545763" y="458788"/>
          <p14:tracePt t="4041" x="10529888" y="442913"/>
          <p14:tracePt t="4050" x="10514013" y="442913"/>
          <p14:tracePt t="4059" x="10498138" y="427038"/>
          <p14:tracePt t="4067" x="10482263" y="427038"/>
          <p14:tracePt t="4075" x="10466388" y="427038"/>
          <p14:tracePt t="4076" x="10450513" y="411163"/>
          <p14:tracePt t="4083" x="10418763" y="411163"/>
          <p14:tracePt t="4092" x="10387013" y="411163"/>
          <p14:tracePt t="4100" x="10323513" y="411163"/>
          <p14:tracePt t="4108" x="10244138" y="411163"/>
          <p14:tracePt t="4116" x="10180638" y="411163"/>
          <p14:tracePt t="4125" x="10117138" y="395288"/>
          <p14:tracePt t="4133" x="10039350" y="395288"/>
          <p14:tracePt t="4143" x="9944100" y="347663"/>
          <p14:tracePt t="4150" x="9912350" y="347663"/>
          <p14:tracePt t="4151" x="9880600" y="333375"/>
          <p14:tracePt t="4160" x="9832975" y="301625"/>
          <p14:tracePt t="4167" x="9801225" y="285750"/>
          <p14:tracePt t="4168" x="9785350" y="285750"/>
          <p14:tracePt t="4175" x="9769475" y="269875"/>
          <p14:tracePt t="4176" x="9753600" y="269875"/>
          <p14:tracePt t="4183" x="9721850" y="254000"/>
          <p14:tracePt t="4192" x="9705975" y="254000"/>
          <p14:tracePt t="4272" x="9690100" y="254000"/>
          <p14:tracePt t="4276" x="9674225" y="254000"/>
          <p14:tracePt t="4284" x="9658350" y="269875"/>
          <p14:tracePt t="4292" x="9626600" y="285750"/>
          <p14:tracePt t="4300" x="9610725" y="301625"/>
          <p14:tracePt t="4309" x="9578975" y="317500"/>
          <p14:tracePt t="4356" x="9563100" y="317500"/>
          <p14:tracePt t="4368" x="9563100" y="333375"/>
          <p14:tracePt t="4420" x="9563100" y="347663"/>
          <p14:tracePt t="4431" x="9547225" y="347663"/>
          <p14:tracePt t="4460" x="9531350" y="347663"/>
          <p14:tracePt t="4468" x="9515475" y="347663"/>
          <p14:tracePt t="4471" x="9515475" y="363538"/>
          <p14:tracePt t="4484" x="9499600" y="363538"/>
          <p14:tracePt t="4491" x="9499600" y="379413"/>
          <p14:tracePt t="4503" x="9483725" y="379413"/>
          <p14:tracePt t="4511" x="9483725" y="395288"/>
          <p14:tracePt t="4536" x="9483725" y="411163"/>
          <p14:tracePt t="5776" x="9483725" y="395288"/>
          <p14:tracePt t="5812" x="9483725" y="379413"/>
          <p14:tracePt t="11007" x="9451975" y="379413"/>
          <p14:tracePt t="11011" x="9421813" y="395288"/>
          <p14:tracePt t="11018" x="9278938" y="442913"/>
          <p14:tracePt t="11026" x="9136063" y="506413"/>
          <p14:tracePt t="11034" x="8977313" y="554038"/>
          <p14:tracePt t="11042" x="8772525" y="617538"/>
          <p14:tracePt t="11051" x="8597900" y="681038"/>
          <p14:tracePt t="11060" x="8407400" y="728663"/>
          <p14:tracePt t="11067" x="8248650" y="776288"/>
          <p14:tracePt t="11076" x="8139113" y="808038"/>
          <p14:tracePt t="11084" x="8043863" y="839788"/>
          <p14:tracePt t="11092" x="7980363" y="855663"/>
          <p14:tracePt t="11103" x="7916863" y="855663"/>
          <p14:tracePt t="11109" x="7900988" y="855663"/>
          <p14:tracePt t="11110" x="7885113" y="855663"/>
          <p14:tracePt t="11117" x="7853363" y="855663"/>
          <p14:tracePt t="11127" x="7837488" y="855663"/>
          <p14:tracePt t="11128" x="7821613" y="855663"/>
          <p14:tracePt t="11133" x="7805738" y="855663"/>
          <p14:tracePt t="11142" x="7758113" y="855663"/>
          <p14:tracePt t="11143" x="7742238" y="855663"/>
          <p14:tracePt t="11150" x="7710488" y="855663"/>
          <p14:tracePt t="11152" x="7694613" y="855663"/>
          <p14:tracePt t="11159" x="7631113" y="855663"/>
          <p14:tracePt t="11167" x="7616825" y="855663"/>
          <p14:tracePt t="11168" x="7600950" y="855663"/>
          <p14:tracePt t="11175" x="7569200" y="855663"/>
          <p14:tracePt t="11177" x="7537450" y="855663"/>
          <p14:tracePt t="11183" x="7521575" y="855663"/>
          <p14:tracePt t="11184" x="7489825" y="855663"/>
          <p14:tracePt t="11192" x="7410450" y="855663"/>
          <p14:tracePt t="11200" x="7346950" y="855663"/>
          <p14:tracePt t="11209" x="7267575" y="855663"/>
          <p14:tracePt t="11217" x="7188200" y="871538"/>
          <p14:tracePt t="11225" x="7108825" y="903288"/>
          <p14:tracePt t="11227" x="7061200" y="903288"/>
          <p14:tracePt t="11234" x="7013575" y="935038"/>
          <p14:tracePt t="11235" x="6983413" y="950913"/>
          <p14:tracePt t="11241" x="6967538" y="966788"/>
          <p14:tracePt t="11242" x="6919913" y="982663"/>
          <p14:tracePt t="11250" x="6904038" y="998538"/>
          <p14:tracePt t="11251" x="6888163" y="1014413"/>
          <p14:tracePt t="11259" x="6872288" y="1028700"/>
          <p14:tracePt t="11259" x="6856413" y="1044575"/>
          <p14:tracePt t="11267" x="6840538" y="1044575"/>
          <p14:tracePt t="11275" x="6840538" y="1060450"/>
          <p14:tracePt t="11296" x="6824663" y="1060450"/>
          <p14:tracePt t="11307" x="6792913" y="1060450"/>
          <p14:tracePt t="11311" x="6777038" y="1076325"/>
          <p14:tracePt t="11317" x="6761163" y="1076325"/>
          <p14:tracePt t="11325" x="6713538" y="1092200"/>
          <p14:tracePt t="11328" x="6681788" y="1108075"/>
          <p14:tracePt t="11333" x="6665913" y="1108075"/>
          <p14:tracePt t="11342" x="6586538" y="1108075"/>
          <p14:tracePt t="11343" x="6554788" y="1108075"/>
          <p14:tracePt t="11351" x="6507163" y="1108075"/>
          <p14:tracePt t="11359" x="6475413" y="1108075"/>
          <p14:tracePt t="11360" x="6443663" y="1108075"/>
          <p14:tracePt t="11368" x="6427788" y="1108075"/>
          <p14:tracePt t="11376" x="6397625" y="1108075"/>
          <p14:tracePt t="11384" x="6381750" y="1108075"/>
          <p14:tracePt t="11385" x="6365875" y="1108075"/>
          <p14:tracePt t="11392" x="6334125" y="1108075"/>
          <p14:tracePt t="11401" x="6286500" y="1108075"/>
          <p14:tracePt t="11409" x="6223000" y="1108075"/>
          <p14:tracePt t="11417" x="6191250" y="1108075"/>
          <p14:tracePt t="11425" x="6159500" y="1108075"/>
          <p14:tracePt t="11434" x="6143625" y="1108075"/>
          <p14:tracePt t="11435" x="6127750" y="1108075"/>
          <p14:tracePt t="11519" x="6143625" y="1108075"/>
          <p14:tracePt t="11521" x="6159500" y="1108075"/>
          <p14:tracePt t="11529" x="6175375" y="1108075"/>
          <p14:tracePt t="11530" x="6207125" y="1108075"/>
          <p14:tracePt t="11533" x="6238875" y="1108075"/>
          <p14:tracePt t="11535" x="6286500" y="1108075"/>
          <p14:tracePt t="11542" x="6381750" y="1108075"/>
          <p14:tracePt t="11550" x="6523038" y="1108075"/>
          <p14:tracePt t="11560" x="6681788" y="1108075"/>
          <p14:tracePt t="11567" x="6824663" y="1108075"/>
          <p14:tracePt t="11576" x="6983413" y="1108075"/>
          <p14:tracePt t="11584" x="7124700" y="1108075"/>
          <p14:tracePt t="11592" x="7283450" y="1108075"/>
          <p14:tracePt t="11600" x="7410450" y="1108075"/>
          <p14:tracePt t="11609" x="7553325" y="1108075"/>
          <p14:tracePt t="11617" x="7646988" y="1108075"/>
          <p14:tracePt t="11625" x="7726363" y="1092200"/>
          <p14:tracePt t="11634" x="7773988" y="1076325"/>
          <p14:tracePt t="11636" x="7789863" y="1076325"/>
          <p14:tracePt t="11642" x="7805738" y="1076325"/>
          <p14:tracePt t="11651" x="7821613" y="1076325"/>
          <p14:tracePt t="13245" x="7805738" y="1076325"/>
          <p14:tracePt t="13249" x="7789863" y="1076325"/>
          <p14:tracePt t="13253" x="7758113" y="1076325"/>
          <p14:tracePt t="13259" x="7710488" y="1076325"/>
          <p14:tracePt t="13260" x="7646988" y="1076325"/>
          <p14:tracePt t="13267" x="7569200" y="1076325"/>
          <p14:tracePt t="13267" x="7505700" y="1076325"/>
          <p14:tracePt t="13275" x="7410450" y="1076325"/>
          <p14:tracePt t="13276" x="7267575" y="1076325"/>
          <p14:tracePt t="13283" x="7140575" y="1076325"/>
          <p14:tracePt t="13284" x="6999288" y="1092200"/>
          <p14:tracePt t="13292" x="6856413" y="1108075"/>
          <p14:tracePt t="13292" x="6681788" y="1108075"/>
          <p14:tracePt t="13300" x="6318250" y="1108075"/>
          <p14:tracePt t="13308" x="6127750" y="1123950"/>
          <p14:tracePt t="13309" x="5937250" y="1123950"/>
          <p14:tracePt t="13316" x="5748338" y="1139825"/>
          <p14:tracePt t="13317" x="5589588" y="1139825"/>
          <p14:tracePt t="13325" x="5208588" y="1171575"/>
          <p14:tracePt t="13333" x="4845050" y="1203325"/>
          <p14:tracePt t="13342" x="4481513" y="1235075"/>
          <p14:tracePt t="13350" x="4116388" y="1298575"/>
          <p14:tracePt t="13352" x="3943350" y="1330325"/>
          <p14:tracePt t="13359" x="3800475" y="1377950"/>
          <p14:tracePt t="13360" x="3625850" y="1409700"/>
          <p14:tracePt t="13367" x="3451225" y="1441450"/>
          <p14:tracePt t="13369" x="3309938" y="1473200"/>
          <p14:tracePt t="13376" x="2976563" y="1536700"/>
          <p14:tracePt t="13385" x="2708275" y="1584325"/>
          <p14:tracePt t="13392" x="2438400" y="1647825"/>
          <p14:tracePt t="13400" x="2311400" y="1663700"/>
          <p14:tracePt t="13401" x="2184400" y="1679575"/>
          <p14:tracePt t="13409" x="1963738" y="1711325"/>
          <p14:tracePt t="13417" x="1757363" y="1741488"/>
          <p14:tracePt t="13425" x="1582738" y="1773238"/>
          <p14:tracePt t="13434" x="1409700" y="1804988"/>
          <p14:tracePt t="13442" x="1250950" y="1852613"/>
          <p14:tracePt t="13450" x="1123950" y="1900238"/>
          <p14:tracePt t="13452" x="1060450" y="1916113"/>
          <p14:tracePt t="13458" x="1012825" y="1931988"/>
          <p14:tracePt t="13460" x="965200" y="1963738"/>
          <p14:tracePt t="13467" x="917575" y="1979613"/>
          <p14:tracePt t="13468" x="903288" y="1995488"/>
          <p14:tracePt t="13475" x="871538" y="2011363"/>
          <p14:tracePt t="13477" x="839788" y="2043113"/>
          <p14:tracePt t="13484" x="808038" y="2090738"/>
          <p14:tracePt t="13492" x="792163" y="2106613"/>
          <p14:tracePt t="13493" x="776288" y="2122488"/>
          <p14:tracePt t="13500" x="744538" y="2154238"/>
          <p14:tracePt t="13500" x="744538" y="2185988"/>
          <p14:tracePt t="13508" x="712788" y="2249488"/>
          <p14:tracePt t="13517" x="665163" y="2281238"/>
          <p14:tracePt t="13525" x="633413" y="2344738"/>
          <p14:tracePt t="13534" x="617538" y="2392363"/>
          <p14:tracePt t="13542" x="601663" y="2438400"/>
          <p14:tracePt t="13550" x="585788" y="2501900"/>
          <p14:tracePt t="13559" x="585788" y="2565400"/>
          <p14:tracePt t="13560" x="585788" y="2581275"/>
          <p14:tracePt t="13567" x="585788" y="2628900"/>
          <p14:tracePt t="13568" x="585788" y="2660650"/>
          <p14:tracePt t="13575" x="585788" y="2692400"/>
          <p14:tracePt t="13576" x="585788" y="2724150"/>
          <p14:tracePt t="13583" x="585788" y="2755900"/>
          <p14:tracePt t="13585" x="585788" y="2787650"/>
          <p14:tracePt t="13592" x="617538" y="2867025"/>
          <p14:tracePt t="13600" x="617538" y="2882900"/>
          <p14:tracePt t="13601" x="617538" y="2898775"/>
          <p14:tracePt t="13609" x="617538" y="2962275"/>
          <p14:tracePt t="13617" x="633413" y="2994025"/>
          <p14:tracePt t="13625" x="649288" y="3057525"/>
          <p14:tracePt t="13633" x="665163" y="3103563"/>
          <p14:tracePt t="13642" x="712788" y="3167063"/>
          <p14:tracePt t="13650" x="760413" y="3230563"/>
          <p14:tracePt t="13659" x="823913" y="3294063"/>
          <p14:tracePt t="13660" x="855663" y="3341688"/>
          <p14:tracePt t="13667" x="887413" y="3357563"/>
          <p14:tracePt t="13668" x="917575" y="3389313"/>
          <p14:tracePt t="13675" x="949325" y="3421063"/>
          <p14:tracePt t="13676" x="981075" y="3436938"/>
          <p14:tracePt t="13683" x="996950" y="3452813"/>
          <p14:tracePt t="13684" x="1012825" y="3468688"/>
          <p14:tracePt t="13692" x="1028700" y="3484563"/>
          <p14:tracePt t="13693" x="1044575" y="3500438"/>
          <p14:tracePt t="13700" x="1060450" y="3516313"/>
          <p14:tracePt t="13700" x="1076325" y="3516313"/>
          <p14:tracePt t="13709" x="1108075" y="3563938"/>
          <p14:tracePt t="13716" x="1123950" y="3579813"/>
          <p14:tracePt t="13725" x="1139825" y="3595688"/>
          <p14:tracePt t="13734" x="1171575" y="3627438"/>
          <p14:tracePt t="13742" x="1171575" y="3643313"/>
          <p14:tracePt t="13744" x="1187450" y="3659188"/>
          <p14:tracePt t="13752" x="1203325" y="3690938"/>
          <p14:tracePt t="13760" x="1219200" y="3722688"/>
          <p14:tracePt t="13767" x="1235075" y="3722688"/>
          <p14:tracePt t="13769" x="1250950" y="3738563"/>
          <p14:tracePt t="13775" x="1266825" y="3754438"/>
          <p14:tracePt t="13777" x="1266825" y="3770313"/>
          <p14:tracePt t="13785" x="1314450" y="3832225"/>
          <p14:tracePt t="13793" x="1362075" y="3895725"/>
          <p14:tracePt t="13800" x="1425575" y="3943350"/>
          <p14:tracePt t="13809" x="1504950" y="3975100"/>
          <p14:tracePt t="13817" x="1550988" y="3990975"/>
          <p14:tracePt t="13825" x="1614488" y="4022725"/>
          <p14:tracePt t="13833" x="1662113" y="4022725"/>
          <p14:tracePt t="13842" x="1677988" y="4038600"/>
          <p14:tracePt t="13850" x="1693863" y="4038600"/>
          <p14:tracePt t="13859" x="1725613" y="4054475"/>
          <p14:tracePt t="13861" x="1725613" y="4070350"/>
          <p14:tracePt t="13867" x="1741488" y="4070350"/>
          <p14:tracePt t="13875" x="1741488" y="4086225"/>
          <p14:tracePt t="13876" x="1757363" y="4086225"/>
          <p14:tracePt t="13884" x="1773238" y="4086225"/>
          <p14:tracePt t="13896" x="1773238" y="4102100"/>
          <p14:tracePt t="13928" x="1789113" y="4102100"/>
          <p14:tracePt t="13960" x="1804988" y="4102100"/>
          <p14:tracePt t="13968" x="1836738" y="4102100"/>
          <p14:tracePt t="13976" x="1852613" y="4102100"/>
          <p14:tracePt t="13980" x="1884363" y="4102100"/>
          <p14:tracePt t="13984" x="1900238" y="4102100"/>
          <p14:tracePt t="13992" x="1916113" y="4117975"/>
          <p14:tracePt t="13992" x="1947863" y="4117975"/>
          <p14:tracePt t="14000" x="1979613" y="4117975"/>
          <p14:tracePt t="14000" x="2011363" y="4117975"/>
          <p14:tracePt t="14008" x="2027238" y="4117975"/>
          <p14:tracePt t="14009" x="2058988" y="4117975"/>
          <p14:tracePt t="14016" x="2106613" y="4117975"/>
          <p14:tracePt t="14025" x="2152650" y="4117975"/>
          <p14:tracePt t="14034" x="2200275" y="4117975"/>
          <p14:tracePt t="14041" x="2232025" y="4117975"/>
          <p14:tracePt t="14050" x="2279650" y="4117975"/>
          <p14:tracePt t="14058" x="2327275" y="4117975"/>
          <p14:tracePt t="14066" x="2406650" y="4117975"/>
          <p14:tracePt t="14074" x="2470150" y="4117975"/>
          <p14:tracePt t="14083" x="2549525" y="4117975"/>
          <p14:tracePt t="14092" x="2613025" y="4117975"/>
          <p14:tracePt t="14100" x="2644775" y="4117975"/>
          <p14:tracePt t="14100" x="2660650" y="4117975"/>
          <p14:tracePt t="14108" x="2692400" y="4117975"/>
          <p14:tracePt t="14117" x="2708275" y="4117975"/>
          <p14:tracePt t="14124" x="2724150" y="4117975"/>
          <p14:tracePt t="14161" x="2740025" y="4133850"/>
          <p14:tracePt t="14164" x="2754313" y="4133850"/>
          <p14:tracePt t="14168" x="2754313" y="4149725"/>
          <p14:tracePt t="14177" x="2786063" y="4165600"/>
          <p14:tracePt t="14185" x="2833688" y="4197350"/>
          <p14:tracePt t="14192" x="2849563" y="4229100"/>
          <p14:tracePt t="14193" x="2881313" y="4229100"/>
          <p14:tracePt t="14202" x="2928938" y="4276725"/>
          <p14:tracePt t="14209" x="2992438" y="4292600"/>
          <p14:tracePt t="14217" x="3024188" y="4308475"/>
          <p14:tracePt t="14225" x="3040063" y="4308475"/>
          <p14:tracePt t="14244" x="3055938" y="4308475"/>
          <p14:tracePt t="14445" x="3055938" y="4324350"/>
          <p14:tracePt t="14485" x="3055938" y="4340225"/>
          <p14:tracePt t="14496" x="3055938" y="4356100"/>
          <p14:tracePt t="14503" x="3055938" y="4371975"/>
          <p14:tracePt t="14517" x="3071813" y="4387850"/>
          <p14:tracePt t="14890" x="3087688" y="4387850"/>
          <p14:tracePt t="14904" x="3103563" y="4387850"/>
          <p14:tracePt t="14916" x="3119438" y="4387850"/>
          <p14:tracePt t="14920" x="3135313" y="4387850"/>
          <p14:tracePt t="14925" x="3151188" y="4387850"/>
          <p14:tracePt t="14933" x="3182938" y="4387850"/>
          <p14:tracePt t="14942" x="3230563" y="4387850"/>
          <p14:tracePt t="14950" x="3278188" y="4387850"/>
          <p14:tracePt t="14959" x="3325813" y="4387850"/>
          <p14:tracePt t="14960" x="3341688" y="4387850"/>
          <p14:tracePt t="14966" x="3371850" y="4387850"/>
          <p14:tracePt t="14975" x="3403600" y="4387850"/>
          <p14:tracePt t="14976" x="3419475" y="4387850"/>
          <p14:tracePt t="14984" x="3435350" y="4387850"/>
          <p14:tracePt t="14992" x="3451225" y="4387850"/>
          <p14:tracePt t="15016" x="3467100" y="4387850"/>
          <p14:tracePt t="15032" x="3482975" y="4371975"/>
          <p14:tracePt t="15040" x="3498850" y="4371975"/>
          <p14:tracePt t="15052" x="3514725" y="4371975"/>
          <p14:tracePt t="15064" x="3546475" y="4371975"/>
          <p14:tracePt t="15072" x="3562350" y="4371975"/>
          <p14:tracePt t="15080" x="3578225" y="4371975"/>
          <p14:tracePt t="15088" x="3594100" y="4371975"/>
          <p14:tracePt t="15185" x="3609975" y="4371975"/>
          <p14:tracePt t="15189" x="3625850" y="4371975"/>
          <p14:tracePt t="15201" x="3641725" y="4371975"/>
          <p14:tracePt t="15209" x="3657600" y="4371975"/>
          <p14:tracePt t="15217" x="3673475" y="4371975"/>
          <p14:tracePt t="15219" x="3689350" y="4371975"/>
          <p14:tracePt t="15225" x="3705225" y="4371975"/>
          <p14:tracePt t="15233" x="3736975" y="4371975"/>
          <p14:tracePt t="15241" x="3752850" y="4371975"/>
          <p14:tracePt t="15257" x="3768725" y="4371975"/>
          <p14:tracePt t="15274" x="3784600" y="4371975"/>
          <p14:tracePt t="15286" x="3800475" y="4371975"/>
          <p14:tracePt t="15297" x="3816350" y="4371975"/>
          <p14:tracePt t="15309" x="3832225" y="4371975"/>
          <p14:tracePt t="15324" x="3848100" y="4371975"/>
          <p14:tracePt t="15328" x="3863975" y="4371975"/>
          <p14:tracePt t="15345" x="3879850" y="4371975"/>
          <p14:tracePt t="15357" x="3895725" y="4371975"/>
          <p14:tracePt t="15369" x="3911600" y="4371975"/>
          <p14:tracePt t="15377" x="3927475" y="4371975"/>
          <p14:tracePt t="15406" x="3943350" y="4371975"/>
          <p14:tracePt t="15454" x="3959225" y="4371975"/>
          <p14:tracePt t="15470" x="3973513" y="4371975"/>
          <p14:tracePt t="15486" x="3989388" y="4371975"/>
          <p14:tracePt t="15617" x="4005263" y="4371975"/>
          <p14:tracePt t="15626" x="4021138" y="4371975"/>
          <p14:tracePt t="15637" x="4037013" y="4371975"/>
          <p14:tracePt t="15645" x="4052888" y="4371975"/>
          <p14:tracePt t="15649" x="4068763" y="4371975"/>
          <p14:tracePt t="15657" x="4084638" y="4371975"/>
          <p14:tracePt t="15665" x="4100513" y="4371975"/>
          <p14:tracePt t="15669" x="4116388" y="4371975"/>
          <p14:tracePt t="15677" x="4132263" y="4371975"/>
          <p14:tracePt t="15685" x="4148138" y="4371975"/>
          <p14:tracePt t="15692" x="4164013" y="4371975"/>
          <p14:tracePt t="15701" x="4179888" y="4371975"/>
          <p14:tracePt t="15709" x="4195763" y="4356100"/>
          <p14:tracePt t="16911" x="4211638" y="4356100"/>
          <p14:tracePt t="16915" x="4227513" y="4356100"/>
          <p14:tracePt t="16919" x="4275138" y="4356100"/>
          <p14:tracePt t="16925" x="4370388" y="4356100"/>
          <p14:tracePt t="16934" x="4497388" y="4356100"/>
          <p14:tracePt t="16941" x="4560888" y="4356100"/>
          <p14:tracePt t="16942" x="4638675" y="4356100"/>
          <p14:tracePt t="16950" x="4765675" y="4356100"/>
          <p14:tracePt t="16959" x="4892675" y="4356100"/>
          <p14:tracePt t="16967" x="5003800" y="4356100"/>
          <p14:tracePt t="16975" x="5099050" y="4356100"/>
          <p14:tracePt t="16983" x="5162550" y="4356100"/>
          <p14:tracePt t="16985" x="5208588" y="4356100"/>
          <p14:tracePt t="16991" x="5240338" y="4356100"/>
          <p14:tracePt t="17000" x="5272088" y="4356100"/>
          <p14:tracePt t="17000" x="5287963" y="4356100"/>
          <p14:tracePt t="17008" x="5303838" y="4356100"/>
          <p14:tracePt t="17009" x="5319713" y="4356100"/>
          <p14:tracePt t="17021" x="5335588" y="4356100"/>
          <p14:tracePt t="17137" x="5351463" y="4356100"/>
          <p14:tracePt t="17145" x="5367338" y="4356100"/>
          <p14:tracePt t="17150" x="5383213" y="4356100"/>
          <p14:tracePt t="17153" x="5399088" y="4356100"/>
          <p14:tracePt t="17158" x="5414963" y="4356100"/>
          <p14:tracePt t="17167" x="5462588" y="4356100"/>
          <p14:tracePt t="17175" x="5526088" y="4356100"/>
          <p14:tracePt t="17183" x="5605463" y="4356100"/>
          <p14:tracePt t="17191" x="5700713" y="4356100"/>
          <p14:tracePt t="17193" x="5764213" y="4356100"/>
          <p14:tracePt t="17200" x="5826125" y="4356100"/>
          <p14:tracePt t="17200" x="5873750" y="4356100"/>
          <p14:tracePt t="17208" x="5937250" y="4371975"/>
          <p14:tracePt t="17209" x="6000750" y="4371975"/>
          <p14:tracePt t="17216" x="6080125" y="4371975"/>
          <p14:tracePt t="17217" x="6159500" y="4371975"/>
          <p14:tracePt t="17225" x="6223000" y="4371975"/>
          <p14:tracePt t="17225" x="6318250" y="4371975"/>
          <p14:tracePt t="17234" x="6427788" y="4371975"/>
          <p14:tracePt t="17241" x="6491288" y="4371975"/>
          <p14:tracePt t="17242" x="6523038" y="4371975"/>
          <p14:tracePt t="17250" x="6554788" y="4371975"/>
          <p14:tracePt t="17258" x="6570663" y="4371975"/>
          <p14:tracePt t="17266" x="6586538" y="4371975"/>
          <p14:tracePt t="17442" x="6602413" y="4371975"/>
          <p14:tracePt t="17445" x="6634163" y="4371975"/>
          <p14:tracePt t="17446" x="6681788" y="4371975"/>
          <p14:tracePt t="17453" x="6713538" y="4371975"/>
          <p14:tracePt t="17455" x="6761163" y="4371975"/>
          <p14:tracePt t="17462" x="6824663" y="4371975"/>
          <p14:tracePt t="17468" x="6856413" y="4371975"/>
          <p14:tracePt t="17475" x="6919913" y="4371975"/>
          <p14:tracePt t="17483" x="6935788" y="4371975"/>
          <p14:tracePt t="17494" x="6951663" y="4371975"/>
          <p14:tracePt t="17535" x="6967538" y="4371975"/>
          <p14:tracePt t="17971" x="6967538" y="4356100"/>
          <p14:tracePt t="18020" x="6951663" y="4356100"/>
          <p14:tracePt t="23421" x="6935788" y="4356100"/>
          <p14:tracePt t="23426" x="6919913" y="4356100"/>
          <p14:tracePt t="23428" x="6904038" y="4356100"/>
          <p14:tracePt t="23442" x="6840538" y="4356100"/>
          <p14:tracePt t="23450" x="6777038" y="4356100"/>
          <p14:tracePt t="23458" x="6697663" y="4356100"/>
          <p14:tracePt t="23467" x="6586538" y="4356100"/>
          <p14:tracePt t="23468" x="6538913" y="4356100"/>
          <p14:tracePt t="23475" x="6475413" y="4356100"/>
          <p14:tracePt t="23483" x="6381750" y="4356100"/>
          <p14:tracePt t="23484" x="6334125" y="4356100"/>
          <p14:tracePt t="23491" x="6286500" y="4356100"/>
          <p14:tracePt t="23499" x="6191250" y="4340225"/>
          <p14:tracePt t="23500" x="6159500" y="4324350"/>
          <p14:tracePt t="23508" x="6127750" y="4292600"/>
          <p14:tracePt t="23517" x="6048375" y="4276725"/>
          <p14:tracePt t="23525" x="6016625" y="4260850"/>
          <p14:tracePt t="23526" x="5984875" y="4260850"/>
          <p14:tracePt t="23533" x="5969000" y="4260850"/>
          <p14:tracePt t="23534" x="5953125" y="4244975"/>
          <p14:tracePt t="23541" x="5921375" y="4244975"/>
          <p14:tracePt t="23541" x="5905500" y="4229100"/>
          <p14:tracePt t="23549" x="5873750" y="4229100"/>
          <p14:tracePt t="23558" x="5842000" y="4213225"/>
          <p14:tracePt t="23566" x="5826125" y="4197350"/>
          <p14:tracePt t="23575" x="5794375" y="4197350"/>
          <p14:tracePt t="23583" x="5764213" y="4197350"/>
          <p14:tracePt t="23591" x="5716588" y="4197350"/>
          <p14:tracePt t="23599" x="5653088" y="4181475"/>
          <p14:tracePt t="23608" x="5605463" y="4181475"/>
          <p14:tracePt t="23609" x="5557838" y="4165600"/>
          <p14:tracePt t="23617" x="5510213" y="4165600"/>
          <p14:tracePt t="23625" x="5478463" y="4165600"/>
          <p14:tracePt t="23625" x="5446713" y="4165600"/>
          <p14:tracePt t="23633" x="5414963" y="4165600"/>
          <p14:tracePt t="23634" x="5367338" y="4165600"/>
          <p14:tracePt t="23641" x="5335588" y="4165600"/>
          <p14:tracePt t="23642" x="5303838" y="4165600"/>
          <p14:tracePt t="23649" x="5256213" y="4165600"/>
          <p14:tracePt t="23658" x="5208588" y="4165600"/>
          <p14:tracePt t="23666" x="5146675" y="4165600"/>
          <p14:tracePt t="23675" x="5083175" y="4165600"/>
          <p14:tracePt t="23683" x="5003800" y="4165600"/>
          <p14:tracePt t="23691" x="4940300" y="4165600"/>
          <p14:tracePt t="23699" x="4845050" y="4165600"/>
          <p14:tracePt t="23701" x="4797425" y="4181475"/>
          <p14:tracePt t="23708" x="4765675" y="4181475"/>
          <p14:tracePt t="23709" x="4718050" y="4181475"/>
          <p14:tracePt t="23716" x="4670425" y="4197350"/>
          <p14:tracePt t="23717" x="4622800" y="4213225"/>
          <p14:tracePt t="23725" x="4529138" y="4213225"/>
          <p14:tracePt t="23733" x="4481513" y="4213225"/>
          <p14:tracePt t="23734" x="4418013" y="4229100"/>
          <p14:tracePt t="23741" x="4370388" y="4244975"/>
          <p14:tracePt t="23741" x="4306888" y="4260850"/>
          <p14:tracePt t="23749" x="4195763" y="4276725"/>
          <p14:tracePt t="23758" x="4068763" y="4308475"/>
          <p14:tracePt t="23766" x="3943350" y="4340225"/>
          <p14:tracePt t="23774" x="3832225" y="4356100"/>
          <p14:tracePt t="23783" x="3752850" y="4356100"/>
          <p14:tracePt t="23791" x="3689350" y="4356100"/>
          <p14:tracePt t="23793" x="3657600" y="4356100"/>
          <p14:tracePt t="23799" x="3625850" y="4371975"/>
          <p14:tracePt t="23808" x="3594100" y="4371975"/>
          <p14:tracePt t="23809" x="3562350" y="4371975"/>
          <p14:tracePt t="23818" x="3498850" y="4371975"/>
          <p14:tracePt t="23824" x="3467100" y="4387850"/>
          <p14:tracePt t="23825" x="3451225" y="4387850"/>
          <p14:tracePt t="23833" x="3419475" y="4387850"/>
          <p14:tracePt t="23834" x="3387725" y="4387850"/>
          <p14:tracePt t="23841" x="3341688" y="4387850"/>
          <p14:tracePt t="23841" x="3309938" y="4387850"/>
          <p14:tracePt t="23849" x="3262313" y="4387850"/>
          <p14:tracePt t="23858" x="3182938" y="4387850"/>
          <p14:tracePt t="23866" x="3119438" y="4387850"/>
          <p14:tracePt t="23874" x="3071813" y="4387850"/>
          <p14:tracePt t="23883" x="3024188" y="4419600"/>
          <p14:tracePt t="23891" x="2976563" y="4435475"/>
          <p14:tracePt t="23899" x="2960688" y="4465638"/>
          <p14:tracePt t="23901" x="2944813" y="4481513"/>
          <p14:tracePt t="23908" x="2928938" y="4497388"/>
          <p14:tracePt t="23909" x="2928938" y="4513263"/>
          <p14:tracePt t="23916" x="2913063" y="4529138"/>
          <p14:tracePt t="23925" x="2913063" y="4560888"/>
          <p14:tracePt t="23933" x="2897188" y="4560888"/>
          <p14:tracePt t="23933" x="2897188" y="4576763"/>
          <p14:tracePt t="23941" x="2881313" y="4592638"/>
          <p14:tracePt t="23949" x="2865438" y="4624388"/>
          <p14:tracePt t="23959" x="2849563" y="4640263"/>
          <p14:tracePt t="23966" x="2817813" y="4640263"/>
          <p14:tracePt t="23974" x="2801938" y="4640263"/>
          <p14:tracePt t="23983" x="2786063" y="4656138"/>
          <p14:tracePt t="24026" x="2770188" y="4656138"/>
          <p14:tracePt t="24034" x="2770188" y="4672013"/>
          <p14:tracePt t="24037" x="2754313" y="4672013"/>
          <p14:tracePt t="24042" x="2754313" y="4687888"/>
          <p14:tracePt t="24053" x="2740025" y="4703763"/>
          <p14:tracePt t="24065" x="2724150" y="4719638"/>
          <p14:tracePt t="24077" x="2708275" y="4735513"/>
          <p14:tracePt t="24085" x="2708275" y="4751388"/>
          <p14:tracePt t="24101" x="2708275" y="4767263"/>
          <p14:tracePt t="24113" x="2708275" y="4783138"/>
          <p14:tracePt t="24125" x="2708275" y="4799013"/>
          <p14:tracePt t="24137" x="2724150" y="4814888"/>
          <p14:tracePt t="24145" x="2740025" y="4814888"/>
          <p14:tracePt t="24166" x="2754313" y="4814888"/>
          <p14:tracePt t="24169" x="2770188" y="4814888"/>
          <p14:tracePt t="24185" x="2786063" y="4814888"/>
          <p14:tracePt t="24193" x="2801938" y="4814888"/>
          <p14:tracePt t="24201" x="2833688" y="4814888"/>
          <p14:tracePt t="24209" x="2849563" y="4814888"/>
          <p14:tracePt t="24212" x="2881313" y="4814888"/>
          <p14:tracePt t="24216" x="2897188" y="4814888"/>
          <p14:tracePt t="24225" x="2928938" y="4814888"/>
          <p14:tracePt t="24233" x="2944813" y="4814888"/>
          <p14:tracePt t="24233" x="2960688" y="4814888"/>
          <p14:tracePt t="24241" x="2976563" y="4814888"/>
          <p14:tracePt t="24250" x="2992438" y="4814888"/>
          <p14:tracePt t="24258" x="2992438" y="4830763"/>
          <p14:tracePt t="24266" x="3008313" y="4830763"/>
          <p14:tracePt t="24285" x="3024188" y="4830763"/>
          <p14:tracePt t="24323" x="3040063" y="4830763"/>
          <p14:tracePt t="24337" x="3055938" y="4830763"/>
          <p14:tracePt t="25442" x="3055938" y="4814888"/>
          <p14:tracePt t="25451" x="3055938" y="4799013"/>
          <p14:tracePt t="25461" x="3055938" y="4783138"/>
          <p14:tracePt t="25465" x="3071813" y="4783138"/>
          <p14:tracePt t="25468" x="3087688" y="4767263"/>
          <p14:tracePt t="25477" x="3103563" y="4767263"/>
          <p14:tracePt t="25483" x="3119438" y="4767263"/>
          <p14:tracePt t="25491" x="3167063" y="4767263"/>
          <p14:tracePt t="25493" x="3182938" y="4751388"/>
          <p14:tracePt t="25499" x="3198813" y="4751388"/>
          <p14:tracePt t="25508" x="3262313" y="4751388"/>
          <p14:tracePt t="25509" x="3278188" y="4751388"/>
          <p14:tracePt t="25516" x="3294063" y="4751388"/>
          <p14:tracePt t="25517" x="3325813" y="4751388"/>
          <p14:tracePt t="25525" x="3355975" y="4751388"/>
          <p14:tracePt t="25525" x="3371850" y="4751388"/>
          <p14:tracePt t="25533" x="3403600" y="4751388"/>
          <p14:tracePt t="25533" x="3419475" y="4751388"/>
          <p14:tracePt t="25542" x="3482975" y="4751388"/>
          <p14:tracePt t="25550" x="3530600" y="4751388"/>
          <p14:tracePt t="25558" x="3562350" y="4751388"/>
          <p14:tracePt t="25559" x="3594100" y="4751388"/>
          <p14:tracePt t="25566" x="3641725" y="4751388"/>
          <p14:tracePt t="25567" x="3673475" y="4751388"/>
          <p14:tracePt t="25574" x="3736975" y="4751388"/>
          <p14:tracePt t="25583" x="3784600" y="4751388"/>
          <p14:tracePt t="25591" x="3832225" y="4751388"/>
          <p14:tracePt t="25599" x="3879850" y="4751388"/>
          <p14:tracePt t="25608" x="3895725" y="4751388"/>
          <p14:tracePt t="25616" x="3927475" y="4751388"/>
          <p14:tracePt t="25618" x="3943350" y="4751388"/>
          <p14:tracePt t="25626" x="3959225" y="4751388"/>
          <p14:tracePt t="25634" x="3973513" y="4751388"/>
          <p14:tracePt t="25654" x="3989388" y="4751388"/>
          <p14:tracePt t="25783" x="4005263" y="4751388"/>
          <p14:tracePt t="25802" x="4021138" y="4751388"/>
          <p14:tracePt t="25839" x="4037013" y="4751388"/>
          <p14:tracePt t="25862" x="4052888" y="4751388"/>
          <p14:tracePt t="25866" x="4068763" y="4751388"/>
          <p14:tracePt t="26815" x="4084638" y="4751388"/>
          <p14:tracePt t="26820" x="4100513" y="4751388"/>
          <p14:tracePt t="26826" x="4164013" y="4751388"/>
          <p14:tracePt t="26834" x="4243388" y="4751388"/>
          <p14:tracePt t="26842" x="4322763" y="4751388"/>
          <p14:tracePt t="26850" x="4418013" y="4751388"/>
          <p14:tracePt t="26859" x="4465638" y="4751388"/>
          <p14:tracePt t="26867" x="4497388" y="4751388"/>
          <p14:tracePt t="26867" x="4513263" y="4751388"/>
          <p14:tracePt t="26875" x="4575175" y="4751388"/>
          <p14:tracePt t="26883" x="4606925" y="4751388"/>
          <p14:tracePt t="26891" x="4654550" y="4751388"/>
          <p14:tracePt t="26899" x="4686300" y="4751388"/>
          <p14:tracePt t="26908" x="4702175" y="4751388"/>
          <p14:tracePt t="26916" x="4718050" y="4751388"/>
          <p14:tracePt t="26943" x="4733925" y="4751388"/>
          <p14:tracePt t="26950" x="4733925" y="4735513"/>
          <p14:tracePt t="26979" x="4733925" y="4719638"/>
          <p14:tracePt t="27043" x="4718050" y="4719638"/>
          <p14:tracePt t="27059" x="4718050" y="4703763"/>
          <p14:tracePt t="27095" x="4733925" y="4703763"/>
          <p14:tracePt t="27106" x="4749800" y="4703763"/>
          <p14:tracePt t="27327" x="4718050" y="4703763"/>
          <p14:tracePt t="27330" x="4718050" y="4719638"/>
          <p14:tracePt t="27333" x="4702175" y="4719638"/>
          <p14:tracePt t="27341" x="4654550" y="4735513"/>
          <p14:tracePt t="27351" x="4606925" y="4751388"/>
          <p14:tracePt t="27357" x="4575175" y="4751388"/>
          <p14:tracePt t="27358" x="4545013" y="4751388"/>
          <p14:tracePt t="27366" x="4513263" y="4751388"/>
          <p14:tracePt t="27374" x="4449763" y="4751388"/>
          <p14:tracePt t="27375" x="4418013" y="4751388"/>
          <p14:tracePt t="27382" x="4338638" y="4751388"/>
          <p14:tracePt t="27391" x="4275138" y="4751388"/>
          <p14:tracePt t="27399" x="4195763" y="4751388"/>
          <p14:tracePt t="27408" x="4100513" y="4751388"/>
          <p14:tracePt t="27416" x="4005263" y="4751388"/>
          <p14:tracePt t="27424" x="3911600" y="4751388"/>
          <p14:tracePt t="27426" x="3879850" y="4751388"/>
          <p14:tracePt t="27433" x="3848100" y="4751388"/>
          <p14:tracePt t="27434" x="3816350" y="4751388"/>
          <p14:tracePt t="27441" x="3800475" y="4751388"/>
          <p14:tracePt t="27442" x="3784600" y="4751388"/>
          <p14:tracePt t="27450" x="3768725" y="4751388"/>
          <p14:tracePt t="27458" x="3752850" y="4751388"/>
          <p14:tracePt t="27551" x="3752850" y="4767263"/>
          <p14:tracePt t="28111" x="3736975" y="4767263"/>
          <p14:tracePt t="28115" x="3721100" y="4767263"/>
          <p14:tracePt t="28124" x="3705225" y="4767263"/>
          <p14:tracePt t="28126" x="3673475" y="4767263"/>
          <p14:tracePt t="28135" x="3625850" y="4767263"/>
          <p14:tracePt t="28141" x="3609975" y="4767263"/>
          <p14:tracePt t="28149" x="3514725" y="4767263"/>
          <p14:tracePt t="28157" x="3419475" y="4767263"/>
          <p14:tracePt t="28166" x="3278188" y="4767263"/>
          <p14:tracePt t="28166" x="3198813" y="4767263"/>
          <p14:tracePt t="28175" x="3040063" y="4767263"/>
          <p14:tracePt t="28184" x="2881313" y="4767263"/>
          <p14:tracePt t="28191" x="2740025" y="4767263"/>
          <p14:tracePt t="28200" x="2613025" y="4767263"/>
          <p14:tracePt t="28208" x="2501900" y="4767263"/>
          <p14:tracePt t="28216" x="2406650" y="4767263"/>
          <p14:tracePt t="28224" x="2311400" y="4767263"/>
          <p14:tracePt t="28233" x="2247900" y="4767263"/>
          <p14:tracePt t="28241" x="2168525" y="4767263"/>
          <p14:tracePt t="28249" x="2090738" y="4767263"/>
          <p14:tracePt t="28257" x="2027238" y="4767263"/>
          <p14:tracePt t="28259" x="1995488" y="4767263"/>
          <p14:tracePt t="28266" x="1963738" y="4751388"/>
          <p14:tracePt t="28267" x="1931988" y="4751388"/>
          <p14:tracePt t="28275" x="1868488" y="4751388"/>
          <p14:tracePt t="28283" x="1852613" y="4735513"/>
          <p14:tracePt t="28284" x="1820863" y="4735513"/>
          <p14:tracePt t="28291" x="1757363" y="4719638"/>
          <p14:tracePt t="28299" x="1709738" y="4719638"/>
          <p14:tracePt t="28308" x="1677988" y="4687888"/>
          <p14:tracePt t="28316" x="1646238" y="4687888"/>
          <p14:tracePt t="28325" x="1614488" y="4687888"/>
          <p14:tracePt t="28333" x="1598613" y="4687888"/>
          <p14:tracePt t="28341" x="1582738" y="4687888"/>
          <p14:tracePt t="28392" x="1566863" y="4687888"/>
          <p14:tracePt t="28407" x="1550988" y="4687888"/>
          <p14:tracePt t="28411" x="1535113" y="4687888"/>
          <p14:tracePt t="28416" x="1520825" y="4687888"/>
          <p14:tracePt t="28424" x="1504950" y="4687888"/>
          <p14:tracePt t="28432" x="1473200" y="4672013"/>
          <p14:tracePt t="28441" x="1409700" y="4672013"/>
          <p14:tracePt t="28449" x="1377950" y="4656138"/>
          <p14:tracePt t="28458" x="1330325" y="4656138"/>
          <p14:tracePt t="28459" x="1314450" y="4656138"/>
          <p14:tracePt t="28466" x="1298575" y="4656138"/>
          <p14:tracePt t="28527" x="1298575" y="4640263"/>
          <p14:tracePt t="28535" x="1282700" y="4640263"/>
          <p14:tracePt t="28539" x="1282700" y="4624388"/>
          <p14:tracePt t="28547" x="1266825" y="4608513"/>
          <p14:tracePt t="28551" x="1250950" y="4608513"/>
          <p14:tracePt t="28558" x="1235075" y="4592638"/>
          <p14:tracePt t="28631" x="1235075" y="4576763"/>
          <p14:tracePt t="28647" x="1219200" y="4560888"/>
          <p14:tracePt t="28651" x="1219200" y="4545013"/>
          <p14:tracePt t="28671" x="1219200" y="4529138"/>
          <p14:tracePt t="28683" x="1219200" y="4513263"/>
          <p14:tracePt t="28711" x="1219200" y="4497388"/>
          <p14:tracePt t="28736" x="1219200" y="4481513"/>
          <p14:tracePt t="29472" x="1219200" y="4465638"/>
          <p14:tracePt t="29509" x="1219200" y="4451350"/>
          <p14:tracePt t="29528" x="1235075" y="4451350"/>
          <p14:tracePt t="29762" x="1235075" y="4435475"/>
          <p14:tracePt t="29772" x="1250950" y="4435475"/>
          <p14:tracePt t="31297" x="1266825" y="4465638"/>
          <p14:tracePt t="31301" x="1266825" y="4497388"/>
          <p14:tracePt t="31308" x="1266825" y="4529138"/>
          <p14:tracePt t="31310" x="1266825" y="4576763"/>
          <p14:tracePt t="31317" x="1282700" y="4656138"/>
          <p14:tracePt t="31324" x="1282700" y="4703763"/>
          <p14:tracePt t="31325" x="1282700" y="4767263"/>
          <p14:tracePt t="31332" x="1282700" y="4910138"/>
          <p14:tracePt t="31341" x="1282700" y="5084763"/>
          <p14:tracePt t="31349" x="1282700" y="5257800"/>
          <p14:tracePt t="31358" x="1250950" y="5432425"/>
          <p14:tracePt t="31366" x="1235075" y="5591175"/>
          <p14:tracePt t="31368" x="1219200" y="5670550"/>
          <p14:tracePt t="31374" x="1219200" y="5718175"/>
          <p14:tracePt t="31382" x="1187450" y="5843588"/>
          <p14:tracePt t="31391" x="1155700" y="5938838"/>
          <p14:tracePt t="31391" x="1155700" y="5986463"/>
          <p14:tracePt t="31399" x="1155700" y="6034088"/>
          <p14:tracePt t="31408" x="1108075" y="6161088"/>
          <p14:tracePt t="31416" x="1108075" y="6240463"/>
          <p14:tracePt t="31424" x="1092200" y="6303963"/>
          <p14:tracePt t="31432" x="1076325" y="6383338"/>
          <p14:tracePt t="31441" x="1060450" y="6446838"/>
          <p14:tracePt t="31449" x="1060450" y="6494463"/>
          <p14:tracePt t="31458" x="1044575" y="6572250"/>
          <p14:tracePt t="31466" x="1028700" y="6619875"/>
          <p14:tracePt t="31468" x="1028700" y="6651625"/>
          <p14:tracePt t="31474" x="1028700" y="6683375"/>
          <p14:tracePt t="31484" x="1028700" y="6731000"/>
          <p14:tracePt t="31491" x="1028700" y="6746875"/>
          <p14:tracePt t="31501" x="1028700" y="6762750"/>
          <p14:tracePt t="31512" x="1028700" y="6778625"/>
          <p14:tracePt t="31559" x="1044575" y="6778625"/>
          <p14:tracePt t="31568" x="1060450" y="6778625"/>
          <p14:tracePt t="31576" x="1076325" y="6778625"/>
          <p14:tracePt t="31584" x="1092200" y="6778625"/>
          <p14:tracePt t="31592" x="1108075" y="6778625"/>
          <p14:tracePt t="31596" x="1108075" y="6762750"/>
          <p14:tracePt t="31600" x="1123950" y="6762750"/>
          <p14:tracePt t="31608" x="1139825" y="6746875"/>
          <p14:tracePt t="31608" x="1139825" y="6731000"/>
          <p14:tracePt t="31616" x="1155700" y="6731000"/>
          <p14:tracePt t="31617" x="1171575" y="6699250"/>
          <p14:tracePt t="31624" x="1187450" y="6699250"/>
          <p14:tracePt t="31625" x="1203325" y="6667500"/>
          <p14:tracePt t="31633" x="1219200" y="6651625"/>
          <p14:tracePt t="31641" x="1235075" y="6635750"/>
          <p14:tracePt t="31649" x="1266825" y="6604000"/>
          <p14:tracePt t="31658" x="1298575" y="6572250"/>
          <p14:tracePt t="31666" x="1314450" y="6556375"/>
          <p14:tracePt t="31676" x="1330325" y="6556375"/>
          <p14:tracePt t="31683" x="1330325" y="6540500"/>
          <p14:tracePt t="31691" x="1330325" y="6524625"/>
          <p14:tracePt t="31734" x="1330325" y="6510338"/>
          <p14:tracePt t="31743" x="1346200" y="6494463"/>
          <p14:tracePt t="31747" x="1362075" y="6478588"/>
          <p14:tracePt t="31750" x="1362075" y="6462713"/>
          <p14:tracePt t="31758" x="1377950" y="6430963"/>
          <p14:tracePt t="31766" x="1377950" y="6415088"/>
          <p14:tracePt t="31774" x="1377950" y="6383338"/>
          <p14:tracePt t="31783" x="1377950" y="6351588"/>
          <p14:tracePt t="31791" x="1393825" y="6319838"/>
          <p14:tracePt t="31800" x="1393825" y="6303963"/>
          <p14:tracePt t="31850" x="1393825" y="6288088"/>
          <p14:tracePt t="31901" x="1393825" y="6272213"/>
          <p14:tracePt t="31922" x="1393825" y="6256338"/>
          <p14:tracePt t="31946" x="1377950" y="6256338"/>
          <p14:tracePt t="32163" x="1377950" y="6240463"/>
          <p14:tracePt t="32194" x="1377950" y="6224588"/>
          <p14:tracePt t="32202" x="1377950" y="6208713"/>
          <p14:tracePt t="32213" x="1377950" y="6192838"/>
          <p14:tracePt t="32218" x="1393825" y="6192838"/>
          <p14:tracePt t="32225" x="1409700" y="6192838"/>
          <p14:tracePt t="32233" x="1409700" y="6176963"/>
          <p14:tracePt t="32241" x="1425575" y="6176963"/>
          <p14:tracePt t="32257" x="1441450" y="6176963"/>
          <p14:tracePt t="32261" x="1441450" y="6161088"/>
          <p14:tracePt t="32266" x="1457325" y="6161088"/>
          <p14:tracePt t="32294" x="1473200" y="6161088"/>
          <p14:tracePt t="32394" x="1473200" y="6145213"/>
          <p14:tracePt t="32406" x="1489075" y="6145213"/>
          <p14:tracePt t="32478" x="1489075" y="6129338"/>
          <p14:tracePt t="32942" x="1489075" y="6113463"/>
          <p14:tracePt t="32957" x="1489075" y="6097588"/>
          <p14:tracePt t="32990" x="1504950" y="6097588"/>
          <p14:tracePt t="32994" x="1504950" y="6081713"/>
          <p14:tracePt t="33001" x="1520825" y="6081713"/>
          <p14:tracePt t="34923" x="1550988" y="6081713"/>
          <p14:tracePt t="34926" x="1566863" y="6081713"/>
          <p14:tracePt t="34934" x="1677988" y="6081713"/>
          <p14:tracePt t="34941" x="1773238" y="6081713"/>
          <p14:tracePt t="34942" x="1868488" y="6081713"/>
          <p14:tracePt t="34950" x="2106613" y="6113463"/>
          <p14:tracePt t="34958" x="2263775" y="6129338"/>
          <p14:tracePt t="34958" x="2438400" y="6145213"/>
          <p14:tracePt t="34966" x="2597150" y="6161088"/>
          <p14:tracePt t="34967" x="2770188" y="6176963"/>
          <p14:tracePt t="34974" x="2960688" y="6192838"/>
          <p14:tracePt t="34975" x="3135313" y="6208713"/>
          <p14:tracePt t="34983" x="3467100" y="6240463"/>
          <p14:tracePt t="34991" x="3784600" y="6288088"/>
          <p14:tracePt t="34999" x="4021138" y="6303963"/>
          <p14:tracePt t="35008" x="4243388" y="6303963"/>
          <p14:tracePt t="35016" x="4402138" y="6319838"/>
          <p14:tracePt t="35018" x="4465638" y="6319838"/>
          <p14:tracePt t="35024" x="4497388" y="6319838"/>
          <p14:tracePt t="35033" x="4575175" y="6319838"/>
          <p14:tracePt t="35034" x="4606925" y="6319838"/>
          <p14:tracePt t="35041" x="4622800" y="6319838"/>
          <p14:tracePt t="35041" x="4670425" y="6319838"/>
          <p14:tracePt t="35050" x="4702175" y="6303963"/>
          <p14:tracePt t="35058" x="4733925" y="6303963"/>
          <p14:tracePt t="35058" x="4765675" y="6303963"/>
          <p14:tracePt t="35066" x="4797425" y="6303963"/>
          <p14:tracePt t="35067" x="4829175" y="6303963"/>
          <p14:tracePt t="35075" x="4908550" y="6303963"/>
          <p14:tracePt t="35083" x="4956175" y="6303963"/>
          <p14:tracePt t="35083" x="5003800" y="6303963"/>
          <p14:tracePt t="35091" x="5083175" y="6303963"/>
          <p14:tracePt t="35100" x="5162550" y="6303963"/>
          <p14:tracePt t="35107" x="5256213" y="6303963"/>
          <p14:tracePt t="35116" x="5367338" y="6303963"/>
          <p14:tracePt t="35125" x="5526088" y="6303963"/>
          <p14:tracePt t="35126" x="5589588" y="6303963"/>
          <p14:tracePt t="35132" x="5668963" y="6303963"/>
          <p14:tracePt t="35141" x="5826125" y="6303963"/>
          <p14:tracePt t="35142" x="5905500" y="6303963"/>
          <p14:tracePt t="35150" x="6048375" y="6319838"/>
          <p14:tracePt t="35158" x="6127750" y="6319838"/>
          <p14:tracePt t="35158" x="6223000" y="6335713"/>
          <p14:tracePt t="35166" x="6302375" y="6335713"/>
          <p14:tracePt t="35167" x="6397625" y="6351588"/>
          <p14:tracePt t="35174" x="6475413" y="6351588"/>
          <p14:tracePt t="35175" x="6570663" y="6351588"/>
          <p14:tracePt t="35182" x="6761163" y="6367463"/>
          <p14:tracePt t="35191" x="6951663" y="6383338"/>
          <p14:tracePt t="35199" x="7156450" y="6399213"/>
          <p14:tracePt t="35208" x="7346950" y="6430963"/>
          <p14:tracePt t="35216" x="7521575" y="6446838"/>
          <p14:tracePt t="35224" x="7694613" y="6446838"/>
          <p14:tracePt t="35226" x="7758113" y="6446838"/>
          <p14:tracePt t="35233" x="7853363" y="6446838"/>
          <p14:tracePt t="35233" x="7900988" y="6446838"/>
          <p14:tracePt t="35241" x="7932738" y="6446838"/>
          <p14:tracePt t="35242" x="7964488" y="6462713"/>
          <p14:tracePt t="35250" x="8012113" y="6462713"/>
          <p14:tracePt t="35257" x="8043863" y="6462713"/>
          <p14:tracePt t="35270" x="8059738" y="6462713"/>
          <p14:tracePt t="35335" x="8075613" y="6462713"/>
          <p14:tracePt t="35342" x="8091488" y="6462713"/>
          <p14:tracePt t="35350" x="8107363" y="6462713"/>
          <p14:tracePt t="35354" x="8123238" y="6462713"/>
          <p14:tracePt t="35362" x="8139113" y="6462713"/>
          <p14:tracePt t="35378" x="8139113" y="6446838"/>
          <p14:tracePt t="35390" x="8154988" y="6446838"/>
          <p14:tracePt t="35406" x="8154988" y="6430963"/>
          <p14:tracePt t="35410" x="8139113" y="6430963"/>
          <p14:tracePt t="35416" x="8123238" y="6415088"/>
          <p14:tracePt t="35424" x="8075613" y="6399213"/>
          <p14:tracePt t="35433" x="8043863" y="6399213"/>
          <p14:tracePt t="35433" x="8027988" y="6399213"/>
          <p14:tracePt t="35441" x="8012113" y="6399213"/>
          <p14:tracePt t="35442" x="7996238" y="6399213"/>
          <p14:tracePt t="35449" x="7980363" y="6399213"/>
          <p14:tracePt t="35449" x="7964488" y="6399213"/>
          <p14:tracePt t="35458" x="7932738" y="6399213"/>
          <p14:tracePt t="35467" x="7885113" y="6399213"/>
          <p14:tracePt t="35474" x="7869238" y="6399213"/>
          <p14:tracePt t="35475" x="7837488" y="6399213"/>
          <p14:tracePt t="35482" x="7773988" y="6399213"/>
          <p14:tracePt t="35491" x="7678738" y="6399213"/>
          <p14:tracePt t="35499" x="7537450" y="6399213"/>
          <p14:tracePt t="35507" x="7410450" y="6383338"/>
          <p14:tracePt t="35516" x="7267575" y="6367463"/>
          <p14:tracePt t="35524" x="7156450" y="6351588"/>
          <p14:tracePt t="35532" x="7061200" y="6335713"/>
          <p14:tracePt t="35541" x="6983413" y="6335713"/>
          <p14:tracePt t="35541" x="6951663" y="6335713"/>
          <p14:tracePt t="35550" x="6904038" y="6335713"/>
          <p14:tracePt t="35558" x="6888163" y="6335713"/>
          <p14:tracePt t="35558" x="6872288" y="6335713"/>
          <p14:tracePt t="35566" x="6872288" y="6319838"/>
          <p14:tracePt t="35567" x="6856413" y="6319838"/>
          <p14:tracePt t="35590" x="6840538" y="6319838"/>
          <p14:tracePt t="35598" x="6808788" y="6319838"/>
          <p14:tracePt t="35602" x="6792913" y="6319838"/>
          <p14:tracePt t="35608" x="6777038" y="6319838"/>
          <p14:tracePt t="35616" x="6745288" y="6303963"/>
          <p14:tracePt t="35625" x="6713538" y="6303963"/>
          <p14:tracePt t="35625" x="6697663" y="6303963"/>
          <p14:tracePt t="35632" x="6681788" y="6303963"/>
          <p14:tracePt t="35641" x="6650038" y="6303963"/>
          <p14:tracePt t="35642" x="6634163" y="6303963"/>
          <p14:tracePt t="35650" x="6618288" y="6303963"/>
          <p14:tracePt t="35658" x="6602413" y="6303963"/>
          <p14:tracePt t="35659" x="6586538" y="6303963"/>
          <p14:tracePt t="35666" x="6570663" y="6303963"/>
          <p14:tracePt t="35678" x="6554788" y="6303963"/>
          <p14:tracePt t="35682" x="6538913" y="6319838"/>
          <p14:tracePt t="35694" x="6538913" y="6335713"/>
          <p14:tracePt t="35699" x="6523038" y="6335713"/>
          <p14:tracePt t="35708" x="6507163" y="6335713"/>
          <p14:tracePt t="35716" x="6459538" y="6335713"/>
          <p14:tracePt t="35724" x="6397625" y="6335713"/>
          <p14:tracePt t="35726" x="6350000" y="6319838"/>
          <p14:tracePt t="35732" x="6302375" y="6303963"/>
          <p14:tracePt t="35734" x="6238875" y="6303963"/>
          <p14:tracePt t="35741" x="6207125" y="6303963"/>
          <p14:tracePt t="35742" x="6159500" y="6272213"/>
          <p14:tracePt t="35749" x="6127750" y="6256338"/>
          <p14:tracePt t="35750" x="6096000" y="6256338"/>
          <p14:tracePt t="35758" x="6064250" y="6240463"/>
          <p14:tracePt t="35759" x="6032500" y="6240463"/>
          <p14:tracePt t="35766" x="6000750" y="6224588"/>
          <p14:tracePt t="35766" x="5984875" y="6208713"/>
          <p14:tracePt t="35774" x="5921375" y="6208713"/>
          <p14:tracePt t="35783" x="5905500" y="6192838"/>
          <p14:tracePt t="35791" x="5889625" y="6192838"/>
          <p14:tracePt t="35976" x="5905500" y="6192838"/>
          <p14:tracePt t="35991" x="5921375" y="6192838"/>
          <p14:tracePt t="36420" x="5905500" y="6192838"/>
          <p14:tracePt t="36431" x="5889625" y="6192838"/>
          <p14:tracePt t="37417" x="5873750" y="6192838"/>
          <p14:tracePt t="37424" x="5873750" y="6208713"/>
          <p14:tracePt t="37431" x="5873750" y="6224588"/>
          <p14:tracePt t="37435" x="5905500" y="6240463"/>
          <p14:tracePt t="37442" x="5905500" y="6256338"/>
          <p14:tracePt t="37442" x="5953125" y="6272213"/>
          <p14:tracePt t="37449" x="5969000" y="6272213"/>
          <p14:tracePt t="37457" x="6048375" y="6303963"/>
          <p14:tracePt t="37465" x="6159500" y="6335713"/>
          <p14:tracePt t="37466" x="6207125" y="6351588"/>
          <p14:tracePt t="37474" x="6270625" y="6367463"/>
          <p14:tracePt t="37475" x="6365875" y="6383338"/>
          <p14:tracePt t="37483" x="6507163" y="6399213"/>
          <p14:tracePt t="37491" x="6618288" y="6415088"/>
          <p14:tracePt t="37491" x="6713538" y="6415088"/>
          <p14:tracePt t="37499" x="6808788" y="6415088"/>
          <p14:tracePt t="37500" x="6904038" y="6415088"/>
          <p14:tracePt t="37507" x="7092950" y="6430963"/>
          <p14:tracePt t="37516" x="7267575" y="6430963"/>
          <p14:tracePt t="37524" x="7394575" y="6430963"/>
          <p14:tracePt t="37532" x="7505700" y="6430963"/>
          <p14:tracePt t="37540" x="7585075" y="6430963"/>
          <p14:tracePt t="37549" x="7616825" y="6430963"/>
          <p14:tracePt t="37557" x="7631113" y="6430963"/>
          <p14:tracePt t="37566" x="7646988" y="6430963"/>
          <p14:tracePt t="37575" x="7662863" y="6430963"/>
          <p14:tracePt t="37583" x="7678738" y="6430963"/>
          <p14:tracePt t="37603" x="7678738" y="6415088"/>
          <p14:tracePt t="37607" x="7694613" y="6415088"/>
          <p14:tracePt t="37615" x="7710488" y="6415088"/>
          <p14:tracePt t="37623" x="7742238" y="6415088"/>
          <p14:tracePt t="37627" x="7758113" y="6399213"/>
          <p14:tracePt t="37632" x="7773988" y="6399213"/>
          <p14:tracePt t="37641" x="7789863" y="6399213"/>
          <p14:tracePt t="37649" x="7805738" y="6399213"/>
          <p14:tracePt t="37659" x="7821613" y="6383338"/>
          <p14:tracePt t="37671" x="7837488" y="6383338"/>
          <p14:tracePt t="37743" x="7821613" y="6383338"/>
          <p14:tracePt t="37748" x="7805738" y="6383338"/>
          <p14:tracePt t="37751" x="7789863" y="6383338"/>
          <p14:tracePt t="37758" x="7758113" y="6383338"/>
          <p14:tracePt t="37759" x="7726363" y="6367463"/>
          <p14:tracePt t="37766" x="7678738" y="6367463"/>
          <p14:tracePt t="37775" x="7553325" y="6367463"/>
          <p14:tracePt t="37782" x="7505700" y="6367463"/>
          <p14:tracePt t="37783" x="7458075" y="6367463"/>
          <p14:tracePt t="37791" x="7394575" y="6367463"/>
          <p14:tracePt t="37799" x="7378700" y="6367463"/>
          <p14:tracePt t="37800" x="7362825" y="6367463"/>
          <p14:tracePt t="37807" x="7346950" y="6367463"/>
          <p14:tracePt t="37836" x="7346950" y="6383338"/>
          <p14:tracePt t="37839" x="7346950" y="6399213"/>
          <p14:tracePt t="37844" x="7378700" y="6399213"/>
          <p14:tracePt t="37849" x="7410450" y="6399213"/>
          <p14:tracePt t="37858" x="7442200" y="6415088"/>
          <p14:tracePt t="37859" x="7473950" y="6430963"/>
          <p14:tracePt t="37866" x="7489825" y="6430963"/>
          <p14:tracePt t="37867" x="7505700" y="6430963"/>
          <p14:tracePt t="37874" x="7537450" y="6430963"/>
          <p14:tracePt t="37875" x="7537450" y="6446838"/>
          <p14:tracePt t="37882" x="7553325" y="6446838"/>
          <p14:tracePt t="37896" x="7569200" y="6446838"/>
          <p14:tracePt t="37953" x="7585075" y="6446838"/>
          <p14:tracePt t="37977" x="7600950" y="6446838"/>
          <p14:tracePt t="37981" x="7600950" y="6430963"/>
          <p14:tracePt t="38177" x="7600950" y="6415088"/>
          <p14:tracePt t="38210" x="7616825" y="6415088"/>
          <p14:tracePt t="38261" x="7616825" y="6399213"/>
          <p14:tracePt t="38337" x="7616825" y="6383338"/>
          <p14:tracePt t="39910" x="7616825" y="6367463"/>
          <p14:tracePt t="39917" x="7616825" y="6351588"/>
          <p14:tracePt t="39920" x="7600950" y="6351588"/>
          <p14:tracePt t="39936" x="7585075" y="6335713"/>
          <p14:tracePt t="39948" x="7569200" y="6335713"/>
          <p14:tracePt t="39965" x="7553325" y="6335713"/>
          <p14:tracePt t="42830" x="7537450" y="6319838"/>
          <p14:tracePt t="42837" x="7505700" y="6319838"/>
          <p14:tracePt t="42843" x="7442200" y="6288088"/>
          <p14:tracePt t="42845" x="7426325" y="6288088"/>
          <p14:tracePt t="42851" x="7378700" y="6272213"/>
          <p14:tracePt t="42857" x="7346950" y="6256338"/>
          <p14:tracePt t="42866" x="7299325" y="6240463"/>
          <p14:tracePt t="42866" x="7267575" y="6224588"/>
          <p14:tracePt t="42874" x="7204075" y="6192838"/>
          <p14:tracePt t="42882" x="7108825" y="6161088"/>
          <p14:tracePt t="42891" x="6999288" y="6113463"/>
          <p14:tracePt t="42900" x="6919913" y="6065838"/>
          <p14:tracePt t="42908" x="6824663" y="6018213"/>
          <p14:tracePt t="42916" x="6729413" y="5938838"/>
          <p14:tracePt t="42925" x="6650038" y="5859463"/>
          <p14:tracePt t="42925" x="6602413" y="5813425"/>
          <p14:tracePt t="42933" x="6570663" y="5765800"/>
          <p14:tracePt t="42933" x="6523038" y="5718175"/>
          <p14:tracePt t="42941" x="6491288" y="5654675"/>
          <p14:tracePt t="42942" x="6443663" y="5622925"/>
          <p14:tracePt t="42950" x="6411913" y="5591175"/>
          <p14:tracePt t="42950" x="6381750" y="5543550"/>
          <p14:tracePt t="42958" x="6334125" y="5495925"/>
          <p14:tracePt t="42966" x="6286500" y="5464175"/>
          <p14:tracePt t="42975" x="6254750" y="5432425"/>
          <p14:tracePt t="42983" x="6238875" y="5416550"/>
          <p14:tracePt t="42991" x="6238875" y="5400675"/>
          <p14:tracePt t="43006" x="6238875" y="5384800"/>
          <p14:tracePt t="43018" x="6238875" y="5368925"/>
          <p14:tracePt t="43026" x="6254750" y="5368925"/>
          <p14:tracePt t="43030" x="6270625" y="5353050"/>
          <p14:tracePt t="43038" x="6286500" y="5337175"/>
          <p14:tracePt t="43041" x="6286500" y="5321300"/>
          <p14:tracePt t="43050" x="6318250" y="5289550"/>
          <p14:tracePt t="43057" x="6318250" y="5273675"/>
          <p14:tracePt t="43057" x="6334125" y="5257800"/>
          <p14:tracePt t="43066" x="6350000" y="5241925"/>
          <p14:tracePt t="43067" x="6350000" y="5226050"/>
          <p14:tracePt t="43074" x="6350000" y="5210175"/>
          <p14:tracePt t="43075" x="6365875" y="5194300"/>
          <p14:tracePt t="43083" x="6365875" y="5162550"/>
          <p14:tracePt t="43091" x="6365875" y="5146675"/>
          <p14:tracePt t="43102" x="6381750" y="5116513"/>
          <p14:tracePt t="43108" x="6381750" y="5100638"/>
          <p14:tracePt t="43116" x="6381750" y="5084763"/>
          <p14:tracePt t="43125" x="6381750" y="5068888"/>
          <p14:tracePt t="43126" x="6381750" y="5053013"/>
          <p14:tracePt t="43133" x="6381750" y="5037138"/>
          <p14:tracePt t="43141" x="6381750" y="5021263"/>
          <p14:tracePt t="43142" x="6381750" y="5005388"/>
          <p14:tracePt t="43151" x="6381750" y="4989513"/>
          <p14:tracePt t="43159" x="6381750" y="4973638"/>
          <p14:tracePt t="43167" x="6381750" y="4957763"/>
          <p14:tracePt t="43175" x="6365875" y="4957763"/>
          <p14:tracePt t="43175" x="6365875" y="4941888"/>
          <p14:tracePt t="43182" x="6365875" y="4926013"/>
          <p14:tracePt t="43183" x="6365875" y="4910138"/>
          <p14:tracePt t="43191" x="6350000" y="4878388"/>
          <p14:tracePt t="43200" x="6334125" y="4846638"/>
          <p14:tracePt t="43208" x="6334125" y="4783138"/>
          <p14:tracePt t="43217" x="6318250" y="4751388"/>
          <p14:tracePt t="43218" x="6302375" y="4703763"/>
          <p14:tracePt t="43224" x="6302375" y="4687888"/>
          <p14:tracePt t="43226" x="6302375" y="4656138"/>
          <p14:tracePt t="43233" x="6286500" y="4640263"/>
          <p14:tracePt t="43234" x="6270625" y="4608513"/>
          <p14:tracePt t="43242" x="6254750" y="4560888"/>
          <p14:tracePt t="43250" x="6254750" y="4545013"/>
          <p14:tracePt t="43258" x="6238875" y="4513263"/>
          <p14:tracePt t="43266" x="6238875" y="4497388"/>
          <p14:tracePt t="43274" x="6238875" y="4481513"/>
          <p14:tracePt t="43290" x="6238875" y="4465638"/>
          <p14:tracePt t="43298" x="6238875" y="4451350"/>
          <p14:tracePt t="43330" x="6238875" y="4435475"/>
          <p14:tracePt t="43361" x="6238875" y="4419600"/>
          <p14:tracePt t="43374" x="6238875" y="4403725"/>
          <p14:tracePt t="43383" x="6238875" y="4387850"/>
          <p14:tracePt t="43398" x="6238875" y="4371975"/>
          <p14:tracePt t="43423" x="6238875" y="4356100"/>
          <p14:tracePt t="43451" x="6238875" y="4340225"/>
          <p14:tracePt t="43462" x="6238875" y="4324350"/>
          <p14:tracePt t="43471" x="6238875" y="4308475"/>
          <p14:tracePt t="49593" x="6270625" y="4308475"/>
          <p14:tracePt t="49597" x="6286500" y="4324350"/>
          <p14:tracePt t="49600" x="6318250" y="4340225"/>
          <p14:tracePt t="49607" x="6365875" y="4356100"/>
          <p14:tracePt t="49615" x="6427788" y="4371975"/>
          <p14:tracePt t="49624" x="6491288" y="4371975"/>
          <p14:tracePt t="49632" x="6602413" y="4387850"/>
          <p14:tracePt t="49641" x="6650038" y="4387850"/>
          <p14:tracePt t="49641" x="6713538" y="4387850"/>
          <p14:tracePt t="49650" x="6792913" y="4387850"/>
          <p14:tracePt t="49650" x="6872288" y="4387850"/>
          <p14:tracePt t="49657" x="6967538" y="4387850"/>
          <p14:tracePt t="49658" x="7045325" y="4387850"/>
          <p14:tracePt t="49665" x="7251700" y="4387850"/>
          <p14:tracePt t="49674" x="7489825" y="4387850"/>
          <p14:tracePt t="49682" x="7710488" y="4387850"/>
          <p14:tracePt t="49691" x="7964488" y="4387850"/>
          <p14:tracePt t="49699" x="8232775" y="4387850"/>
          <p14:tracePt t="49707" x="8518525" y="4403725"/>
          <p14:tracePt t="49709" x="8645525" y="4419600"/>
          <p14:tracePt t="49715" x="8788400" y="4451350"/>
          <p14:tracePt t="49717" x="8945563" y="4481513"/>
          <p14:tracePt t="49724" x="9088438" y="4497388"/>
          <p14:tracePt t="49725" x="9247188" y="4513263"/>
          <p14:tracePt t="49732" x="9390063" y="4545013"/>
          <p14:tracePt t="49733" x="9547225" y="4560888"/>
          <p14:tracePt t="49741" x="9674225" y="4576763"/>
          <p14:tracePt t="49741" x="9817100" y="4592638"/>
          <p14:tracePt t="49749" x="9944100" y="4592638"/>
          <p14:tracePt t="49750" x="10055225" y="4608513"/>
          <p14:tracePt t="49757" x="10180638" y="4624388"/>
          <p14:tracePt t="49757" x="10291763" y="4624388"/>
          <p14:tracePt t="49765" x="10482263" y="4640263"/>
          <p14:tracePt t="49774" x="10641013" y="4656138"/>
          <p14:tracePt t="49782" x="10750550" y="4656138"/>
          <p14:tracePt t="49791" x="10829925" y="4656138"/>
          <p14:tracePt t="49799" x="10877550" y="4656138"/>
          <p14:tracePt t="49807" x="10909300" y="4640263"/>
          <p14:tracePt t="49817" x="10941050" y="4624388"/>
          <p14:tracePt t="49824" x="10941050" y="4608513"/>
          <p14:tracePt t="49833" x="10956925" y="4608513"/>
          <p14:tracePt t="49841" x="10956925" y="4592638"/>
          <p14:tracePt t="49857" x="10956925" y="4576763"/>
          <p14:tracePt t="49933" x="10956925" y="4560888"/>
          <p14:tracePt t="49985" x="10941050" y="4560888"/>
          <p14:tracePt t="49997" x="10925175" y="4560888"/>
          <p14:tracePt t="50001" x="10909300" y="4560888"/>
          <p14:tracePt t="50008" x="10893425" y="4560888"/>
          <p14:tracePt t="50009" x="10877550" y="4576763"/>
          <p14:tracePt t="50016" x="10861675" y="4592638"/>
          <p14:tracePt t="50024" x="10814050" y="4640263"/>
          <p14:tracePt t="50025" x="10798175" y="4672013"/>
          <p14:tracePt t="50033" x="10734675" y="4719638"/>
          <p14:tracePt t="50041" x="10718800" y="4751388"/>
          <p14:tracePt t="50041" x="10687050" y="4783138"/>
          <p14:tracePt t="50049" x="10671175" y="4799013"/>
          <p14:tracePt t="50050" x="10656888" y="4814888"/>
          <p14:tracePt t="50057" x="10641013" y="4830763"/>
          <p14:tracePt t="50058" x="10625138" y="4846638"/>
          <p14:tracePt t="50065" x="10609263" y="4862513"/>
          <p14:tracePt t="50077" x="10593388" y="4878388"/>
          <p14:tracePt t="50085" x="10593388" y="4894263"/>
          <p14:tracePt t="50113" x="10577513" y="4894263"/>
          <p14:tracePt t="50117" x="10561638" y="4894263"/>
          <p14:tracePt t="50126" x="10545763" y="4894263"/>
          <p14:tracePt t="50132" x="10529888" y="4894263"/>
          <p14:tracePt t="50132" x="10514013" y="4894263"/>
          <p14:tracePt t="50140" x="10450513" y="4894263"/>
          <p14:tracePt t="50149" x="10418763" y="4894263"/>
          <p14:tracePt t="50157" x="10339388" y="4894263"/>
          <p14:tracePt t="50157" x="10307638" y="4878388"/>
          <p14:tracePt t="50165" x="10228263" y="4878388"/>
          <p14:tracePt t="50174" x="10148888" y="4878388"/>
          <p14:tracePt t="50182" x="10069513" y="4862513"/>
          <p14:tracePt t="50190" x="10039350" y="4862513"/>
          <p14:tracePt t="50199" x="9991725" y="4862513"/>
          <p14:tracePt t="50207" x="9975850" y="4846638"/>
          <p14:tracePt t="50208" x="9959975" y="4846638"/>
          <p14:tracePt t="50254" x="9944100" y="4846638"/>
          <p14:tracePt t="50946" x="9928225" y="4846638"/>
          <p14:tracePt t="56396" x="9959975" y="4862513"/>
          <p14:tracePt t="56401" x="9991725" y="4910138"/>
          <p14:tracePt t="56404" x="10055225" y="4941888"/>
          <p14:tracePt t="56416" x="10275888" y="5068888"/>
          <p14:tracePt t="56424" x="10339388" y="5116513"/>
          <p14:tracePt t="56424" x="10418763" y="5146675"/>
          <p14:tracePt t="56432" x="10482263" y="5194300"/>
          <p14:tracePt t="56432" x="10561638" y="5241925"/>
          <p14:tracePt t="56441" x="10687050" y="5305425"/>
          <p14:tracePt t="56449" x="10750550" y="5353050"/>
          <p14:tracePt t="56449" x="10798175" y="5384800"/>
          <p14:tracePt t="56457" x="10829925" y="5416550"/>
          <p14:tracePt t="56457" x="10877550" y="5448300"/>
          <p14:tracePt t="56465" x="10893425" y="5480050"/>
          <p14:tracePt t="56465" x="10925175" y="5511800"/>
          <p14:tracePt t="56473" x="10956925" y="5559425"/>
          <p14:tracePt t="56482" x="10972800" y="5654675"/>
          <p14:tracePt t="56490" x="10988675" y="5734050"/>
          <p14:tracePt t="56499" x="11004550" y="5797550"/>
          <p14:tracePt t="56507" x="11004550" y="5875338"/>
          <p14:tracePt t="56516" x="11004550" y="5970588"/>
          <p14:tracePt t="56517" x="11004550" y="6002338"/>
          <p14:tracePt t="56523" x="10988675" y="6049963"/>
          <p14:tracePt t="56532" x="10972800" y="6113463"/>
          <p14:tracePt t="56533" x="10972800" y="6161088"/>
          <p14:tracePt t="56541" x="10972800" y="6256338"/>
          <p14:tracePt t="56549" x="10972800" y="6303963"/>
          <p14:tracePt t="56549" x="10972800" y="6351588"/>
          <p14:tracePt t="56557" x="10972800" y="6399213"/>
          <p14:tracePt t="56558" x="10972800" y="6430963"/>
          <p14:tracePt t="56565" x="10972800" y="6494463"/>
          <p14:tracePt t="56573" x="10972800" y="6540500"/>
          <p14:tracePt t="56582" x="10972800" y="6572250"/>
          <p14:tracePt t="56590" x="10972800" y="6588125"/>
          <p14:tracePt t="56601" x="10988675" y="6604000"/>
          <p14:tracePt t="56661" x="10972800" y="6604000"/>
          <p14:tracePt t="56677" x="10956925" y="6604000"/>
          <p14:tracePt t="56689" x="10956925" y="6588125"/>
          <p14:tracePt t="56697" x="10941050" y="6588125"/>
          <p14:tracePt t="56701" x="10941050" y="6572250"/>
          <p14:tracePt t="56707" x="10925175" y="6572250"/>
          <p14:tracePt t="56715" x="10893425" y="6556375"/>
          <p14:tracePt t="56723" x="10845800" y="6524625"/>
          <p14:tracePt t="56732" x="10798175" y="6510338"/>
          <p14:tracePt t="56732" x="10782300" y="6510338"/>
          <p14:tracePt t="56741" x="10734675" y="6494463"/>
          <p14:tracePt t="56749" x="10718800" y="6494463"/>
          <p14:tracePt t="56757" x="10687050" y="6494463"/>
          <p14:tracePt t="56757" x="10671175" y="6494463"/>
          <p14:tracePt t="56765" x="10656888" y="6494463"/>
          <p14:tracePt t="56774" x="10641013" y="6494463"/>
          <p14:tracePt t="56782" x="10625138" y="6494463"/>
          <p14:tracePt t="56790" x="10609263" y="6494463"/>
          <p14:tracePt t="56799" x="10593388" y="6494463"/>
          <p14:tracePt t="56807" x="10577513" y="6494463"/>
          <p14:tracePt t="56815" x="10561638" y="6494463"/>
          <p14:tracePt t="56824" x="10545763" y="6494463"/>
          <p14:tracePt t="56825" x="10545763" y="6510338"/>
          <p14:tracePt t="56833" x="10529888" y="6510338"/>
          <p14:tracePt t="56840" x="10514013" y="6510338"/>
          <p14:tracePt t="56849" x="10514013" y="6524625"/>
          <p14:tracePt t="56850" x="10498138" y="6524625"/>
          <p14:tracePt t="57021" x="10482263" y="6524625"/>
          <p14:tracePt t="57029" x="10466388" y="6510338"/>
          <p14:tracePt t="57037" x="10466388" y="6494463"/>
          <p14:tracePt t="57045" x="10450513" y="6494463"/>
          <p14:tracePt t="57053" x="10434638" y="6478588"/>
          <p14:tracePt t="57065" x="10434638" y="6462713"/>
          <p14:tracePt t="57069" x="10418763" y="6462713"/>
          <p14:tracePt t="57081" x="10418763" y="6446838"/>
          <p14:tracePt t="57109" x="10402888" y="6430963"/>
          <p14:tracePt t="57397" x="10402888" y="6415088"/>
          <p14:tracePt t="57533" x="10402888" y="6399213"/>
          <p14:tracePt t="57561" x="10402888" y="6383338"/>
          <p14:tracePt t="57645" x="10402888" y="6367463"/>
          <p14:tracePt t="57673" x="10402888" y="6351588"/>
          <p14:tracePt t="59462" x="10402888" y="6335713"/>
          <p14:tracePt t="59723" x="10402888" y="6319838"/>
          <p14:tracePt t="59735" x="10402888" y="6303963"/>
          <p14:tracePt t="59764" x="10402888" y="6288088"/>
          <p14:tracePt t="59795" x="10402888" y="6272213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B4C73FE0-041C-4D58-A5C2-ECD89A3781E8}"/>
              </a:ext>
            </a:extLst>
          </p:cNvPr>
          <p:cNvSpPr txBox="1"/>
          <p:nvPr/>
        </p:nvSpPr>
        <p:spPr>
          <a:xfrm>
            <a:off x="8666862" y="1876835"/>
            <a:ext cx="1261949" cy="3689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‘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16/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’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06</a:t>
            </a: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0.</a:t>
            </a:r>
            <a:r>
              <a:rPr kumimoji="1" lang="en-US" altLang="ja-JP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98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倍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lang="en-US" altLang="ja-JP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lang="en-US" altLang="ja-JP" baseline="30000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48</a:t>
            </a:r>
            <a:r>
              <a:rPr lang="ja-JP" altLang="en-US" sz="1800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倍</a:t>
            </a:r>
            <a:endParaRPr lang="en-US" altLang="ja-JP" dirty="0">
              <a:highlight>
                <a:srgbClr val="FFFF00"/>
              </a:highligh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kumimoji="1" lang="en-US" altLang="ja-JP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05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倍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lang="en-US" altLang="ja-JP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lang="en-US" altLang="ja-JP" baseline="30000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42</a:t>
            </a:r>
            <a:r>
              <a:rPr lang="ja-JP" altLang="en-US" sz="1800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倍</a:t>
            </a:r>
            <a:endParaRPr lang="en-US" altLang="ja-JP" dirty="0">
              <a:highlight>
                <a:srgbClr val="FFFF00"/>
              </a:highligh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>
              <a:lnSpc>
                <a:spcPts val="1400"/>
              </a:lnSpc>
            </a:pPr>
            <a:endParaRPr kumimoji="1"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42205750-B0B7-44F8-91F5-050A914B1B0B}"/>
              </a:ext>
            </a:extLst>
          </p:cNvPr>
          <p:cNvSpPr txBox="1"/>
          <p:nvPr/>
        </p:nvSpPr>
        <p:spPr>
          <a:xfrm>
            <a:off x="2174565" y="2615499"/>
            <a:ext cx="24368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被保険者数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介護の費用</a:t>
            </a: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認定者１人当り費用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②介護認定者数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338A380-ED49-4AC2-A65F-0F401DCFE0E2}"/>
              </a:ext>
            </a:extLst>
          </p:cNvPr>
          <p:cNvSpPr txBox="1"/>
          <p:nvPr/>
        </p:nvSpPr>
        <p:spPr>
          <a:xfrm>
            <a:off x="6547483" y="1876835"/>
            <a:ext cx="216000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2016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1,978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億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6,603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150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444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[22.</a:t>
            </a:r>
            <a:r>
              <a:rPr kumimoji="1" lang="en-US" altLang="ja-JP" sz="2000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%</a:t>
            </a:r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CCB4DF-2F00-4CE3-B263-81AF0195111F}"/>
              </a:ext>
            </a:extLst>
          </p:cNvPr>
          <p:cNvSpPr txBox="1"/>
          <p:nvPr/>
        </p:nvSpPr>
        <p:spPr>
          <a:xfrm>
            <a:off x="5085775" y="1876835"/>
            <a:ext cx="1760482" cy="37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2006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2,023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億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4,899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143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313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[15.</a:t>
            </a:r>
            <a:r>
              <a:rPr kumimoji="1" lang="en-US" altLang="ja-JP" sz="2000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%</a:t>
            </a:r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3BEC10F-A763-491D-AA9E-5E4D9CB793A2}"/>
              </a:ext>
            </a:extLst>
          </p:cNvPr>
          <p:cNvCxnSpPr>
            <a:cxnSpLocks/>
          </p:cNvCxnSpPr>
          <p:nvPr/>
        </p:nvCxnSpPr>
        <p:spPr>
          <a:xfrm>
            <a:off x="2174565" y="2386209"/>
            <a:ext cx="7754246" cy="0"/>
          </a:xfrm>
          <a:prstGeom prst="line">
            <a:avLst/>
          </a:prstGeom>
          <a:ln w="50800" cmpd="thickThin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350C7B2-B266-4EA6-8EAF-EFE56A24B0F8}"/>
              </a:ext>
            </a:extLst>
          </p:cNvPr>
          <p:cNvCxnSpPr>
            <a:cxnSpLocks/>
          </p:cNvCxnSpPr>
          <p:nvPr/>
        </p:nvCxnSpPr>
        <p:spPr>
          <a:xfrm>
            <a:off x="2174565" y="5597968"/>
            <a:ext cx="7754246" cy="0"/>
          </a:xfrm>
          <a:prstGeom prst="line">
            <a:avLst/>
          </a:prstGeom>
          <a:ln w="50800" cmpd="thinThick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368DEE-CC30-47CF-80E3-30B159A28EFF}"/>
              </a:ext>
            </a:extLst>
          </p:cNvPr>
          <p:cNvSpPr txBox="1"/>
          <p:nvPr/>
        </p:nvSpPr>
        <p:spPr>
          <a:xfrm>
            <a:off x="2139461" y="5808223"/>
            <a:ext cx="791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介護保険料上昇の主要因は</a:t>
            </a:r>
            <a:r>
              <a:rPr kumimoji="1"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介護認定者数の増加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4ABEB1-2471-7811-3138-F5D41740C980}"/>
              </a:ext>
            </a:extLst>
          </p:cNvPr>
          <p:cNvSpPr txBox="1"/>
          <p:nvPr/>
        </p:nvSpPr>
        <p:spPr>
          <a:xfrm>
            <a:off x="4115999" y="180001"/>
            <a:ext cx="396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介護保険料上昇の原因は？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EB33B3-50F0-A793-F7F5-C74411BD2296}"/>
              </a:ext>
            </a:extLst>
          </p:cNvPr>
          <p:cNvSpPr/>
          <p:nvPr/>
        </p:nvSpPr>
        <p:spPr>
          <a:xfrm>
            <a:off x="2139460" y="2511545"/>
            <a:ext cx="7913077" cy="13699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6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52"/>
    </mc:Choice>
    <mc:Fallback xmlns="">
      <p:transition spd="slow" advTm="25552"/>
    </mc:Fallback>
  </mc:AlternateContent>
  <p:extLst>
    <p:ext uri="{3A86A75C-4F4B-4683-9AE1-C65F6400EC91}">
      <p14:laserTraceLst xmlns:p14="http://schemas.microsoft.com/office/powerpoint/2010/main">
        <p14:tracePtLst>
          <p14:tracePt t="7500" x="10418763" y="6256338"/>
          <p14:tracePt t="7504" x="10450513" y="6256338"/>
          <p14:tracePt t="7508" x="10498138" y="6256338"/>
          <p14:tracePt t="7516" x="10561638" y="6240463"/>
          <p14:tracePt t="7524" x="10671175" y="6240463"/>
          <p14:tracePt t="7525" x="10718800" y="6240463"/>
          <p14:tracePt t="7532" x="10766425" y="6224588"/>
          <p14:tracePt t="7533" x="10814050" y="6224588"/>
          <p14:tracePt t="7542" x="10877550" y="6208713"/>
          <p14:tracePt t="7549" x="10941050" y="6161088"/>
          <p14:tracePt t="7558" x="11036300" y="6097588"/>
          <p14:tracePt t="7566" x="11131550" y="6049963"/>
          <p14:tracePt t="7574" x="11242675" y="5970588"/>
          <p14:tracePt t="7583" x="11368088" y="5891213"/>
          <p14:tracePt t="7583" x="11431588" y="5859463"/>
          <p14:tracePt t="7591" x="11479213" y="5813425"/>
          <p14:tracePt t="7599" x="11574463" y="5718175"/>
          <p14:tracePt t="7600" x="11622088" y="5670550"/>
          <p14:tracePt t="7608" x="11669713" y="5575300"/>
          <p14:tracePt t="7616" x="11701463" y="5527675"/>
          <p14:tracePt t="7616" x="11701463" y="5464175"/>
          <p14:tracePt t="7624" x="11717338" y="5400675"/>
          <p14:tracePt t="7625" x="11717338" y="5353050"/>
          <p14:tracePt t="7632" x="11733213" y="5241925"/>
          <p14:tracePt t="7641" x="11733213" y="5146675"/>
          <p14:tracePt t="7649" x="11733213" y="5037138"/>
          <p14:tracePt t="7658" x="11717338" y="4941888"/>
          <p14:tracePt t="7666" x="11685588" y="4799013"/>
          <p14:tracePt t="7674" x="11606213" y="4640263"/>
          <p14:tracePt t="7683" x="11495088" y="4481513"/>
          <p14:tracePt t="7691" x="11368088" y="4340225"/>
          <p14:tracePt t="7699" x="11210925" y="4213225"/>
          <p14:tracePt t="7709" x="11004550" y="4070350"/>
          <p14:tracePt t="7709" x="10877550" y="4006850"/>
          <p14:tracePt t="7716" x="10766425" y="3927475"/>
          <p14:tracePt t="7725" x="10339388" y="3722688"/>
          <p14:tracePt t="7733" x="10055225" y="3563938"/>
          <p14:tracePt t="7741" x="9912350" y="3468688"/>
          <p14:tracePt t="7741" x="9785350" y="3405188"/>
          <p14:tracePt t="7749" x="9642475" y="3341688"/>
          <p14:tracePt t="7750" x="9531350" y="3278188"/>
          <p14:tracePt t="7757" x="9342438" y="3167063"/>
          <p14:tracePt t="7766" x="9199563" y="3073400"/>
          <p14:tracePt t="7774" x="9056688" y="2994025"/>
          <p14:tracePt t="7783" x="8897938" y="2914650"/>
          <p14:tracePt t="7791" x="8772525" y="2835275"/>
          <p14:tracePt t="7799" x="8661400" y="2755900"/>
          <p14:tracePt t="7808" x="8566150" y="2692400"/>
          <p14:tracePt t="7816" x="8470900" y="2628900"/>
          <p14:tracePt t="7817" x="8439150" y="2613025"/>
          <p14:tracePt t="7824" x="8391525" y="2597150"/>
          <p14:tracePt t="7825" x="8343900" y="2565400"/>
          <p14:tracePt t="7833" x="8232775" y="2533650"/>
          <p14:tracePt t="7841" x="8186738" y="2501900"/>
          <p14:tracePt t="7841" x="8107363" y="2470150"/>
          <p14:tracePt t="7849" x="8043863" y="2470150"/>
          <p14:tracePt t="7850" x="7964488" y="2438400"/>
          <p14:tracePt t="7858" x="7837488" y="2406650"/>
          <p14:tracePt t="7866" x="7758113" y="2392363"/>
          <p14:tracePt t="7866" x="7694613" y="2376488"/>
          <p14:tracePt t="7874" x="7569200" y="2360613"/>
          <p14:tracePt t="7883" x="7458075" y="2344738"/>
          <p14:tracePt t="7891" x="7362825" y="2328863"/>
          <p14:tracePt t="7900" x="7267575" y="2312988"/>
          <p14:tracePt t="7907" x="7188200" y="2297113"/>
          <p14:tracePt t="7916" x="7108825" y="2265363"/>
          <p14:tracePt t="7917" x="7077075" y="2265363"/>
          <p14:tracePt t="7924" x="7045325" y="2233613"/>
          <p14:tracePt t="7925" x="7029450" y="2217738"/>
          <p14:tracePt t="7933" x="6951663" y="2185988"/>
          <p14:tracePt t="7941" x="6935788" y="2170113"/>
          <p14:tracePt t="7941" x="6904038" y="2138363"/>
          <p14:tracePt t="7949" x="6888163" y="2138363"/>
          <p14:tracePt t="7950" x="6872288" y="2106613"/>
          <p14:tracePt t="7957" x="6824663" y="2090738"/>
          <p14:tracePt t="7966" x="6792913" y="2074863"/>
          <p14:tracePt t="7974" x="6745288" y="2043113"/>
          <p14:tracePt t="7983" x="6713538" y="2027238"/>
          <p14:tracePt t="7991" x="6697663" y="2011363"/>
          <p14:tracePt t="7999" x="6650038" y="1995488"/>
          <p14:tracePt t="8008" x="6618288" y="1963738"/>
          <p14:tracePt t="8016" x="6602413" y="1947863"/>
          <p14:tracePt t="8024" x="6586538" y="1931988"/>
          <p14:tracePt t="8033" x="6570663" y="1931988"/>
          <p14:tracePt t="8113" x="6570663" y="1916113"/>
          <p14:tracePt t="8125" x="6570663" y="1900238"/>
          <p14:tracePt t="8149" x="6570663" y="1884363"/>
          <p14:tracePt t="9721" x="6570663" y="1868488"/>
          <p14:tracePt t="9725" x="6586538" y="1852613"/>
          <p14:tracePt t="9729" x="6618288" y="1820863"/>
          <p14:tracePt t="9741" x="6681788" y="1773238"/>
          <p14:tracePt t="9749" x="6745288" y="1757363"/>
          <p14:tracePt t="9750" x="6792913" y="1741488"/>
          <p14:tracePt t="9758" x="6872288" y="1725613"/>
          <p14:tracePt t="9766" x="6904038" y="1695450"/>
          <p14:tracePt t="9766" x="6951663" y="1695450"/>
          <p14:tracePt t="9774" x="6983413" y="1679575"/>
          <p14:tracePt t="9775" x="7029450" y="1663700"/>
          <p14:tracePt t="9782" x="7124700" y="1647825"/>
          <p14:tracePt t="9791" x="7204075" y="1631950"/>
          <p14:tracePt t="9799" x="7299325" y="1600200"/>
          <p14:tracePt t="9807" x="7362825" y="1600200"/>
          <p14:tracePt t="9816" x="7442200" y="1584325"/>
          <p14:tracePt t="9824" x="7473950" y="1584325"/>
          <p14:tracePt t="9832" x="7505700" y="1584325"/>
          <p14:tracePt t="9841" x="7521575" y="1584325"/>
          <p14:tracePt t="9850" x="7537450" y="1584325"/>
          <p14:tracePt t="9926" x="7553325" y="1584325"/>
          <p14:tracePt t="9930" x="7569200" y="1568450"/>
          <p14:tracePt t="9934" x="7585075" y="1568450"/>
          <p14:tracePt t="9941" x="7616825" y="1568450"/>
          <p14:tracePt t="9942" x="7631113" y="1568450"/>
          <p14:tracePt t="9950" x="7646988" y="1568450"/>
          <p14:tracePt t="9950" x="7678738" y="1568450"/>
          <p14:tracePt t="9958" x="7726363" y="1568450"/>
          <p14:tracePt t="9958" x="7742238" y="1568450"/>
          <p14:tracePt t="9966" x="7789863" y="1568450"/>
          <p14:tracePt t="9966" x="7821613" y="1568450"/>
          <p14:tracePt t="9974" x="7853363" y="1568450"/>
          <p14:tracePt t="9974" x="7900988" y="1568450"/>
          <p14:tracePt t="9983" x="7980363" y="1552575"/>
          <p14:tracePt t="9991" x="8059738" y="1552575"/>
          <p14:tracePt t="9999" x="8154988" y="1552575"/>
          <p14:tracePt t="10008" x="8248650" y="1552575"/>
          <p14:tracePt t="10016" x="8343900" y="1552575"/>
          <p14:tracePt t="10024" x="8439150" y="1552575"/>
          <p14:tracePt t="10033" x="8502650" y="1552575"/>
          <p14:tracePt t="10034" x="8518525" y="1552575"/>
          <p14:tracePt t="10041" x="8534400" y="1552575"/>
          <p14:tracePt t="10042" x="8566150" y="1552575"/>
          <p14:tracePt t="10050" x="8582025" y="1552575"/>
          <p14:tracePt t="10058" x="8597900" y="1568450"/>
          <p14:tracePt t="10066" x="8613775" y="1568450"/>
          <p14:tracePt t="10066" x="8613775" y="1584325"/>
          <p14:tracePt t="10075" x="8629650" y="1584325"/>
          <p14:tracePt t="10082" x="8645525" y="1616075"/>
          <p14:tracePt t="10091" x="8661400" y="1616075"/>
          <p14:tracePt t="10099" x="8677275" y="1631950"/>
          <p14:tracePt t="10108" x="8693150" y="1647825"/>
          <p14:tracePt t="10115" x="8724900" y="1663700"/>
          <p14:tracePt t="10124" x="8740775" y="1679575"/>
          <p14:tracePt t="10134" x="8756650" y="1679575"/>
          <p14:tracePt t="10141" x="8772525" y="1679575"/>
          <p14:tracePt t="10142" x="8772525" y="1695450"/>
          <p14:tracePt t="10150" x="8788400" y="1695450"/>
          <p14:tracePt t="10178" x="8788400" y="1711325"/>
          <p14:tracePt t="10194" x="8804275" y="1725613"/>
          <p14:tracePt t="10202" x="8804275" y="1741488"/>
          <p14:tracePt t="10210" x="8820150" y="1741488"/>
          <p14:tracePt t="10214" x="8836025" y="1741488"/>
          <p14:tracePt t="10218" x="8836025" y="1757363"/>
          <p14:tracePt t="10224" x="8850313" y="1757363"/>
          <p14:tracePt t="10234" x="8866188" y="1773238"/>
          <p14:tracePt t="10250" x="8882063" y="1773238"/>
          <p14:tracePt t="10278" x="8897938" y="1789113"/>
          <p14:tracePt t="10366" x="8897938" y="1804988"/>
          <p14:tracePt t="10375" x="8882063" y="1820863"/>
          <p14:tracePt t="10382" x="8866188" y="1836738"/>
          <p14:tracePt t="10386" x="8866188" y="1852613"/>
          <p14:tracePt t="10391" x="8866188" y="1868488"/>
          <p14:tracePt t="10400" x="8836025" y="1884363"/>
          <p14:tracePt t="10407" x="8820150" y="1916113"/>
          <p14:tracePt t="10416" x="8788400" y="1931988"/>
          <p14:tracePt t="10424" x="8772525" y="1947863"/>
          <p14:tracePt t="10433" x="8756650" y="1963738"/>
          <p14:tracePt t="10446" x="8756650" y="1979613"/>
          <p14:tracePt t="10454" x="8740775" y="1979613"/>
          <p14:tracePt t="10470" x="8724900" y="1979613"/>
          <p14:tracePt t="10483" x="8709025" y="1979613"/>
          <p14:tracePt t="10518" x="8693150" y="1979613"/>
          <p14:tracePt t="10530" x="8693150" y="1995488"/>
          <p14:tracePt t="10858" x="8693150" y="2011363"/>
          <p14:tracePt t="10867" x="8693150" y="2027238"/>
          <p14:tracePt t="10902" x="8693150" y="2043113"/>
          <p14:tracePt t="11370" x="8709025" y="2043113"/>
          <p14:tracePt t="11375" x="8724900" y="2058988"/>
          <p14:tracePt t="11378" x="8772525" y="2074863"/>
          <p14:tracePt t="11383" x="8836025" y="2090738"/>
          <p14:tracePt t="11391" x="8993188" y="2122488"/>
          <p14:tracePt t="11399" x="9183688" y="2154238"/>
          <p14:tracePt t="11407" x="9451975" y="2201863"/>
          <p14:tracePt t="11416" x="9769475" y="2233613"/>
          <p14:tracePt t="11424" x="10117138" y="2328863"/>
          <p14:tracePt t="11433" x="10529888" y="2392363"/>
          <p14:tracePt t="11434" x="10750550" y="2454275"/>
          <p14:tracePt t="11441" x="10956925" y="2486025"/>
          <p14:tracePt t="11442" x="11179175" y="2517775"/>
          <p14:tracePt t="11449" x="11383963" y="2533650"/>
          <p14:tracePt t="11450" x="11574463" y="2565400"/>
          <p14:tracePt t="11458" x="11764963" y="2597150"/>
          <p14:tracePt t="11458" x="11922125" y="2628900"/>
          <p14:tracePt t="11466" x="12049125" y="2644775"/>
          <p14:tracePt t="11467" x="12176125" y="2660650"/>
          <p14:tracePt t="12259" x="12128500" y="3341688"/>
          <p14:tracePt t="12266" x="12080875" y="3341688"/>
          <p14:tracePt t="12267" x="12049125" y="3341688"/>
          <p14:tracePt t="12274" x="12001500" y="3341688"/>
          <p14:tracePt t="12275" x="11953875" y="3341688"/>
          <p14:tracePt t="12283" x="11876088" y="3341688"/>
          <p14:tracePt t="12292" x="11780838" y="3341688"/>
          <p14:tracePt t="12299" x="11733213" y="3341688"/>
          <p14:tracePt t="12300" x="11685588" y="3341688"/>
          <p14:tracePt t="12307" x="11637963" y="3341688"/>
          <p14:tracePt t="12308" x="11590338" y="3341688"/>
          <p14:tracePt t="12317" x="11510963" y="3341688"/>
          <p14:tracePt t="12325" x="11447463" y="3341688"/>
          <p14:tracePt t="12332" x="11368088" y="3325813"/>
          <p14:tracePt t="12341" x="11336338" y="3325813"/>
          <p14:tracePt t="12349" x="11304588" y="3325813"/>
          <p14:tracePt t="12358" x="11258550" y="3294063"/>
          <p14:tracePt t="12366" x="11226800" y="3278188"/>
          <p14:tracePt t="12368" x="11195050" y="3262313"/>
          <p14:tracePt t="12374" x="11163300" y="3246438"/>
          <p14:tracePt t="12375" x="11147425" y="3230563"/>
          <p14:tracePt t="12383" x="11099800" y="3214688"/>
          <p14:tracePt t="12391" x="11068050" y="3198813"/>
          <p14:tracePt t="12392" x="11052175" y="3182938"/>
          <p14:tracePt t="12400" x="11020425" y="3151188"/>
          <p14:tracePt t="12407" x="11004550" y="3151188"/>
          <p14:tracePt t="12408" x="10988675" y="3135313"/>
          <p14:tracePt t="12416" x="10972800" y="3135313"/>
          <p14:tracePt t="12424" x="10941050" y="3103563"/>
          <p14:tracePt t="12433" x="10909300" y="3103563"/>
          <p14:tracePt t="12441" x="10861675" y="3073400"/>
          <p14:tracePt t="12450" x="10814050" y="3073400"/>
          <p14:tracePt t="12451" x="10798175" y="3073400"/>
          <p14:tracePt t="12457" x="10782300" y="3057525"/>
          <p14:tracePt t="12459" x="10750550" y="3041650"/>
          <p14:tracePt t="12467" x="10734675" y="3041650"/>
          <p14:tracePt t="12474" x="10718800" y="3041650"/>
          <p14:tracePt t="12475" x="10702925" y="3041650"/>
          <p14:tracePt t="12483" x="10687050" y="3025775"/>
          <p14:tracePt t="12491" x="10671175" y="3025775"/>
          <p14:tracePt t="12491" x="10656888" y="3009900"/>
          <p14:tracePt t="12499" x="10641013" y="2994025"/>
          <p14:tracePt t="12507" x="10625138" y="2994025"/>
          <p14:tracePt t="12527" x="10609263" y="2994025"/>
          <p14:tracePt t="12535" x="10609263" y="2978150"/>
          <p14:tracePt t="12551" x="10593388" y="2978150"/>
          <p14:tracePt t="12559" x="10577513" y="2978150"/>
          <p14:tracePt t="12567" x="10561638" y="2978150"/>
          <p14:tracePt t="12575" x="10545763" y="2978150"/>
          <p14:tracePt t="12583" x="10514013" y="2978150"/>
          <p14:tracePt t="12591" x="10498138" y="2978150"/>
          <p14:tracePt t="12599" x="10482263" y="2978150"/>
          <p14:tracePt t="12603" x="10466388" y="2978150"/>
          <p14:tracePt t="12647" x="10450513" y="2978150"/>
          <p14:tracePt t="12668" x="10434638" y="2962275"/>
          <p14:tracePt t="12675" x="10402888" y="2962275"/>
          <p14:tracePt t="12683" x="10387013" y="2962275"/>
          <p14:tracePt t="12687" x="10371138" y="2962275"/>
          <p14:tracePt t="12691" x="10355263" y="2946400"/>
          <p14:tracePt t="12699" x="10339388" y="2946400"/>
          <p14:tracePt t="12707" x="10323513" y="2946400"/>
          <p14:tracePt t="12708" x="10323513" y="2930525"/>
          <p14:tracePt t="12716" x="10307638" y="2930525"/>
          <p14:tracePt t="12724" x="10291763" y="2930525"/>
          <p14:tracePt t="12751" x="10275888" y="2930525"/>
          <p14:tracePt t="12771" x="10260013" y="2930525"/>
          <p14:tracePt t="12975" x="10244138" y="2930525"/>
          <p14:tracePt t="12979" x="10228263" y="2930525"/>
          <p14:tracePt t="12987" x="10212388" y="2930525"/>
          <p14:tracePt t="12991" x="10196513" y="2930525"/>
          <p14:tracePt t="13000" x="10180638" y="2930525"/>
          <p14:tracePt t="13008" x="10164763" y="2930525"/>
          <p14:tracePt t="14685" x="10148888" y="2930525"/>
          <p14:tracePt t="14705" x="10133013" y="2930525"/>
          <p14:tracePt t="14712" x="10117138" y="2930525"/>
          <p14:tracePt t="14716" x="10117138" y="2946400"/>
          <p14:tracePt t="14724" x="10101263" y="2946400"/>
          <p14:tracePt t="14725" x="10101263" y="2962275"/>
          <p14:tracePt t="14734" x="10085388" y="2962275"/>
          <p14:tracePt t="14741" x="10085388" y="2978150"/>
          <p14:tracePt t="14749" x="10069513" y="2994025"/>
          <p14:tracePt t="14758" x="10055225" y="2994025"/>
          <p14:tracePt t="14766" x="10039350" y="3009900"/>
          <p14:tracePt t="14776" x="10023475" y="3025775"/>
          <p14:tracePt t="15349" x="10039350" y="3025775"/>
          <p14:tracePt t="15356" x="10055225" y="3025775"/>
          <p14:tracePt t="15369" x="10069513" y="3025775"/>
          <p14:tracePt t="15380" x="10085388" y="3025775"/>
          <p14:tracePt t="15384" x="10085388" y="3041650"/>
          <p14:tracePt t="15392" x="10101263" y="3041650"/>
          <p14:tracePt t="15400" x="10117138" y="3041650"/>
          <p14:tracePt t="15408" x="10117138" y="3057525"/>
          <p14:tracePt t="15416" x="10133013" y="3057525"/>
          <p14:tracePt t="15436" x="10148888" y="3057525"/>
          <p14:tracePt t="15448" x="10148888" y="3073400"/>
          <p14:tracePt t="18974" x="10164763" y="3073400"/>
          <p14:tracePt t="18983" x="10180638" y="3073400"/>
          <p14:tracePt t="18986" x="10180638" y="3087688"/>
          <p14:tracePt t="18994" x="10196513" y="3087688"/>
          <p14:tracePt t="19002" x="10212388" y="3087688"/>
          <p14:tracePt t="19010" x="10228263" y="3087688"/>
          <p14:tracePt t="19018" x="10244138" y="3103563"/>
          <p14:tracePt t="19024" x="10260013" y="3103563"/>
          <p14:tracePt t="19033" x="10291763" y="3135313"/>
          <p14:tracePt t="19041" x="10307638" y="3151188"/>
          <p14:tracePt t="19049" x="10339388" y="3182938"/>
          <p14:tracePt t="19050" x="10339388" y="3214688"/>
          <p14:tracePt t="19057" x="10339388" y="3230563"/>
          <p14:tracePt t="19058" x="10355263" y="3262313"/>
          <p14:tracePt t="19066" x="10371138" y="3309938"/>
          <p14:tracePt t="19066" x="10371138" y="3341688"/>
          <p14:tracePt t="19074" x="10371138" y="3373438"/>
          <p14:tracePt t="19075" x="10371138" y="3421063"/>
          <p14:tracePt t="19082" x="10371138" y="3452813"/>
          <p14:tracePt t="19083" x="10371138" y="3484563"/>
          <p14:tracePt t="19091" x="10371138" y="3532188"/>
          <p14:tracePt t="19099" x="10371138" y="3579813"/>
          <p14:tracePt t="19108" x="10371138" y="3595688"/>
          <p14:tracePt t="19116" x="10371138" y="3611563"/>
          <p14:tracePt t="19124" x="10371138" y="3627438"/>
          <p14:tracePt t="19166" x="10355263" y="3627438"/>
          <p14:tracePt t="19178" x="10339388" y="3627438"/>
          <p14:tracePt t="19186" x="10339388" y="3643313"/>
          <p14:tracePt t="19198" x="10323513" y="3643313"/>
          <p14:tracePt t="19206" x="10307638" y="3643313"/>
          <p14:tracePt t="19214" x="10291763" y="3659188"/>
          <p14:tracePt t="19218" x="10291763" y="3675063"/>
          <p14:tracePt t="19230" x="10275888" y="3675063"/>
          <p14:tracePt t="19238" x="10260013" y="3675063"/>
          <p14:tracePt t="19246" x="10260013" y="3690938"/>
          <p14:tracePt t="19250" x="10244138" y="3690938"/>
          <p14:tracePt t="19266" x="10228263" y="3706813"/>
          <p14:tracePt t="19278" x="10228263" y="3722688"/>
          <p14:tracePt t="19283" x="10212388" y="3722688"/>
          <p14:tracePt t="19290" x="10196513" y="3738563"/>
          <p14:tracePt t="19315" x="10196513" y="3754438"/>
          <p14:tracePt t="19330" x="10180638" y="3754438"/>
          <p14:tracePt t="19346" x="10180638" y="3770313"/>
          <p14:tracePt t="19362" x="10164763" y="3770313"/>
          <p14:tracePt t="19374" x="10164763" y="3784600"/>
          <p14:tracePt t="19406" x="10164763" y="3800475"/>
          <p14:tracePt t="20014" x="10164763" y="3816350"/>
          <p14:tracePt t="20022" x="10164763" y="3832225"/>
          <p14:tracePt t="20030" x="10164763" y="3848100"/>
          <p14:tracePt t="20038" x="10164763" y="3863975"/>
          <p14:tracePt t="20064" x="10164763" y="3879850"/>
          <p14:tracePt t="20351" x="10164763" y="3895725"/>
          <p14:tracePt t="20363" x="10164763" y="391160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B4C73FE0-041C-4D58-A5C2-ECD89A3781E8}"/>
              </a:ext>
            </a:extLst>
          </p:cNvPr>
          <p:cNvSpPr txBox="1"/>
          <p:nvPr/>
        </p:nvSpPr>
        <p:spPr>
          <a:xfrm>
            <a:off x="8666862" y="1876835"/>
            <a:ext cx="1261949" cy="3689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‘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16/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’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06</a:t>
            </a: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0.</a:t>
            </a:r>
            <a:r>
              <a:rPr kumimoji="1" lang="en-US" altLang="ja-JP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98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倍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lang="en-US" altLang="ja-JP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lang="en-US" altLang="ja-JP" baseline="30000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48</a:t>
            </a:r>
            <a:r>
              <a:rPr lang="ja-JP" altLang="en-US" sz="1800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倍</a:t>
            </a:r>
            <a:endParaRPr lang="en-US" altLang="ja-JP" dirty="0">
              <a:highlight>
                <a:srgbClr val="FFFF00"/>
              </a:highligh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kumimoji="1" lang="en-US" altLang="ja-JP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05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倍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lang="en-US" altLang="ja-JP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lang="en-US" altLang="ja-JP" baseline="30000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42</a:t>
            </a:r>
            <a:r>
              <a:rPr lang="ja-JP" altLang="en-US" sz="1800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倍</a:t>
            </a:r>
            <a:endParaRPr lang="en-US" altLang="ja-JP" dirty="0">
              <a:highlight>
                <a:srgbClr val="FFFF00"/>
              </a:highligh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>
              <a:lnSpc>
                <a:spcPts val="1400"/>
              </a:lnSpc>
            </a:pPr>
            <a:endParaRPr kumimoji="1"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42205750-B0B7-44F8-91F5-050A914B1B0B}"/>
              </a:ext>
            </a:extLst>
          </p:cNvPr>
          <p:cNvSpPr txBox="1"/>
          <p:nvPr/>
        </p:nvSpPr>
        <p:spPr>
          <a:xfrm>
            <a:off x="2174565" y="2615499"/>
            <a:ext cx="24368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被保険者数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介護の費用</a:t>
            </a: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認定者１人当り費用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②介護認定者数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338A380-ED49-4AC2-A65F-0F401DCFE0E2}"/>
              </a:ext>
            </a:extLst>
          </p:cNvPr>
          <p:cNvSpPr txBox="1"/>
          <p:nvPr/>
        </p:nvSpPr>
        <p:spPr>
          <a:xfrm>
            <a:off x="6547483" y="1876835"/>
            <a:ext cx="216000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2016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1,978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億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6,603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150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444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[22.</a:t>
            </a:r>
            <a:r>
              <a:rPr kumimoji="1" lang="en-US" altLang="ja-JP" sz="2000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%</a:t>
            </a:r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CCB4DF-2F00-4CE3-B263-81AF0195111F}"/>
              </a:ext>
            </a:extLst>
          </p:cNvPr>
          <p:cNvSpPr txBox="1"/>
          <p:nvPr/>
        </p:nvSpPr>
        <p:spPr>
          <a:xfrm>
            <a:off x="5085775" y="1876835"/>
            <a:ext cx="1760482" cy="37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2006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2,023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億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4,899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143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313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[15.</a:t>
            </a:r>
            <a:r>
              <a:rPr kumimoji="1" lang="en-US" altLang="ja-JP" sz="2000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%</a:t>
            </a:r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3BEC10F-A763-491D-AA9E-5E4D9CB793A2}"/>
              </a:ext>
            </a:extLst>
          </p:cNvPr>
          <p:cNvCxnSpPr>
            <a:cxnSpLocks/>
          </p:cNvCxnSpPr>
          <p:nvPr/>
        </p:nvCxnSpPr>
        <p:spPr>
          <a:xfrm>
            <a:off x="2174565" y="2386209"/>
            <a:ext cx="7754246" cy="0"/>
          </a:xfrm>
          <a:prstGeom prst="line">
            <a:avLst/>
          </a:prstGeom>
          <a:ln w="50800" cmpd="thickThin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350C7B2-B266-4EA6-8EAF-EFE56A24B0F8}"/>
              </a:ext>
            </a:extLst>
          </p:cNvPr>
          <p:cNvCxnSpPr>
            <a:cxnSpLocks/>
          </p:cNvCxnSpPr>
          <p:nvPr/>
        </p:nvCxnSpPr>
        <p:spPr>
          <a:xfrm>
            <a:off x="2174565" y="5597968"/>
            <a:ext cx="7754246" cy="0"/>
          </a:xfrm>
          <a:prstGeom prst="line">
            <a:avLst/>
          </a:prstGeom>
          <a:ln w="50800" cmpd="thinThick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368DEE-CC30-47CF-80E3-30B159A28EFF}"/>
              </a:ext>
            </a:extLst>
          </p:cNvPr>
          <p:cNvSpPr txBox="1"/>
          <p:nvPr/>
        </p:nvSpPr>
        <p:spPr>
          <a:xfrm>
            <a:off x="2139461" y="5808223"/>
            <a:ext cx="791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介護保険料上昇の主要因は</a:t>
            </a:r>
            <a:r>
              <a:rPr kumimoji="1"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介護認定者数の増加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8718FE-0EB9-8B64-2B51-E218434E004A}"/>
              </a:ext>
            </a:extLst>
          </p:cNvPr>
          <p:cNvSpPr txBox="1"/>
          <p:nvPr/>
        </p:nvSpPr>
        <p:spPr>
          <a:xfrm>
            <a:off x="1731316" y="788167"/>
            <a:ext cx="4867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①ひとりが</a:t>
            </a:r>
            <a:r>
              <a:rPr kumimoji="1"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使う額が増えた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のか</a:t>
            </a:r>
            <a:r>
              <a:rPr kumimoji="1"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0B18A0-0B4D-7AB5-0F7A-2B8049C8C364}"/>
              </a:ext>
            </a:extLst>
          </p:cNvPr>
          <p:cNvSpPr txBox="1"/>
          <p:nvPr/>
        </p:nvSpPr>
        <p:spPr>
          <a:xfrm>
            <a:off x="1731315" y="1223968"/>
            <a:ext cx="608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②介護サービスを</a:t>
            </a:r>
            <a:r>
              <a:rPr kumimoji="1"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使う人数が増えた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のか</a:t>
            </a:r>
            <a:r>
              <a:rPr kumimoji="1"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4ABEB1-2471-7811-3138-F5D41740C980}"/>
              </a:ext>
            </a:extLst>
          </p:cNvPr>
          <p:cNvSpPr txBox="1"/>
          <p:nvPr/>
        </p:nvSpPr>
        <p:spPr>
          <a:xfrm>
            <a:off x="4115999" y="180001"/>
            <a:ext cx="396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介護保険料上昇の原因は？</a:t>
            </a:r>
          </a:p>
        </p:txBody>
      </p:sp>
    </p:spTree>
    <p:extLst>
      <p:ext uri="{BB962C8B-B14F-4D97-AF65-F5344CB8AC3E}">
        <p14:creationId xmlns:p14="http://schemas.microsoft.com/office/powerpoint/2010/main" val="24566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85"/>
    </mc:Choice>
    <mc:Fallback xmlns="">
      <p:transition spd="slow" advTm="39285"/>
    </mc:Fallback>
  </mc:AlternateContent>
  <p:extLst>
    <p:ext uri="{3A86A75C-4F4B-4683-9AE1-C65F6400EC91}">
      <p14:laserTraceLst xmlns:p14="http://schemas.microsoft.com/office/powerpoint/2010/main">
        <p14:tracePtLst>
          <p14:tracePt t="1755" x="10164763" y="3895725"/>
          <p14:tracePt t="1772" x="10260013" y="3754438"/>
          <p14:tracePt t="1779" x="10291763" y="3659188"/>
          <p14:tracePt t="1788" x="10307638" y="3516313"/>
          <p14:tracePt t="1796" x="10307638" y="3325813"/>
          <p14:tracePt t="1804" x="10323513" y="3135313"/>
          <p14:tracePt t="1812" x="10307638" y="2898775"/>
          <p14:tracePt t="1820" x="10275888" y="2676525"/>
          <p14:tracePt t="1828" x="10244138" y="2486025"/>
          <p14:tracePt t="1837" x="10180638" y="2281238"/>
          <p14:tracePt t="1845" x="10117138" y="2058988"/>
          <p14:tracePt t="1854" x="10039350" y="1852613"/>
          <p14:tracePt t="1862" x="9928225" y="1663700"/>
          <p14:tracePt t="1870" x="9801225" y="1489075"/>
          <p14:tracePt t="1871" x="9721850" y="1425575"/>
          <p14:tracePt t="1878" x="9674225" y="1377950"/>
          <p14:tracePt t="1879" x="9610725" y="1314450"/>
          <p14:tracePt t="1887" x="9563100" y="1266825"/>
          <p14:tracePt t="1888" x="9483725" y="1250950"/>
          <p14:tracePt t="1895" x="9421813" y="1219200"/>
          <p14:tracePt t="1896" x="9358313" y="1187450"/>
          <p14:tracePt t="1903" x="9294813" y="1155700"/>
          <p14:tracePt t="1912" x="9120188" y="1076325"/>
          <p14:tracePt t="1920" x="9009063" y="1028700"/>
          <p14:tracePt t="1929" x="8945563" y="998538"/>
          <p14:tracePt t="1937" x="8866188" y="966788"/>
          <p14:tracePt t="1945" x="8836025" y="950913"/>
          <p14:tracePt t="1954" x="8804275" y="919163"/>
          <p14:tracePt t="1955" x="8788400" y="903288"/>
          <p14:tracePt t="1962" x="8772525" y="903288"/>
          <p14:tracePt t="1963" x="8756650" y="887413"/>
          <p14:tracePt t="1970" x="8756650" y="871538"/>
          <p14:tracePt t="1971" x="8740775" y="871538"/>
          <p14:tracePt t="1979" x="8724900" y="855663"/>
          <p14:tracePt t="1991" x="8709025" y="855663"/>
          <p14:tracePt t="2004" x="8693150" y="855663"/>
          <p14:tracePt t="2015" x="8677275" y="855663"/>
          <p14:tracePt t="2019" x="8661400" y="855663"/>
          <p14:tracePt t="2027" x="8645525" y="855663"/>
          <p14:tracePt t="2031" x="8629650" y="855663"/>
          <p14:tracePt t="2037" x="8613775" y="855663"/>
          <p14:tracePt t="2045" x="8566150" y="855663"/>
          <p14:tracePt t="2054" x="8502650" y="855663"/>
          <p14:tracePt t="2062" x="8455025" y="855663"/>
          <p14:tracePt t="2063" x="8407400" y="855663"/>
          <p14:tracePt t="2070" x="8375650" y="871538"/>
          <p14:tracePt t="2079" x="8264525" y="935038"/>
          <p14:tracePt t="2087" x="8232775" y="950913"/>
          <p14:tracePt t="2087" x="8202613" y="982663"/>
          <p14:tracePt t="2095" x="8170863" y="1014413"/>
          <p14:tracePt t="2096" x="8123238" y="1028700"/>
          <p14:tracePt t="2103" x="8091488" y="1044575"/>
          <p14:tracePt t="2112" x="7964488" y="1108075"/>
          <p14:tracePt t="2120" x="7869238" y="1123950"/>
          <p14:tracePt t="2128" x="7742238" y="1139825"/>
          <p14:tracePt t="2137" x="7631113" y="1155700"/>
          <p14:tracePt t="2145" x="7521575" y="1155700"/>
          <p14:tracePt t="2154" x="7410450" y="1155700"/>
          <p14:tracePt t="2155" x="7362825" y="1155700"/>
          <p14:tracePt t="2162" x="7315200" y="1155700"/>
          <p14:tracePt t="2170" x="7235825" y="1171575"/>
          <p14:tracePt t="2171" x="7204075" y="1171575"/>
          <p14:tracePt t="2179" x="7140575" y="1171575"/>
          <p14:tracePt t="2187" x="7124700" y="1171575"/>
          <p14:tracePt t="2196" x="7108825" y="1171575"/>
          <p14:tracePt t="2203" x="7092950" y="1171575"/>
          <p14:tracePt t="2212" x="7077075" y="1155700"/>
          <p14:tracePt t="2220" x="7045325" y="1123950"/>
          <p14:tracePt t="2228" x="7029450" y="1108075"/>
          <p14:tracePt t="2237" x="7013575" y="1092200"/>
          <p14:tracePt t="2245" x="6999288" y="1076325"/>
          <p14:tracePt t="2253" x="6983413" y="1076325"/>
          <p14:tracePt t="2262" x="6967538" y="1076325"/>
          <p14:tracePt t="2307" x="6951663" y="1076325"/>
          <p14:tracePt t="2339" x="6935788" y="1076325"/>
          <p14:tracePt t="2352" x="6919913" y="1076325"/>
          <p14:tracePt t="2359" x="6919913" y="1092200"/>
          <p14:tracePt t="6849" x="6935788" y="1092200"/>
          <p14:tracePt t="6854" x="6935788" y="1108075"/>
          <p14:tracePt t="6858" x="6951663" y="1108075"/>
          <p14:tracePt t="6862" x="6967538" y="1123950"/>
          <p14:tracePt t="6870" x="6983413" y="1139825"/>
          <p14:tracePt t="6879" x="7013575" y="1171575"/>
          <p14:tracePt t="6887" x="7045325" y="1187450"/>
          <p14:tracePt t="6895" x="7077075" y="1203325"/>
          <p14:tracePt t="6903" x="7092950" y="1219200"/>
          <p14:tracePt t="6912" x="7124700" y="1250950"/>
          <p14:tracePt t="6914" x="7140575" y="1250950"/>
          <p14:tracePt t="6920" x="7156450" y="1266825"/>
          <p14:tracePt t="6929" x="7172325" y="1282700"/>
          <p14:tracePt t="6930" x="7188200" y="1298575"/>
          <p14:tracePt t="6942" x="7204075" y="1298575"/>
          <p14:tracePt t="6950" x="7219950" y="1314450"/>
          <p14:tracePt t="6982" x="7235825" y="1330325"/>
          <p14:tracePt t="6998" x="7251700" y="1330325"/>
          <p14:tracePt t="7002" x="7251700" y="1346200"/>
          <p14:tracePt t="7006" x="7251700" y="1362075"/>
          <p14:tracePt t="7012" x="7251700" y="1377950"/>
          <p14:tracePt t="7020" x="7267575" y="1393825"/>
          <p14:tracePt t="7028" x="7283450" y="1441450"/>
          <p14:tracePt t="7036" x="7283450" y="1457325"/>
          <p14:tracePt t="7045" x="7283450" y="1489075"/>
          <p14:tracePt t="7046" x="7283450" y="1504950"/>
          <p14:tracePt t="7053" x="7283450" y="1536700"/>
          <p14:tracePt t="7062" x="7283450" y="1568450"/>
          <p14:tracePt t="7071" x="7283450" y="1600200"/>
          <p14:tracePt t="7082" x="7267575" y="1616075"/>
          <p14:tracePt t="7094" x="7251700" y="1631950"/>
          <p14:tracePt t="7103" x="7251700" y="1647825"/>
          <p14:tracePt t="7106" x="7235825" y="1647825"/>
          <p14:tracePt t="7114" x="7219950" y="1647825"/>
          <p14:tracePt t="7120" x="7204075" y="1647825"/>
          <p14:tracePt t="7128" x="7188200" y="1647825"/>
          <p14:tracePt t="7137" x="7156450" y="1663700"/>
          <p14:tracePt t="7146" x="7140575" y="1663700"/>
          <p14:tracePt t="9311" x="7156450" y="1663700"/>
          <p14:tracePt t="9320" x="7172325" y="1663700"/>
          <p14:tracePt t="9323" x="7188200" y="1679575"/>
          <p14:tracePt t="9331" x="7204075" y="1679575"/>
          <p14:tracePt t="9336" x="7219950" y="1679575"/>
          <p14:tracePt t="9345" x="7235825" y="1695450"/>
          <p14:tracePt t="9353" x="7251700" y="1695450"/>
          <p14:tracePt t="9475" x="7235825" y="1695450"/>
          <p14:tracePt t="9479" x="7235825" y="1711325"/>
          <p14:tracePt t="9487" x="7219950" y="1711325"/>
          <p14:tracePt t="9487" x="7204075" y="1711325"/>
          <p14:tracePt t="9495" x="7172325" y="1711325"/>
          <p14:tracePt t="9503" x="7140575" y="1711325"/>
          <p14:tracePt t="9504" x="7124700" y="1711325"/>
          <p14:tracePt t="9512" x="7045325" y="1711325"/>
          <p14:tracePt t="9520" x="6951663" y="1711325"/>
          <p14:tracePt t="9528" x="6824663" y="1711325"/>
          <p14:tracePt t="9537" x="6650038" y="1711325"/>
          <p14:tracePt t="9546" x="6459538" y="1679575"/>
          <p14:tracePt t="9553" x="6238875" y="1663700"/>
          <p14:tracePt t="9562" x="6016625" y="1631950"/>
          <p14:tracePt t="9563" x="5921375" y="1631950"/>
          <p14:tracePt t="9570" x="5810250" y="1616075"/>
          <p14:tracePt t="9571" x="5700713" y="1616075"/>
          <p14:tracePt t="9578" x="5589588" y="1600200"/>
          <p14:tracePt t="9579" x="5478463" y="1600200"/>
          <p14:tracePt t="9587" x="5383213" y="1600200"/>
          <p14:tracePt t="9587" x="5256213" y="1600200"/>
          <p14:tracePt t="9595" x="5146675" y="1600200"/>
          <p14:tracePt t="9603" x="4781550" y="1584325"/>
          <p14:tracePt t="9611" x="4545013" y="1584325"/>
          <p14:tracePt t="9620" x="4322763" y="1568450"/>
          <p14:tracePt t="9628" x="4116388" y="1552575"/>
          <p14:tracePt t="9636" x="3927475" y="1536700"/>
          <p14:tracePt t="9645" x="3736975" y="1520825"/>
          <p14:tracePt t="9653" x="3609975" y="1504950"/>
          <p14:tracePt t="9662" x="3451225" y="1489075"/>
          <p14:tracePt t="9663" x="3387725" y="1489075"/>
          <p14:tracePt t="9670" x="3325813" y="1489075"/>
          <p14:tracePt t="9678" x="3198813" y="1489075"/>
          <p14:tracePt t="9679" x="3151188" y="1489075"/>
          <p14:tracePt t="9686" x="3087688" y="1489075"/>
          <p14:tracePt t="9687" x="3040063" y="1473200"/>
          <p14:tracePt t="9695" x="2944813" y="1473200"/>
          <p14:tracePt t="9703" x="2897188" y="1473200"/>
          <p14:tracePt t="9704" x="2849563" y="1473200"/>
          <p14:tracePt t="9712" x="2754313" y="1473200"/>
          <p14:tracePt t="9720" x="2676525" y="1473200"/>
          <p14:tracePt t="9728" x="2581275" y="1457325"/>
          <p14:tracePt t="9736" x="2501900" y="1457325"/>
          <p14:tracePt t="9745" x="2422525" y="1441450"/>
          <p14:tracePt t="9754" x="2327275" y="1441450"/>
          <p14:tracePt t="9762" x="2263775" y="1425575"/>
          <p14:tracePt t="9770" x="2168525" y="1425575"/>
          <p14:tracePt t="9771" x="2136775" y="1425575"/>
          <p14:tracePt t="9779" x="2090738" y="1425575"/>
          <p14:tracePt t="9779" x="2058988" y="1425575"/>
          <p14:tracePt t="9787" x="1995488" y="1425575"/>
          <p14:tracePt t="9795" x="1947863" y="1425575"/>
          <p14:tracePt t="9803" x="1931988" y="1425575"/>
          <p14:tracePt t="9844" x="1916113" y="1425575"/>
          <p14:tracePt t="9851" x="1916113" y="1441450"/>
          <p14:tracePt t="9859" x="1900238" y="1457325"/>
          <p14:tracePt t="9863" x="1884363" y="1457325"/>
          <p14:tracePt t="9870" x="1884363" y="1473200"/>
          <p14:tracePt t="9879" x="1868488" y="1504950"/>
          <p14:tracePt t="9887" x="1852613" y="1520825"/>
          <p14:tracePt t="9895" x="1852613" y="1536700"/>
          <p14:tracePt t="9903" x="1852613" y="1552575"/>
          <p14:tracePt t="9904" x="1836738" y="1568450"/>
          <p14:tracePt t="9912" x="1820863" y="1584325"/>
          <p14:tracePt t="9912" x="1804988" y="1616075"/>
          <p14:tracePt t="9920" x="1773238" y="1663700"/>
          <p14:tracePt t="9929" x="1725613" y="1711325"/>
          <p14:tracePt t="9936" x="1677988" y="1773238"/>
          <p14:tracePt t="9945" x="1630363" y="1836738"/>
          <p14:tracePt t="9953" x="1566863" y="1900238"/>
          <p14:tracePt t="9962" x="1520825" y="1963738"/>
          <p14:tracePt t="9970" x="1489075" y="2027238"/>
          <p14:tracePt t="9978" x="1473200" y="2090738"/>
          <p14:tracePt t="9980" x="1457325" y="2138363"/>
          <p14:tracePt t="9986" x="1441450" y="2185988"/>
          <p14:tracePt t="9987" x="1441450" y="2217738"/>
          <p14:tracePt t="9995" x="1441450" y="2249488"/>
          <p14:tracePt t="10003" x="1425575" y="2312988"/>
          <p14:tracePt t="10003" x="1425575" y="2344738"/>
          <p14:tracePt t="10011" x="1409700" y="2422525"/>
          <p14:tracePt t="10020" x="1393825" y="2501900"/>
          <p14:tracePt t="10028" x="1377950" y="2581275"/>
          <p14:tracePt t="10036" x="1377950" y="2676525"/>
          <p14:tracePt t="10045" x="1362075" y="2771775"/>
          <p14:tracePt t="10053" x="1362075" y="2882900"/>
          <p14:tracePt t="10062" x="1362075" y="2978150"/>
          <p14:tracePt t="10070" x="1362075" y="3103563"/>
          <p14:tracePt t="10071" x="1362075" y="3182938"/>
          <p14:tracePt t="10079" x="1377950" y="3262313"/>
          <p14:tracePt t="10079" x="1393825" y="3341688"/>
          <p14:tracePt t="10087" x="1441450" y="3484563"/>
          <p14:tracePt t="10095" x="1473200" y="3579813"/>
          <p14:tracePt t="10096" x="1504950" y="3643313"/>
          <p14:tracePt t="10103" x="1535113" y="3784600"/>
          <p14:tracePt t="10113" x="1550988" y="3895725"/>
          <p14:tracePt t="10120" x="1566863" y="3975100"/>
          <p14:tracePt t="10128" x="1566863" y="4038600"/>
          <p14:tracePt t="10136" x="1566863" y="4070350"/>
          <p14:tracePt t="10145" x="1566863" y="4102100"/>
          <p14:tracePt t="10153" x="1566863" y="4149725"/>
          <p14:tracePt t="10162" x="1550988" y="4197350"/>
          <p14:tracePt t="10170" x="1535113" y="4260850"/>
          <p14:tracePt t="10171" x="1520825" y="4308475"/>
          <p14:tracePt t="10178" x="1504950" y="4356100"/>
          <p14:tracePt t="10179" x="1504950" y="4403725"/>
          <p14:tracePt t="10186" x="1504950" y="4451350"/>
          <p14:tracePt t="10187" x="1504950" y="4497388"/>
          <p14:tracePt t="10195" x="1504950" y="4529138"/>
          <p14:tracePt t="10195" x="1504950" y="4576763"/>
          <p14:tracePt t="10203" x="1504950" y="4624388"/>
          <p14:tracePt t="10203" x="1504950" y="4656138"/>
          <p14:tracePt t="10211" x="1504950" y="4687888"/>
          <p14:tracePt t="10212" x="1504950" y="4735513"/>
          <p14:tracePt t="10220" x="1520825" y="4783138"/>
          <p14:tracePt t="10228" x="1520825" y="4814888"/>
          <p14:tracePt t="10236" x="1535113" y="4830763"/>
          <p14:tracePt t="10247" x="1535113" y="4846638"/>
          <p14:tracePt t="10383" x="1550988" y="4846638"/>
          <p14:tracePt t="10391" x="1566863" y="4846638"/>
          <p14:tracePt t="10395" x="1582738" y="4846638"/>
          <p14:tracePt t="10403" x="1598613" y="4830763"/>
          <p14:tracePt t="10412" x="1630363" y="4830763"/>
          <p14:tracePt t="10420" x="1677988" y="4830763"/>
          <p14:tracePt t="10428" x="1725613" y="4830763"/>
          <p14:tracePt t="10436" x="1789113" y="4814888"/>
          <p14:tracePt t="10445" x="1884363" y="4799013"/>
          <p14:tracePt t="10453" x="1963738" y="4799013"/>
          <p14:tracePt t="10462" x="2027238" y="4767263"/>
          <p14:tracePt t="10463" x="2058988" y="4767263"/>
          <p14:tracePt t="10470" x="2090738" y="4751388"/>
          <p14:tracePt t="10471" x="2106613" y="4735513"/>
          <p14:tracePt t="10478" x="2122488" y="4719638"/>
          <p14:tracePt t="10486" x="2136775" y="4703763"/>
          <p14:tracePt t="10488" x="2152650" y="4703763"/>
          <p14:tracePt t="10527" x="2136775" y="4703763"/>
          <p14:tracePt t="10535" x="2122488" y="4703763"/>
          <p14:tracePt t="10543" x="2106613" y="4703763"/>
          <p14:tracePt t="10551" x="2090738" y="4703763"/>
          <p14:tracePt t="10555" x="2074863" y="4703763"/>
          <p14:tracePt t="10563" x="2058988" y="4703763"/>
          <p14:tracePt t="10571" x="2043113" y="4703763"/>
          <p14:tracePt t="10578" x="2027238" y="4703763"/>
          <p14:tracePt t="10591" x="2011363" y="4703763"/>
          <p14:tracePt t="10604" x="1995488" y="4703763"/>
          <p14:tracePt t="10627" x="1979613" y="4703763"/>
          <p14:tracePt t="10691" x="1995488" y="4703763"/>
          <p14:tracePt t="10695" x="2027238" y="4703763"/>
          <p14:tracePt t="10699" x="2043113" y="4703763"/>
          <p14:tracePt t="10704" x="2058988" y="4703763"/>
          <p14:tracePt t="10711" x="2106613" y="4703763"/>
          <p14:tracePt t="10719" x="2152650" y="4703763"/>
          <p14:tracePt t="10728" x="2200275" y="4687888"/>
          <p14:tracePt t="10736" x="2247900" y="4672013"/>
          <p14:tracePt t="10745" x="2295525" y="4656138"/>
          <p14:tracePt t="10754" x="2359025" y="4656138"/>
          <p14:tracePt t="10762" x="2406650" y="4656138"/>
          <p14:tracePt t="10763" x="2422525" y="4656138"/>
          <p14:tracePt t="10770" x="2438400" y="4656138"/>
          <p14:tracePt t="10771" x="2470150" y="4656138"/>
          <p14:tracePt t="10779" x="2486025" y="4656138"/>
          <p14:tracePt t="10863" x="2501900" y="4656138"/>
          <p14:tracePt t="10867" x="2517775" y="4656138"/>
          <p14:tracePt t="10871" x="2533650" y="4656138"/>
          <p14:tracePt t="10879" x="2549525" y="4656138"/>
          <p14:tracePt t="10887" x="2581275" y="4656138"/>
          <p14:tracePt t="10895" x="2597150" y="4656138"/>
          <p14:tracePt t="10896" x="2613025" y="4656138"/>
          <p14:tracePt t="10903" x="2644775" y="4656138"/>
          <p14:tracePt t="10904" x="2660650" y="4656138"/>
          <p14:tracePt t="10912" x="2692400" y="4672013"/>
          <p14:tracePt t="10920" x="2724150" y="4672013"/>
          <p14:tracePt t="10929" x="2770188" y="4672013"/>
          <p14:tracePt t="10937" x="2817813" y="4672013"/>
          <p14:tracePt t="10945" x="2881313" y="4672013"/>
          <p14:tracePt t="10953" x="2928938" y="4672013"/>
          <p14:tracePt t="10962" x="2976563" y="4672013"/>
          <p14:tracePt t="10963" x="3008313" y="4672013"/>
          <p14:tracePt t="10970" x="3024188" y="4672013"/>
          <p14:tracePt t="10978" x="3055938" y="4672013"/>
          <p14:tracePt t="10979" x="3071813" y="4672013"/>
          <p14:tracePt t="10986" x="3087688" y="4672013"/>
          <p14:tracePt t="10988" x="3119438" y="4672013"/>
          <p14:tracePt t="10996" x="3135313" y="4672013"/>
          <p14:tracePt t="11003" x="3167063" y="4672013"/>
          <p14:tracePt t="11012" x="3214688" y="4672013"/>
          <p14:tracePt t="11020" x="3230563" y="4672013"/>
          <p14:tracePt t="11020" x="3262313" y="4672013"/>
          <p14:tracePt t="11028" x="3294063" y="4672013"/>
          <p14:tracePt t="11036" x="3341688" y="4672013"/>
          <p14:tracePt t="11045" x="3371850" y="4687888"/>
          <p14:tracePt t="11053" x="3419475" y="4687888"/>
          <p14:tracePt t="11062" x="3451225" y="4687888"/>
          <p14:tracePt t="11071" x="3467100" y="4703763"/>
          <p14:tracePt t="11079" x="3482975" y="4703763"/>
          <p14:tracePt t="11086" x="3498850" y="4703763"/>
          <p14:tracePt t="11095" x="3514725" y="4703763"/>
          <p14:tracePt t="11096" x="3530600" y="4703763"/>
          <p14:tracePt t="11108" x="3546475" y="4703763"/>
          <p14:tracePt t="11116" x="3562350" y="4703763"/>
          <p14:tracePt t="11120" x="3578225" y="4703763"/>
          <p14:tracePt t="11128" x="3594100" y="4719638"/>
          <p14:tracePt t="11136" x="3609975" y="4719638"/>
          <p14:tracePt t="11145" x="3641725" y="4719638"/>
          <p14:tracePt t="11153" x="3657600" y="4719638"/>
          <p14:tracePt t="11164" x="3673475" y="4719638"/>
          <p14:tracePt t="11180" x="3689350" y="4719638"/>
          <p14:tracePt t="11212" x="3705225" y="4719638"/>
          <p14:tracePt t="12088" x="3705225" y="4703763"/>
          <p14:tracePt t="12113" x="3721100" y="4703763"/>
          <p14:tracePt t="12120" x="3736975" y="4703763"/>
          <p14:tracePt t="12124" x="3736975" y="4687888"/>
          <p14:tracePt t="12140" x="3752850" y="4687888"/>
          <p14:tracePt t="12148" x="3768725" y="4687888"/>
          <p14:tracePt t="12172" x="3784600" y="4687888"/>
          <p14:tracePt t="12192" x="3800475" y="4687888"/>
          <p14:tracePt t="12652" x="3816350" y="4687888"/>
          <p14:tracePt t="12660" x="3832225" y="4687888"/>
          <p14:tracePt t="12672" x="3848100" y="4687888"/>
          <p14:tracePt t="12688" x="3863975" y="4687888"/>
          <p14:tracePt t="12708" x="3879850" y="4687888"/>
          <p14:tracePt t="12848" x="3895725" y="4687888"/>
          <p14:tracePt t="12857" x="3911600" y="4687888"/>
          <p14:tracePt t="12868" x="3927475" y="4687888"/>
          <p14:tracePt t="12888" x="3943350" y="4687888"/>
          <p14:tracePt t="12900" x="3959225" y="4687888"/>
          <p14:tracePt t="12904" x="3973513" y="4687888"/>
          <p14:tracePt t="12913" x="3989388" y="4687888"/>
          <p14:tracePt t="12920" x="4005263" y="4687888"/>
          <p14:tracePt t="12925" x="4021138" y="4687888"/>
          <p14:tracePt t="12929" x="4037013" y="4687888"/>
          <p14:tracePt t="12937" x="4052888" y="4687888"/>
          <p14:tracePt t="12946" x="4084638" y="4687888"/>
          <p14:tracePt t="12953" x="4116388" y="4687888"/>
          <p14:tracePt t="12961" x="4148138" y="4687888"/>
          <p14:tracePt t="12970" x="4179888" y="4687888"/>
          <p14:tracePt t="12978" x="4211638" y="4687888"/>
          <p14:tracePt t="12986" x="4259263" y="4687888"/>
          <p14:tracePt t="12995" x="4306888" y="4703763"/>
          <p14:tracePt t="13003" x="4338638" y="4703763"/>
          <p14:tracePt t="13012" x="4386263" y="4719638"/>
          <p14:tracePt t="13029" x="4402138" y="4719638"/>
          <p14:tracePt t="13173" x="4418013" y="4719638"/>
          <p14:tracePt t="13177" x="4449763" y="4719638"/>
          <p14:tracePt t="13181" x="4465638" y="4719638"/>
          <p14:tracePt t="13186" x="4497388" y="4719638"/>
          <p14:tracePt t="13195" x="4575175" y="4735513"/>
          <p14:tracePt t="13203" x="4702175" y="4751388"/>
          <p14:tracePt t="13212" x="4845050" y="4767263"/>
          <p14:tracePt t="13213" x="4956175" y="4783138"/>
          <p14:tracePt t="13220" x="5067300" y="4799013"/>
          <p14:tracePt t="13221" x="5162550" y="4814888"/>
          <p14:tracePt t="13229" x="5399088" y="4846638"/>
          <p14:tracePt t="13236" x="5494338" y="4846638"/>
          <p14:tracePt t="13237" x="5589588" y="4846638"/>
          <p14:tracePt t="13245" x="5684838" y="4862513"/>
          <p14:tracePt t="13245" x="5748338" y="4862513"/>
          <p14:tracePt t="13253" x="5842000" y="4878388"/>
          <p14:tracePt t="13261" x="5873750" y="4878388"/>
          <p14:tracePt t="13262" x="5889625" y="4878388"/>
          <p14:tracePt t="13270" x="5921375" y="4878388"/>
          <p14:tracePt t="13366" x="5937250" y="4878388"/>
          <p14:tracePt t="13373" x="5953125" y="4878388"/>
          <p14:tracePt t="13381" x="5969000" y="4878388"/>
          <p14:tracePt t="13385" x="5984875" y="4878388"/>
          <p14:tracePt t="13397" x="6000750" y="4878388"/>
          <p14:tracePt t="13405" x="6016625" y="4878388"/>
          <p14:tracePt t="13477" x="6016625" y="4862513"/>
          <p14:tracePt t="13489" x="6032500" y="4862513"/>
          <p14:tracePt t="13497" x="6048375" y="4846638"/>
          <p14:tracePt t="13501" x="6064250" y="4846638"/>
          <p14:tracePt t="13505" x="6080125" y="4846638"/>
          <p14:tracePt t="13513" x="6096000" y="4846638"/>
          <p14:tracePt t="13522" x="6111875" y="4846638"/>
          <p14:tracePt t="13528" x="6127750" y="4830763"/>
          <p14:tracePt t="13529" x="6143625" y="4814888"/>
          <p14:tracePt t="13545" x="6159500" y="4814888"/>
          <p14:tracePt t="13549" x="6159500" y="4799013"/>
          <p14:tracePt t="13649" x="6159500" y="4783138"/>
          <p14:tracePt t="13661" x="6159500" y="4767263"/>
          <p14:tracePt t="13665" x="6159500" y="4751388"/>
          <p14:tracePt t="13677" x="6159500" y="4735513"/>
          <p14:tracePt t="13693" x="6159500" y="4719638"/>
          <p14:tracePt t="14065" x="6159500" y="4703763"/>
          <p14:tracePt t="15502" x="6175375" y="4703763"/>
          <p14:tracePt t="15506" x="6207125" y="4703763"/>
          <p14:tracePt t="15511" x="6238875" y="4703763"/>
          <p14:tracePt t="15520" x="6302375" y="4703763"/>
          <p14:tracePt t="15528" x="6381750" y="4703763"/>
          <p14:tracePt t="15538" x="6491288" y="4703763"/>
          <p14:tracePt t="15545" x="6538913" y="4703763"/>
          <p14:tracePt t="15553" x="6650038" y="4703763"/>
          <p14:tracePt t="15561" x="6761163" y="4703763"/>
          <p14:tracePt t="15562" x="6808788" y="4703763"/>
          <p14:tracePt t="15570" x="6872288" y="4703763"/>
          <p14:tracePt t="15570" x="6935788" y="4703763"/>
          <p14:tracePt t="15578" x="6983413" y="4703763"/>
          <p14:tracePt t="15586" x="7077075" y="4703763"/>
          <p14:tracePt t="15587" x="7124700" y="4703763"/>
          <p14:tracePt t="15594" x="7204075" y="4703763"/>
          <p14:tracePt t="15603" x="7267575" y="4703763"/>
          <p14:tracePt t="15611" x="7299325" y="4703763"/>
          <p14:tracePt t="15622" x="7315200" y="4703763"/>
          <p14:tracePt t="15658" x="7331075" y="4703763"/>
          <p14:tracePt t="15714" x="7346950" y="4703763"/>
          <p14:tracePt t="15718" x="7362825" y="4703763"/>
          <p14:tracePt t="15722" x="7378700" y="4703763"/>
          <p14:tracePt t="15728" x="7394575" y="4703763"/>
          <p14:tracePt t="15736" x="7442200" y="4703763"/>
          <p14:tracePt t="15746" x="7489825" y="4719638"/>
          <p14:tracePt t="15747" x="7521575" y="4719638"/>
          <p14:tracePt t="15753" x="7553325" y="4735513"/>
          <p14:tracePt t="15754" x="7585075" y="4735513"/>
          <p14:tracePt t="15761" x="7616825" y="4735513"/>
          <p14:tracePt t="15762" x="7631113" y="4735513"/>
          <p14:tracePt t="15769" x="7662863" y="4735513"/>
          <p14:tracePt t="15770" x="7678738" y="4735513"/>
          <p14:tracePt t="15778" x="7694613" y="4735513"/>
          <p14:tracePt t="15778" x="7710488" y="4735513"/>
          <p14:tracePt t="15786" x="7742238" y="4735513"/>
          <p14:tracePt t="15787" x="7758113" y="4735513"/>
          <p14:tracePt t="15794" x="7789863" y="4735513"/>
          <p14:tracePt t="15803" x="7821613" y="4735513"/>
          <p14:tracePt t="15811" x="7837488" y="4735513"/>
          <p14:tracePt t="16162" x="7853363" y="4735513"/>
          <p14:tracePt t="16170" x="7869238" y="4735513"/>
          <p14:tracePt t="16174" x="7885113" y="4735513"/>
          <p14:tracePt t="16178" x="7900988" y="4735513"/>
          <p14:tracePt t="16186" x="7932738" y="4735513"/>
          <p14:tracePt t="16195" x="7948613" y="4735513"/>
          <p14:tracePt t="16203" x="7980363" y="4735513"/>
          <p14:tracePt t="16211" x="8027988" y="4735513"/>
          <p14:tracePt t="16219" x="8059738" y="4735513"/>
          <p14:tracePt t="16228" x="8107363" y="4735513"/>
          <p14:tracePt t="16237" x="8139113" y="4735513"/>
          <p14:tracePt t="16245" x="8154988" y="4735513"/>
          <p14:tracePt t="16253" x="8186738" y="4735513"/>
          <p14:tracePt t="16261" x="8218488" y="4735513"/>
          <p14:tracePt t="16262" x="8232775" y="4735513"/>
          <p14:tracePt t="16270" x="8248650" y="4735513"/>
          <p14:tracePt t="16279" x="8264525" y="4735513"/>
          <p14:tracePt t="17134" x="8280400" y="4735513"/>
          <p14:tracePt t="17138" x="8296275" y="4735513"/>
          <p14:tracePt t="17150" x="8312150" y="4735513"/>
          <p14:tracePt t="17182" x="8328025" y="4735513"/>
          <p14:tracePt t="17224" x="8343900" y="4735513"/>
          <p14:tracePt t="17227" x="8375650" y="4735513"/>
          <p14:tracePt t="17231" x="8391525" y="4735513"/>
          <p14:tracePt t="17237" x="8423275" y="4735513"/>
          <p14:tracePt t="17245" x="8502650" y="4735513"/>
          <p14:tracePt t="17253" x="8597900" y="4735513"/>
          <p14:tracePt t="17262" x="8693150" y="4735513"/>
          <p14:tracePt t="17263" x="8740775" y="4735513"/>
          <p14:tracePt t="17269" x="8804275" y="4735513"/>
          <p14:tracePt t="17278" x="8897938" y="4735513"/>
          <p14:tracePt t="17287" x="9009063" y="4735513"/>
          <p14:tracePt t="17287" x="9072563" y="4751388"/>
          <p14:tracePt t="17295" x="9183688" y="4751388"/>
          <p14:tracePt t="17303" x="9231313" y="4751388"/>
          <p14:tracePt t="17304" x="9294813" y="4751388"/>
          <p14:tracePt t="17311" x="9358313" y="4751388"/>
          <p14:tracePt t="17312" x="9405938" y="4751388"/>
          <p14:tracePt t="17320" x="9531350" y="4767263"/>
          <p14:tracePt t="17329" x="9626600" y="4767263"/>
          <p14:tracePt t="17336" x="9705975" y="4767263"/>
          <p14:tracePt t="17345" x="9753600" y="4767263"/>
          <p14:tracePt t="17353" x="9769475" y="4767263"/>
          <p14:tracePt t="17362" x="9801225" y="4767263"/>
          <p14:tracePt t="17371" x="9817100" y="4767263"/>
          <p14:tracePt t="17612" x="9801225" y="4767263"/>
          <p14:tracePt t="17618" x="9785350" y="4767263"/>
          <p14:tracePt t="17621" x="9769475" y="4767263"/>
          <p14:tracePt t="17629" x="9721850" y="4751388"/>
          <p14:tracePt t="17637" x="9690100" y="4735513"/>
          <p14:tracePt t="17645" x="9642475" y="4735513"/>
          <p14:tracePt t="17653" x="9578975" y="4735513"/>
          <p14:tracePt t="17661" x="9531350" y="4719638"/>
          <p14:tracePt t="17670" x="9499600" y="4719638"/>
          <p14:tracePt t="17671" x="9483725" y="4719638"/>
          <p14:tracePt t="17678" x="9467850" y="4719638"/>
          <p14:tracePt t="17739" x="9467850" y="4703763"/>
          <p14:tracePt t="17785" x="9483725" y="4703763"/>
          <p14:tracePt t="18024" x="9499600" y="4703763"/>
          <p14:tracePt t="18028" x="9531350" y="4703763"/>
          <p14:tracePt t="18031" x="9547225" y="4703763"/>
          <p14:tracePt t="18037" x="9563100" y="4703763"/>
          <p14:tracePt t="18045" x="9594850" y="4703763"/>
          <p14:tracePt t="18053" x="9626600" y="4703763"/>
          <p14:tracePt t="18062" x="9658350" y="4703763"/>
          <p14:tracePt t="18070" x="9690100" y="4703763"/>
          <p14:tracePt t="18078" x="9721850" y="4703763"/>
          <p14:tracePt t="18079" x="9737725" y="4703763"/>
          <p14:tracePt t="18087" x="9769475" y="4703763"/>
          <p14:tracePt t="18095" x="9801225" y="4703763"/>
          <p14:tracePt t="18104" x="9817100" y="4703763"/>
          <p14:tracePt t="18120" x="9832975" y="4703763"/>
          <p14:tracePt t="18132" x="9848850" y="4703763"/>
          <p14:tracePt t="18338" x="9864725" y="4703763"/>
          <p14:tracePt t="18341" x="9880600" y="4703763"/>
          <p14:tracePt t="18346" x="9896475" y="4703763"/>
          <p14:tracePt t="18353" x="9928225" y="4703763"/>
          <p14:tracePt t="18362" x="9975850" y="4703763"/>
          <p14:tracePt t="18370" x="9991725" y="4703763"/>
          <p14:tracePt t="18371" x="10023475" y="4703763"/>
          <p14:tracePt t="18378" x="10039350" y="4703763"/>
          <p14:tracePt t="18387" x="10069513" y="4703763"/>
          <p14:tracePt t="18387" x="10085388" y="4703763"/>
          <p14:tracePt t="18395" x="10117138" y="4703763"/>
          <p14:tracePt t="18403" x="10133013" y="4703763"/>
          <p14:tracePt t="18404" x="10148888" y="4703763"/>
          <p14:tracePt t="18419" x="10164763" y="4703763"/>
          <p14:tracePt t="19739" x="10133013" y="4703763"/>
          <p14:tracePt t="19743" x="10101263" y="4703763"/>
          <p14:tracePt t="19747" x="10039350" y="4703763"/>
          <p14:tracePt t="19753" x="9928225" y="4703763"/>
          <p14:tracePt t="19762" x="9801225" y="4719638"/>
          <p14:tracePt t="19770" x="9594850" y="4719638"/>
          <p14:tracePt t="19778" x="9294813" y="4719638"/>
          <p14:tracePt t="19786" x="8977313" y="4719638"/>
          <p14:tracePt t="19795" x="8582025" y="4719638"/>
          <p14:tracePt t="19803" x="8154988" y="4719638"/>
          <p14:tracePt t="19804" x="7948613" y="4719638"/>
          <p14:tracePt t="19811" x="7742238" y="4719638"/>
          <p14:tracePt t="19812" x="7553325" y="4719638"/>
          <p14:tracePt t="19820" x="7172325" y="4719638"/>
          <p14:tracePt t="19828" x="6983413" y="4719638"/>
          <p14:tracePt t="19829" x="6840538" y="4719638"/>
          <p14:tracePt t="19837" x="6665913" y="4719638"/>
          <p14:tracePt t="19837" x="6507163" y="4719638"/>
          <p14:tracePt t="19845" x="6191250" y="4703763"/>
          <p14:tracePt t="19854" x="5889625" y="4687888"/>
          <p14:tracePt t="19861" x="5637213" y="4672013"/>
          <p14:tracePt t="19870" x="5430838" y="4656138"/>
          <p14:tracePt t="19878" x="5287963" y="4640263"/>
          <p14:tracePt t="19887" x="5146675" y="4640263"/>
          <p14:tracePt t="19896" x="5035550" y="4640263"/>
          <p14:tracePt t="19897" x="4972050" y="4640263"/>
          <p14:tracePt t="19904" x="4924425" y="4624388"/>
          <p14:tracePt t="19904" x="4860925" y="4624388"/>
          <p14:tracePt t="19911" x="4813300" y="4624388"/>
          <p14:tracePt t="19912" x="4765675" y="4624388"/>
          <p14:tracePt t="19920" x="4718050" y="4624388"/>
          <p14:tracePt t="19920" x="4670425" y="4624388"/>
          <p14:tracePt t="19928" x="4622800" y="4624388"/>
          <p14:tracePt t="19936" x="4513263" y="4624388"/>
          <p14:tracePt t="19937" x="4465638" y="4624388"/>
          <p14:tracePt t="19945" x="4354513" y="4624388"/>
          <p14:tracePt t="19953" x="4243388" y="4624388"/>
          <p14:tracePt t="19962" x="4100513" y="4640263"/>
          <p14:tracePt t="19970" x="3989388" y="4656138"/>
          <p14:tracePt t="19978" x="3895725" y="4672013"/>
          <p14:tracePt t="19986" x="3800475" y="4687888"/>
          <p14:tracePt t="19995" x="3721100" y="4687888"/>
          <p14:tracePt t="19997" x="3673475" y="4687888"/>
          <p14:tracePt t="20004" x="3641725" y="4687888"/>
          <p14:tracePt t="20004" x="3594100" y="4687888"/>
          <p14:tracePt t="20011" x="3562350" y="4687888"/>
          <p14:tracePt t="20012" x="3514725" y="4687888"/>
          <p14:tracePt t="20020" x="3498850" y="4687888"/>
          <p14:tracePt t="20020" x="3467100" y="4687888"/>
          <p14:tracePt t="20028" x="3451225" y="4687888"/>
          <p14:tracePt t="20029" x="3419475" y="4687888"/>
          <p14:tracePt t="20037" x="3371850" y="4687888"/>
          <p14:tracePt t="20045" x="3325813" y="4687888"/>
          <p14:tracePt t="20053" x="3278188" y="4687888"/>
          <p14:tracePt t="20062" x="3230563" y="4687888"/>
          <p14:tracePt t="20070" x="3198813" y="4687888"/>
          <p14:tracePt t="20078" x="3151188" y="4687888"/>
          <p14:tracePt t="20087" x="3135313" y="4687888"/>
          <p14:tracePt t="20088" x="3103563" y="4687888"/>
          <p14:tracePt t="20095" x="3087688" y="4687888"/>
          <p14:tracePt t="20096" x="3071813" y="4687888"/>
          <p14:tracePt t="20103" x="3055938" y="4687888"/>
          <p14:tracePt t="20104" x="3040063" y="4687888"/>
          <p14:tracePt t="20111" x="3024188" y="4687888"/>
          <p14:tracePt t="20112" x="2992438" y="4687888"/>
          <p14:tracePt t="20120" x="2944813" y="4687888"/>
          <p14:tracePt t="20120" x="2928938" y="4687888"/>
          <p14:tracePt t="20128" x="2897188" y="4687888"/>
          <p14:tracePt t="20129" x="2865438" y="4687888"/>
          <p14:tracePt t="20136" x="2833688" y="4687888"/>
          <p14:tracePt t="20137" x="2801938" y="4687888"/>
          <p14:tracePt t="20145" x="2754313" y="4687888"/>
          <p14:tracePt t="20146" x="2724150" y="4687888"/>
          <p14:tracePt t="20153" x="2660650" y="4687888"/>
          <p14:tracePt t="20162" x="2597150" y="4687888"/>
          <p14:tracePt t="20170" x="2533650" y="4687888"/>
          <p14:tracePt t="20178" x="2438400" y="4687888"/>
          <p14:tracePt t="20187" x="2359025" y="4687888"/>
          <p14:tracePt t="20195" x="2247900" y="4687888"/>
          <p14:tracePt t="20196" x="2200275" y="4687888"/>
          <p14:tracePt t="20203" x="2152650" y="4687888"/>
          <p14:tracePt t="20212" x="2058988" y="4703763"/>
          <p14:tracePt t="20212" x="2027238" y="4719638"/>
          <p14:tracePt t="20220" x="1995488" y="4735513"/>
          <p14:tracePt t="20221" x="1963738" y="4735513"/>
          <p14:tracePt t="20228" x="1931988" y="4751388"/>
          <p14:tracePt t="20229" x="1916113" y="4767263"/>
          <p14:tracePt t="20236" x="1884363" y="4783138"/>
          <p14:tracePt t="20245" x="1852613" y="4799013"/>
          <p14:tracePt t="20245" x="1836738" y="4830763"/>
          <p14:tracePt t="20253" x="1789113" y="4862513"/>
          <p14:tracePt t="20261" x="1773238" y="4878388"/>
          <p14:tracePt t="20270" x="1757363" y="4910138"/>
          <p14:tracePt t="20278" x="1757363" y="4926013"/>
          <p14:tracePt t="20286" x="1725613" y="4926013"/>
          <p14:tracePt t="20295" x="1725613" y="4941888"/>
          <p14:tracePt t="20304" x="1725613" y="4957763"/>
          <p14:tracePt t="20358" x="1709738" y="4957763"/>
          <p14:tracePt t="20386" x="1693863" y="4973638"/>
          <p14:tracePt t="20397" x="1677988" y="4973638"/>
          <p14:tracePt t="20404" x="1662113" y="4989513"/>
          <p14:tracePt t="20417" x="1662113" y="5005388"/>
          <p14:tracePt t="20420" x="1646238" y="5021263"/>
          <p14:tracePt t="20429" x="1646238" y="5037138"/>
          <p14:tracePt t="20437" x="1646238" y="5053013"/>
          <p14:tracePt t="20445" x="1646238" y="5116513"/>
          <p14:tracePt t="20453" x="1646238" y="5146675"/>
          <p14:tracePt t="20462" x="1646238" y="5194300"/>
          <p14:tracePt t="20470" x="1646238" y="5241925"/>
          <p14:tracePt t="20478" x="1646238" y="5273675"/>
          <p14:tracePt t="20487" x="1662113" y="5289550"/>
          <p14:tracePt t="20488" x="1662113" y="5305425"/>
          <p14:tracePt t="20495" x="1677988" y="5305425"/>
          <p14:tracePt t="20503" x="1677988" y="5337175"/>
          <p14:tracePt t="20504" x="1693863" y="5337175"/>
          <p14:tracePt t="20512" x="1693863" y="5353050"/>
          <p14:tracePt t="20520" x="1709738" y="5368925"/>
          <p14:tracePt t="20529" x="1725613" y="5384800"/>
          <p14:tracePt t="20540" x="1741488" y="5400675"/>
          <p14:tracePt t="20628" x="1741488" y="5416550"/>
          <p14:tracePt t="20640" x="1757363" y="5432425"/>
          <p14:tracePt t="20656" x="1773238" y="5448300"/>
          <p14:tracePt t="20664" x="1773238" y="5464175"/>
          <p14:tracePt t="20676" x="1789113" y="5464175"/>
          <p14:tracePt t="20680" x="1789113" y="5480050"/>
          <p14:tracePt t="20686" x="1804988" y="5480050"/>
          <p14:tracePt t="20695" x="1804988" y="5495925"/>
          <p14:tracePt t="20703" x="1820863" y="5495925"/>
          <p14:tracePt t="20704" x="1820863" y="5511800"/>
          <p14:tracePt t="20716" x="1836738" y="5527675"/>
          <p14:tracePt t="20733" x="1836738" y="5543550"/>
          <p14:tracePt t="20748" x="1852613" y="5543550"/>
          <p14:tracePt t="20769" x="1868488" y="5559425"/>
          <p14:tracePt t="20820" x="1884363" y="5559425"/>
          <p14:tracePt t="20833" x="1884363" y="5575300"/>
          <p14:tracePt t="20845" x="1900238" y="5591175"/>
          <p14:tracePt t="20912" x="1916113" y="5591175"/>
          <p14:tracePt t="20916" x="1931988" y="5591175"/>
          <p14:tracePt t="20924" x="1947863" y="5591175"/>
          <p14:tracePt t="20932" x="1963738" y="5591175"/>
          <p14:tracePt t="20940" x="1995488" y="5591175"/>
          <p14:tracePt t="20945" x="1995488" y="5607050"/>
          <p14:tracePt t="20953" x="2043113" y="5607050"/>
          <p14:tracePt t="20962" x="2074863" y="5622925"/>
          <p14:tracePt t="20970" x="2090738" y="5622925"/>
          <p14:tracePt t="20978" x="2106613" y="5622925"/>
          <p14:tracePt t="20987" x="2136775" y="5638800"/>
          <p14:tracePt t="20996" x="2152650" y="5638800"/>
          <p14:tracePt t="21865" x="2168525" y="5638800"/>
          <p14:tracePt t="21870" x="2184400" y="5638800"/>
          <p14:tracePt t="21873" x="2200275" y="5638800"/>
          <p14:tracePt t="21878" x="2232025" y="5638800"/>
          <p14:tracePt t="21886" x="2279650" y="5654675"/>
          <p14:tracePt t="21895" x="2343150" y="5654675"/>
          <p14:tracePt t="21903" x="2390775" y="5654675"/>
          <p14:tracePt t="21911" x="2470150" y="5670550"/>
          <p14:tracePt t="21919" x="2565400" y="5686425"/>
          <p14:tracePt t="21928" x="2644775" y="5686425"/>
          <p14:tracePt t="21936" x="2692400" y="5702300"/>
          <p14:tracePt t="21937" x="2708275" y="5702300"/>
          <p14:tracePt t="21945" x="2724150" y="5702300"/>
          <p14:tracePt t="21954" x="2740025" y="5702300"/>
          <p14:tracePt t="21962" x="2754313" y="5702300"/>
          <p14:tracePt t="22157" x="2770188" y="5702300"/>
          <p14:tracePt t="22165" x="2801938" y="5702300"/>
          <p14:tracePt t="22170" x="2817813" y="5702300"/>
          <p14:tracePt t="22173" x="2833688" y="5702300"/>
          <p14:tracePt t="22178" x="2849563" y="5702300"/>
          <p14:tracePt t="22186" x="2913063" y="5702300"/>
          <p14:tracePt t="22195" x="2944813" y="5718175"/>
          <p14:tracePt t="22203" x="3008313" y="5718175"/>
          <p14:tracePt t="22211" x="3055938" y="5718175"/>
          <p14:tracePt t="22220" x="3103563" y="5718175"/>
          <p14:tracePt t="22221" x="3119438" y="5718175"/>
          <p14:tracePt t="22228" x="3151188" y="5718175"/>
          <p14:tracePt t="22229" x="3167063" y="5734050"/>
          <p14:tracePt t="22236" x="3182938" y="5734050"/>
          <p14:tracePt t="22237" x="3198813" y="5734050"/>
          <p14:tracePt t="22249" x="3214688" y="5734050"/>
          <p14:tracePt t="22262" x="3214688" y="5749925"/>
          <p14:tracePt t="22369" x="3230563" y="5749925"/>
          <p14:tracePt t="22377" x="3262313" y="5749925"/>
          <p14:tracePt t="22386" x="3278188" y="5749925"/>
          <p14:tracePt t="22389" x="3309938" y="5749925"/>
          <p14:tracePt t="22395" x="3325813" y="5749925"/>
          <p14:tracePt t="22403" x="3371850" y="5749925"/>
          <p14:tracePt t="22412" x="3451225" y="5749925"/>
          <p14:tracePt t="22420" x="3514725" y="5749925"/>
          <p14:tracePt t="22428" x="3594100" y="5749925"/>
          <p14:tracePt t="22430" x="3641725" y="5749925"/>
          <p14:tracePt t="22436" x="3689350" y="5749925"/>
          <p14:tracePt t="22444" x="3800475" y="5749925"/>
          <p14:tracePt t="22445" x="3848100" y="5749925"/>
          <p14:tracePt t="22455" x="3973513" y="5749925"/>
          <p14:tracePt t="22461" x="4037013" y="5749925"/>
          <p14:tracePt t="22462" x="4100513" y="5749925"/>
          <p14:tracePt t="22469" x="4243388" y="5749925"/>
          <p14:tracePt t="22478" x="4370388" y="5749925"/>
          <p14:tracePt t="22486" x="4449763" y="5749925"/>
          <p14:tracePt t="22495" x="4497388" y="5749925"/>
          <p14:tracePt t="22503" x="4513263" y="5749925"/>
          <p14:tracePt t="22511" x="4529138" y="5749925"/>
          <p14:tracePt t="22520" x="4545013" y="5749925"/>
          <p14:tracePt t="22645" x="4560888" y="5749925"/>
          <p14:tracePt t="22649" x="4591050" y="5749925"/>
          <p14:tracePt t="22653" x="4622800" y="5749925"/>
          <p14:tracePt t="22661" x="4654550" y="5749925"/>
          <p14:tracePt t="22669" x="4813300" y="5749925"/>
          <p14:tracePt t="22678" x="4940300" y="5749925"/>
          <p14:tracePt t="22686" x="5114925" y="5749925"/>
          <p14:tracePt t="22694" x="5303838" y="5749925"/>
          <p14:tracePt t="22703" x="5478463" y="5749925"/>
          <p14:tracePt t="22711" x="5621338" y="5734050"/>
          <p14:tracePt t="22719" x="5716588" y="5718175"/>
          <p14:tracePt t="22728" x="5780088" y="5718175"/>
          <p14:tracePt t="22736" x="5810250" y="5702300"/>
          <p14:tracePt t="22745" x="5826125" y="5686425"/>
          <p14:tracePt t="22805" x="5842000" y="5686425"/>
          <p14:tracePt t="22810" x="5857875" y="5670550"/>
          <p14:tracePt t="22822" x="5873750" y="5670550"/>
          <p14:tracePt t="22829" x="5889625" y="5654675"/>
          <p14:tracePt t="22841" x="5905500" y="5654675"/>
          <p14:tracePt t="22865" x="5921375" y="5654675"/>
          <p14:tracePt t="22885" x="5937250" y="5654675"/>
          <p14:tracePt t="22889" x="5937250" y="5638800"/>
          <p14:tracePt t="22897" x="5953125" y="5638800"/>
          <p14:tracePt t="22917" x="5969000" y="5638800"/>
          <p14:tracePt t="22921" x="5984875" y="5638800"/>
          <p14:tracePt t="22928" x="5984875" y="5622925"/>
          <p14:tracePt t="22929" x="6000750" y="5622925"/>
          <p14:tracePt t="22937" x="6016625" y="5622925"/>
          <p14:tracePt t="22945" x="6048375" y="5622925"/>
          <p14:tracePt t="22953" x="6064250" y="5622925"/>
          <p14:tracePt t="22954" x="6080125" y="5607050"/>
          <p14:tracePt t="22961" x="6111875" y="5607050"/>
          <p14:tracePt t="22962" x="6127750" y="5591175"/>
          <p14:tracePt t="22969" x="6175375" y="5591175"/>
          <p14:tracePt t="22978" x="6191250" y="5575300"/>
          <p14:tracePt t="22989" x="6207125" y="5575300"/>
          <p14:tracePt t="23001" x="6223000" y="5575300"/>
          <p14:tracePt t="23165" x="6223000" y="5559425"/>
          <p14:tracePt t="23169" x="6238875" y="5559425"/>
          <p14:tracePt t="23177" x="6238875" y="5543550"/>
          <p14:tracePt t="23181" x="6254750" y="5543550"/>
          <p14:tracePt t="23186" x="6254750" y="5527675"/>
          <p14:tracePt t="23194" x="6270625" y="5511800"/>
          <p14:tracePt t="23203" x="6302375" y="5480050"/>
          <p14:tracePt t="23211" x="6318250" y="5464175"/>
          <p14:tracePt t="23219" x="6334125" y="5432425"/>
          <p14:tracePt t="23229" x="6350000" y="5416550"/>
          <p14:tracePt t="23237" x="6365875" y="5416550"/>
          <p14:tracePt t="23237" x="6381750" y="5416550"/>
          <p14:tracePt t="23245" x="6381750" y="5400675"/>
          <p14:tracePt t="23446" x="6365875" y="5400675"/>
          <p14:tracePt t="23902" x="6365875" y="5384800"/>
          <p14:tracePt t="23914" x="6381750" y="5384800"/>
          <p14:tracePt t="23922" x="6397625" y="5384800"/>
          <p14:tracePt t="23926" x="6397625" y="5368925"/>
          <p14:tracePt t="23930" x="6411913" y="5368925"/>
          <p14:tracePt t="23938" x="6443663" y="5368925"/>
          <p14:tracePt t="23946" x="6459538" y="5368925"/>
          <p14:tracePt t="23952" x="6491288" y="5368925"/>
          <p14:tracePt t="23961" x="6538913" y="5368925"/>
          <p14:tracePt t="23962" x="6570663" y="5368925"/>
          <p14:tracePt t="23970" x="6602413" y="5368925"/>
          <p14:tracePt t="23970" x="6634163" y="5368925"/>
          <p14:tracePt t="23978" x="6681788" y="5368925"/>
          <p14:tracePt t="23986" x="6697663" y="5368925"/>
          <p14:tracePt t="23986" x="6729413" y="5368925"/>
          <p14:tracePt t="23994" x="6761163" y="5368925"/>
          <p14:tracePt t="24003" x="6792913" y="5368925"/>
          <p14:tracePt t="24011" x="6808788" y="5368925"/>
          <p14:tracePt t="24198" x="6824663" y="5368925"/>
          <p14:tracePt t="24210" x="6840538" y="5368925"/>
          <p14:tracePt t="24214" x="6856413" y="5368925"/>
          <p14:tracePt t="24219" x="6888163" y="5384800"/>
          <p14:tracePt t="24228" x="6935788" y="5384800"/>
          <p14:tracePt t="24236" x="6999288" y="5416550"/>
          <p14:tracePt t="24245" x="7092950" y="5432425"/>
          <p14:tracePt t="24253" x="7188200" y="5464175"/>
          <p14:tracePt t="24254" x="7251700" y="5480050"/>
          <p14:tracePt t="24261" x="7331075" y="5495925"/>
          <p14:tracePt t="24262" x="7394575" y="5495925"/>
          <p14:tracePt t="24270" x="7553325" y="5495925"/>
          <p14:tracePt t="24278" x="7616825" y="5511800"/>
          <p14:tracePt t="24279" x="7662863" y="5511800"/>
          <p14:tracePt t="24286" x="7710488" y="5511800"/>
          <p14:tracePt t="24295" x="7789863" y="5511800"/>
          <p14:tracePt t="24303" x="7805738" y="5511800"/>
          <p14:tracePt t="24311" x="7821613" y="5511800"/>
          <p14:tracePt t="24320" x="7837488" y="5511800"/>
          <p14:tracePt t="24398" x="7853363" y="5511800"/>
          <p14:tracePt t="24406" x="7885113" y="5511800"/>
          <p14:tracePt t="24410" x="7885113" y="5495925"/>
          <p14:tracePt t="24418" x="7900988" y="5480050"/>
          <p14:tracePt t="24434" x="7916863" y="5480050"/>
          <p14:tracePt t="24438" x="7916863" y="5464175"/>
          <p14:tracePt t="24450" x="7932738" y="5448300"/>
          <p14:tracePt t="24458" x="7948613" y="5448300"/>
          <p14:tracePt t="24746" x="7964488" y="5448300"/>
          <p14:tracePt t="24754" x="7980363" y="5448300"/>
          <p14:tracePt t="24758" x="7996238" y="5448300"/>
          <p14:tracePt t="24762" x="8012113" y="5448300"/>
          <p14:tracePt t="24770" x="8027988" y="5448300"/>
          <p14:tracePt t="24782" x="8043863" y="5448300"/>
          <p14:tracePt t="24790" x="8075613" y="5448300"/>
          <p14:tracePt t="24798" x="8091488" y="5448300"/>
          <p14:tracePt t="24803" x="8107363" y="5448300"/>
          <p14:tracePt t="24811" x="8139113" y="5448300"/>
          <p14:tracePt t="24820" x="8170863" y="5448300"/>
          <p14:tracePt t="24828" x="8186738" y="5448300"/>
          <p14:tracePt t="24836" x="8218488" y="5448300"/>
          <p14:tracePt t="24844" x="8232775" y="5448300"/>
          <p14:tracePt t="24853" x="8248650" y="5464175"/>
          <p14:tracePt t="24861" x="8264525" y="5464175"/>
          <p14:tracePt t="24870" x="8280400" y="5464175"/>
          <p14:tracePt t="24922" x="8296275" y="5480050"/>
          <p14:tracePt t="24926" x="8312150" y="5480050"/>
          <p14:tracePt t="24930" x="8343900" y="5480050"/>
          <p14:tracePt t="24936" x="8359775" y="5480050"/>
          <p14:tracePt t="24945" x="8423275" y="5480050"/>
          <p14:tracePt t="24946" x="8455025" y="5480050"/>
          <p14:tracePt t="24953" x="8486775" y="5480050"/>
          <p14:tracePt t="24954" x="8502650" y="5480050"/>
          <p14:tracePt t="24961" x="8518525" y="5480050"/>
          <p14:tracePt t="24962" x="8566150" y="5480050"/>
          <p14:tracePt t="24969" x="8582025" y="5480050"/>
          <p14:tracePt t="24970" x="8597900" y="5480050"/>
          <p14:tracePt t="24978" x="8629650" y="5480050"/>
          <p14:tracePt t="24978" x="8661400" y="5480050"/>
          <p14:tracePt t="24986" x="8693150" y="5480050"/>
          <p14:tracePt t="24994" x="8709025" y="5480050"/>
          <p14:tracePt t="24996" x="8740775" y="5480050"/>
          <p14:tracePt t="25003" x="8772525" y="5480050"/>
          <p14:tracePt t="25011" x="8788400" y="5480050"/>
          <p14:tracePt t="25019" x="8804275" y="5464175"/>
          <p14:tracePt t="25028" x="8820150" y="5464175"/>
          <p14:tracePt t="25036" x="8836025" y="5464175"/>
          <p14:tracePt t="25050" x="8850313" y="5464175"/>
          <p14:tracePt t="25248" x="8866188" y="5464175"/>
          <p14:tracePt t="25255" x="8882063" y="5464175"/>
          <p14:tracePt t="25258" x="8897938" y="5464175"/>
          <p14:tracePt t="25267" x="8913813" y="5464175"/>
          <p14:tracePt t="25270" x="8929688" y="5464175"/>
          <p14:tracePt t="25278" x="8961438" y="5464175"/>
          <p14:tracePt t="25287" x="8977313" y="5464175"/>
          <p14:tracePt t="25287" x="8993188" y="5464175"/>
          <p14:tracePt t="25295" x="9009063" y="5464175"/>
          <p14:tracePt t="25296" x="9024938" y="5464175"/>
          <p14:tracePt t="25303" x="9072563" y="5464175"/>
          <p14:tracePt t="25311" x="9104313" y="5480050"/>
          <p14:tracePt t="25320" x="9167813" y="5480050"/>
          <p14:tracePt t="25329" x="9215438" y="5480050"/>
          <p14:tracePt t="25331" x="9231313" y="5495925"/>
          <p14:tracePt t="25336" x="9247188" y="5495925"/>
          <p14:tracePt t="25344" x="9278938" y="5495925"/>
          <p14:tracePt t="25353" x="9294813" y="5495925"/>
          <p14:tracePt t="25354" x="9310688" y="5495925"/>
          <p14:tracePt t="25563" x="9326563" y="5495925"/>
          <p14:tracePt t="25567" x="9342438" y="5495925"/>
          <p14:tracePt t="25571" x="9358313" y="5495925"/>
          <p14:tracePt t="25578" x="9374188" y="5495925"/>
          <p14:tracePt t="25586" x="9405938" y="5495925"/>
          <p14:tracePt t="25587" x="9421813" y="5495925"/>
          <p14:tracePt t="25594" x="9437688" y="5495925"/>
          <p14:tracePt t="25595" x="9451975" y="5495925"/>
          <p14:tracePt t="25603" x="9483725" y="5495925"/>
          <p14:tracePt t="25611" x="9499600" y="5495925"/>
          <p14:tracePt t="25612" x="9515475" y="5495925"/>
          <p14:tracePt t="25619" x="9547225" y="5495925"/>
          <p14:tracePt t="25628" x="9578975" y="5495925"/>
          <p14:tracePt t="25636" x="9594850" y="5495925"/>
          <p14:tracePt t="25647" x="9610725" y="5495925"/>
          <p14:tracePt t="25659" x="9626600" y="5495925"/>
          <p14:tracePt t="26135" x="9642475" y="5495925"/>
          <p14:tracePt t="26143" x="9658350" y="5511800"/>
          <p14:tracePt t="26151" x="9674225" y="5511800"/>
          <p14:tracePt t="26163" x="9690100" y="5527675"/>
          <p14:tracePt t="26171" x="9705975" y="5527675"/>
          <p14:tracePt t="26191" x="9721850" y="5527675"/>
          <p14:tracePt t="29214" x="9737725" y="5527675"/>
          <p14:tracePt t="29221" x="9753600" y="5527675"/>
          <p14:tracePt t="29222" x="9785350" y="5543550"/>
          <p14:tracePt t="29225" x="9848850" y="5559425"/>
          <p14:tracePt t="29237" x="9959975" y="5591175"/>
          <p14:tracePt t="29237" x="9991725" y="5607050"/>
          <p14:tracePt t="29244" x="10007600" y="5622925"/>
          <p14:tracePt t="29245" x="10023475" y="5622925"/>
          <p14:tracePt t="29429" x="10039350" y="5622925"/>
          <p14:tracePt t="29433" x="10055225" y="5622925"/>
          <p14:tracePt t="29438" x="10069513" y="5622925"/>
          <p14:tracePt t="29447" x="10101263" y="5622925"/>
          <p14:tracePt t="29454" x="10164763" y="5622925"/>
          <p14:tracePt t="29462" x="10196513" y="5622925"/>
          <p14:tracePt t="29470" x="10212388" y="5622925"/>
          <p14:tracePt t="29478" x="10244138" y="5622925"/>
          <p14:tracePt t="29486" x="10260013" y="5622925"/>
          <p14:tracePt t="29494" x="10275888" y="5622925"/>
          <p14:tracePt t="29504" x="10291763" y="5622925"/>
          <p14:tracePt t="29516" x="10307638" y="5622925"/>
          <p14:tracePt t="29571" x="10291763" y="5638800"/>
          <p14:tracePt t="29575" x="10291763" y="5670550"/>
          <p14:tracePt t="29578" x="10275888" y="5686425"/>
          <p14:tracePt t="29587" x="10260013" y="5749925"/>
          <p14:tracePt t="29595" x="10228263" y="5813425"/>
          <p14:tracePt t="29603" x="10212388" y="5891213"/>
          <p14:tracePt t="29611" x="10196513" y="5954713"/>
          <p14:tracePt t="29619" x="10180638" y="6018213"/>
          <p14:tracePt t="29628" x="10180638" y="6065838"/>
          <p14:tracePt t="29629" x="10180638" y="6081713"/>
          <p14:tracePt t="29636" x="10180638" y="6097588"/>
          <p14:tracePt t="29637" x="10164763" y="6097588"/>
          <p14:tracePt t="29644" x="10164763" y="6113463"/>
          <p14:tracePt t="29654" x="10148888" y="6145213"/>
          <p14:tracePt t="29662" x="10148888" y="6161088"/>
          <p14:tracePt t="29670" x="10133013" y="6176963"/>
          <p14:tracePt t="29678" x="10133013" y="6192838"/>
          <p14:tracePt t="29686" x="10117138" y="6208713"/>
          <p14:tracePt t="29694" x="10117138" y="6240463"/>
          <p14:tracePt t="29703" x="10085388" y="6256338"/>
          <p14:tracePt t="29711" x="10069513" y="6288088"/>
          <p14:tracePt t="29719" x="10055225" y="6303963"/>
          <p14:tracePt t="29728" x="10055225" y="6319838"/>
          <p14:tracePt t="29729" x="10039350" y="6335713"/>
          <p14:tracePt t="29736" x="10023475" y="6351588"/>
          <p14:tracePt t="29737" x="10023475" y="6367463"/>
          <p14:tracePt t="29744" x="10007600" y="6367463"/>
          <p14:tracePt t="29745" x="10007600" y="6383338"/>
          <p14:tracePt t="29753" x="9991725" y="6383338"/>
          <p14:tracePt t="29754" x="9991725" y="6399213"/>
          <p14:tracePt t="29761" x="9975850" y="6399213"/>
          <p14:tracePt t="29761" x="9959975" y="6430963"/>
          <p14:tracePt t="29769" x="9944100" y="6430963"/>
          <p14:tracePt t="29770" x="9928225" y="6446838"/>
          <p14:tracePt t="29777" x="9912350" y="6462713"/>
          <p14:tracePt t="29787" x="9880600" y="6478588"/>
          <p14:tracePt t="29794" x="9848850" y="6510338"/>
          <p14:tracePt t="29803" x="9817100" y="6524625"/>
          <p14:tracePt t="29811" x="9769475" y="6524625"/>
          <p14:tracePt t="29819" x="9721850" y="6556375"/>
          <p14:tracePt t="29821" x="9690100" y="6572250"/>
          <p14:tracePt t="29828" x="9658350" y="6572250"/>
          <p14:tracePt t="29837" x="9626600" y="6588125"/>
          <p14:tracePt t="29844" x="9578975" y="6604000"/>
          <p14:tracePt t="29845" x="9563100" y="6604000"/>
          <p14:tracePt t="29853" x="9515475" y="6604000"/>
          <p14:tracePt t="29861" x="9499600" y="6604000"/>
          <p14:tracePt t="29869" x="9451975" y="6604000"/>
          <p14:tracePt t="29878" x="9405938" y="6604000"/>
          <p14:tracePt t="29886" x="9374188" y="6604000"/>
          <p14:tracePt t="29894" x="9310688" y="6604000"/>
          <p14:tracePt t="29903" x="9278938" y="6604000"/>
          <p14:tracePt t="29911" x="9231313" y="6604000"/>
          <p14:tracePt t="29919" x="9183688" y="6604000"/>
          <p14:tracePt t="29928" x="9151938" y="6604000"/>
          <p14:tracePt t="29930" x="9136063" y="6604000"/>
          <p14:tracePt t="29936" x="9088438" y="6604000"/>
          <p14:tracePt t="29938" x="9072563" y="6604000"/>
          <p14:tracePt t="29945" x="9040813" y="6588125"/>
          <p14:tracePt t="29945" x="9009063" y="6588125"/>
          <p14:tracePt t="29953" x="8929688" y="6588125"/>
          <p14:tracePt t="29961" x="8866188" y="6572250"/>
          <p14:tracePt t="29969" x="8836025" y="6572250"/>
          <p14:tracePt t="29970" x="8804275" y="6572250"/>
          <p14:tracePt t="29978" x="8740775" y="6572250"/>
          <p14:tracePt t="29986" x="8693150" y="6572250"/>
          <p14:tracePt t="29995" x="8645525" y="6572250"/>
          <p14:tracePt t="30003" x="8629650" y="6572250"/>
          <p14:tracePt t="30012" x="8613775" y="6572250"/>
          <p14:tracePt t="30121" x="8597900" y="6572250"/>
          <p14:tracePt t="33282" x="8582025" y="6572250"/>
          <p14:tracePt t="33290" x="8566150" y="6572250"/>
          <p14:tracePt t="33295" x="8550275" y="6572250"/>
          <p14:tracePt t="33298" x="8534400" y="6572250"/>
          <p14:tracePt t="33303" x="8486775" y="6572250"/>
          <p14:tracePt t="33311" x="8407400" y="6572250"/>
          <p14:tracePt t="33319" x="8312150" y="6604000"/>
          <p14:tracePt t="33328" x="8218488" y="6604000"/>
          <p14:tracePt t="33336" x="8123238" y="6604000"/>
          <p14:tracePt t="33344" x="8043863" y="6619875"/>
          <p14:tracePt t="33353" x="7980363" y="6619875"/>
          <p14:tracePt t="33361" x="7932738" y="6619875"/>
          <p14:tracePt t="33369" x="7885113" y="6619875"/>
          <p14:tracePt t="33370" x="7869238" y="6619875"/>
          <p14:tracePt t="33378" x="7837488" y="6619875"/>
          <p14:tracePt t="33387" x="7821613" y="6619875"/>
          <p14:tracePt t="33398" x="7805738" y="6619875"/>
          <p14:tracePt t="33499" x="7789863" y="6619875"/>
          <p14:tracePt t="33522" x="7773988" y="6619875"/>
          <p14:tracePt t="33534" x="7773988" y="6604000"/>
          <p14:tracePt t="33542" x="7758113" y="6604000"/>
          <p14:tracePt t="33550" x="7758113" y="6588125"/>
          <p14:tracePt t="33554" x="7742238" y="6588125"/>
          <p14:tracePt t="33562" x="7726363" y="6572250"/>
          <p14:tracePt t="33569" x="7710488" y="6572250"/>
          <p14:tracePt t="33570" x="7694613" y="6572250"/>
          <p14:tracePt t="33578" x="7678738" y="6572250"/>
          <p14:tracePt t="33586" x="7646988" y="6572250"/>
          <p14:tracePt t="33594" x="7631113" y="6572250"/>
          <p14:tracePt t="33603" x="7600950" y="6572250"/>
          <p14:tracePt t="33611" x="7585075" y="6572250"/>
          <p14:tracePt t="33619" x="7553325" y="6572250"/>
          <p14:tracePt t="33627" x="7505700" y="6572250"/>
          <p14:tracePt t="33636" x="7489825" y="6572250"/>
          <p14:tracePt t="33644" x="7442200" y="6572250"/>
          <p14:tracePt t="33653" x="7394575" y="6572250"/>
          <p14:tracePt t="33661" x="7378700" y="6572250"/>
          <p14:tracePt t="33670" x="7346950" y="6572250"/>
          <p14:tracePt t="33670" x="7331075" y="6572250"/>
          <p14:tracePt t="33677" x="7315200" y="6572250"/>
          <p14:tracePt t="33678" x="7299325" y="6572250"/>
          <p14:tracePt t="33695" x="7283450" y="6572250"/>
          <p14:tracePt t="33703" x="7283450" y="6556375"/>
          <p14:tracePt t="33715" x="7267575" y="6556375"/>
          <p14:tracePt t="33747" x="7267575" y="6540500"/>
          <p14:tracePt t="33832" x="7251700" y="6524625"/>
          <p14:tracePt t="33843" x="7235825" y="6524625"/>
          <p14:tracePt t="33855" x="7219950" y="6524625"/>
          <p14:tracePt t="33859" x="7204075" y="6510338"/>
          <p14:tracePt t="33863" x="7188200" y="6510338"/>
          <p14:tracePt t="33869" x="7172325" y="6510338"/>
          <p14:tracePt t="33878" x="7156450" y="6510338"/>
          <p14:tracePt t="33886" x="7124700" y="6510338"/>
          <p14:tracePt t="33887" x="7108825" y="6494463"/>
          <p14:tracePt t="33894" x="7092950" y="6494463"/>
          <p14:tracePt t="33895" x="7077075" y="6494463"/>
          <p14:tracePt t="33903" x="7061200" y="6494463"/>
          <p14:tracePt t="33911" x="7045325" y="6494463"/>
          <p14:tracePt t="33928" x="7029450" y="6494463"/>
          <p14:tracePt t="33931" x="7013575" y="6494463"/>
          <p14:tracePt t="33943" x="6999288" y="6494463"/>
          <p14:tracePt t="33951" x="6983413" y="6494463"/>
          <p14:tracePt t="33963" x="6983413" y="6510338"/>
          <p14:tracePt t="33967" x="6967538" y="6510338"/>
          <p14:tracePt t="33988" x="6951663" y="6524625"/>
          <p14:tracePt t="34011" x="6935788" y="6524625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B641E6D-BE10-4816-893E-52ED3BE14F70}"/>
              </a:ext>
            </a:extLst>
          </p:cNvPr>
          <p:cNvGrpSpPr/>
          <p:nvPr/>
        </p:nvGrpSpPr>
        <p:grpSpPr>
          <a:xfrm>
            <a:off x="1667298" y="724370"/>
            <a:ext cx="8731813" cy="5137184"/>
            <a:chOff x="143297" y="724370"/>
            <a:chExt cx="8731813" cy="513718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9AB4EC16-EE1A-4109-9D76-2D416627C4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23" t="27531" r="160" b="27514"/>
            <a:stretch/>
          </p:blipFill>
          <p:spPr>
            <a:xfrm>
              <a:off x="143297" y="724370"/>
              <a:ext cx="8731813" cy="5137184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CDBC6479-CA88-4827-8AD2-9317485FC570}"/>
                </a:ext>
              </a:extLst>
            </p:cNvPr>
            <p:cNvSpPr/>
            <p:nvPr/>
          </p:nvSpPr>
          <p:spPr>
            <a:xfrm>
              <a:off x="158115" y="724370"/>
              <a:ext cx="8716995" cy="5118265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845EBF4-D6BA-463E-BABF-FEF10BB8F623}"/>
              </a:ext>
            </a:extLst>
          </p:cNvPr>
          <p:cNvSpPr/>
          <p:nvPr/>
        </p:nvSpPr>
        <p:spPr>
          <a:xfrm>
            <a:off x="3441249" y="2192721"/>
            <a:ext cx="2771128" cy="521710"/>
          </a:xfrm>
          <a:prstGeom prst="roundRect">
            <a:avLst/>
          </a:prstGeom>
          <a:noFill/>
          <a:ln w="603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1B29E94-7D8A-48E4-B4D1-AF7C0B24D8C8}"/>
              </a:ext>
            </a:extLst>
          </p:cNvPr>
          <p:cNvSpPr/>
          <p:nvPr/>
        </p:nvSpPr>
        <p:spPr>
          <a:xfrm>
            <a:off x="3441249" y="1458433"/>
            <a:ext cx="5589144" cy="339888"/>
          </a:xfrm>
          <a:prstGeom prst="roundRect">
            <a:avLst/>
          </a:prstGeom>
          <a:noFill/>
          <a:ln w="603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803180B-659D-486E-A930-D735985F2A5D}"/>
              </a:ext>
            </a:extLst>
          </p:cNvPr>
          <p:cNvSpPr/>
          <p:nvPr/>
        </p:nvSpPr>
        <p:spPr>
          <a:xfrm>
            <a:off x="6259267" y="2192720"/>
            <a:ext cx="2771127" cy="1040931"/>
          </a:xfrm>
          <a:prstGeom prst="roundRect">
            <a:avLst/>
          </a:pr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3505B1E-3F95-4840-8622-3CBA7C9B932B}"/>
              </a:ext>
            </a:extLst>
          </p:cNvPr>
          <p:cNvCxnSpPr>
            <a:cxnSpLocks/>
          </p:cNvCxnSpPr>
          <p:nvPr/>
        </p:nvCxnSpPr>
        <p:spPr>
          <a:xfrm flipH="1">
            <a:off x="4217324" y="2714430"/>
            <a:ext cx="1" cy="324000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ECFD5C3-76A2-425E-9574-DCBC31C0F647}"/>
              </a:ext>
            </a:extLst>
          </p:cNvPr>
          <p:cNvCxnSpPr>
            <a:cxnSpLocks/>
          </p:cNvCxnSpPr>
          <p:nvPr/>
        </p:nvCxnSpPr>
        <p:spPr>
          <a:xfrm flipH="1">
            <a:off x="7678192" y="3245031"/>
            <a:ext cx="2" cy="2700000"/>
          </a:xfrm>
          <a:prstGeom prst="line">
            <a:avLst/>
          </a:prstGeom>
          <a:ln w="508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0C4D706-1C05-407E-AB7B-0954BD77E096}"/>
              </a:ext>
            </a:extLst>
          </p:cNvPr>
          <p:cNvSpPr txBox="1"/>
          <p:nvPr/>
        </p:nvSpPr>
        <p:spPr>
          <a:xfrm>
            <a:off x="2754287" y="5910849"/>
            <a:ext cx="292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74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歳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457189">
              <a:defRPr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脳卒中が多い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B51F87D-6517-4606-8ED3-70EDE0FB01F7}"/>
              </a:ext>
            </a:extLst>
          </p:cNvPr>
          <p:cNvSpPr txBox="1"/>
          <p:nvPr/>
        </p:nvSpPr>
        <p:spPr>
          <a:xfrm>
            <a:off x="5841772" y="5910849"/>
            <a:ext cx="3672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75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歳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457189">
              <a:defRPr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心疾患・脳卒中が多い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BD4AD0-C16E-6035-2A3E-DB5783E2CD58}"/>
              </a:ext>
            </a:extLst>
          </p:cNvPr>
          <p:cNvSpPr txBox="1"/>
          <p:nvPr/>
        </p:nvSpPr>
        <p:spPr>
          <a:xfrm>
            <a:off x="9147120" y="426921"/>
            <a:ext cx="1416972" cy="31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2016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データ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ACB64B-C136-48CF-158F-69B791706F4F}"/>
              </a:ext>
            </a:extLst>
          </p:cNvPr>
          <p:cNvSpPr txBox="1"/>
          <p:nvPr/>
        </p:nvSpPr>
        <p:spPr>
          <a:xfrm>
            <a:off x="3141771" y="180001"/>
            <a:ext cx="540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何の病気で介護認定を受けているのか</a:t>
            </a:r>
          </a:p>
        </p:txBody>
      </p:sp>
    </p:spTree>
    <p:extLst>
      <p:ext uri="{BB962C8B-B14F-4D97-AF65-F5344CB8AC3E}">
        <p14:creationId xmlns:p14="http://schemas.microsoft.com/office/powerpoint/2010/main" val="29033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34"/>
    </mc:Choice>
    <mc:Fallback xmlns="">
      <p:transition spd="slow" advTm="28134"/>
    </mc:Fallback>
  </mc:AlternateContent>
  <p:extLst>
    <p:ext uri="{3A86A75C-4F4B-4683-9AE1-C65F6400EC91}">
      <p14:laserTraceLst xmlns:p14="http://schemas.microsoft.com/office/powerpoint/2010/main">
        <p14:tracePtLst>
          <p14:tracePt t="1353" x="142875" y="3357563"/>
          <p14:tracePt t="1357" x="254000" y="3357563"/>
          <p14:tracePt t="1365" x="347663" y="3357563"/>
          <p14:tracePt t="1366" x="458788" y="3357563"/>
          <p14:tracePt t="1373" x="554038" y="3357563"/>
          <p14:tracePt t="1374" x="617538" y="3357563"/>
          <p14:tracePt t="1381" x="681038" y="3357563"/>
          <p14:tracePt t="1382" x="744538" y="3357563"/>
          <p14:tracePt t="1391" x="808038" y="3357563"/>
          <p14:tracePt t="1398" x="839788" y="3357563"/>
          <p14:tracePt t="1542" x="823913" y="3357563"/>
          <p14:tracePt t="1570" x="808038" y="3357563"/>
          <p14:tracePt t="1577" x="808038" y="3341688"/>
          <p14:tracePt t="1582" x="808038" y="3325813"/>
          <p14:tracePt t="1590" x="808038" y="3294063"/>
          <p14:tracePt t="1599" x="823913" y="3214688"/>
          <p14:tracePt t="1607" x="887413" y="3135313"/>
          <p14:tracePt t="1615" x="965200" y="3025775"/>
          <p14:tracePt t="1623" x="1012825" y="2930525"/>
          <p14:tracePt t="1631" x="1044575" y="2867025"/>
          <p14:tracePt t="1640" x="1060450" y="2835275"/>
          <p14:tracePt t="1641" x="1076325" y="2819400"/>
          <p14:tracePt t="1653" x="1092200" y="2819400"/>
          <p14:tracePt t="3167" x="1092200" y="2803525"/>
          <p14:tracePt t="3292" x="1076325" y="2787650"/>
          <p14:tracePt t="4249" x="1060450" y="2787650"/>
          <p14:tracePt t="4256" x="1060450" y="2771775"/>
          <p14:tracePt t="4265" x="1060450" y="2755900"/>
          <p14:tracePt t="4275" x="1060450" y="2740025"/>
          <p14:tracePt t="4291" x="1044575" y="2724150"/>
          <p14:tracePt t="4303" x="1044575" y="2708275"/>
          <p14:tracePt t="4311" x="1044575" y="2692400"/>
          <p14:tracePt t="4323" x="1028700" y="2692400"/>
          <p14:tracePt t="4327" x="1028700" y="2676525"/>
          <p14:tracePt t="4339" x="1012825" y="2660650"/>
          <p14:tracePt t="4351" x="1012825" y="2644775"/>
          <p14:tracePt t="4359" x="1012825" y="2628900"/>
          <p14:tracePt t="4367" x="1012825" y="2613025"/>
          <p14:tracePt t="4371" x="1012825" y="2597150"/>
          <p14:tracePt t="4379" x="1012825" y="2581275"/>
          <p14:tracePt t="4383" x="996950" y="2565400"/>
          <p14:tracePt t="4391" x="996950" y="2549525"/>
          <p14:tracePt t="4398" x="996950" y="2533650"/>
          <p14:tracePt t="4406" x="981075" y="2517775"/>
          <p14:tracePt t="4407" x="981075" y="2501900"/>
          <p14:tracePt t="4415" x="965200" y="2470150"/>
          <p14:tracePt t="4423" x="965200" y="2454275"/>
          <p14:tracePt t="4431" x="965200" y="2438400"/>
          <p14:tracePt t="4441" x="949325" y="2438400"/>
          <p14:tracePt t="4463" x="949325" y="2422525"/>
          <p14:tracePt t="4491" x="949325" y="2406650"/>
          <p14:tracePt t="4507" x="949325" y="2392363"/>
          <p14:tracePt t="4516" x="949325" y="2376488"/>
          <p14:tracePt t="4535" x="949325" y="2360613"/>
          <p14:tracePt t="4563" x="949325" y="2344738"/>
          <p14:tracePt t="4575" x="949325" y="2328863"/>
          <p14:tracePt t="4591" x="949325" y="2312988"/>
          <p14:tracePt t="4599" x="949325" y="2281238"/>
          <p14:tracePt t="4607" x="949325" y="2265363"/>
          <p14:tracePt t="4615" x="949325" y="2249488"/>
          <p14:tracePt t="4623" x="965200" y="2233613"/>
          <p14:tracePt t="4627" x="965200" y="2217738"/>
          <p14:tracePt t="4632" x="981075" y="2217738"/>
          <p14:tracePt t="4640" x="996950" y="2185988"/>
          <p14:tracePt t="4651" x="1012825" y="2170113"/>
          <p14:tracePt t="4657" x="1012825" y="2154238"/>
          <p14:tracePt t="4665" x="1028700" y="2154238"/>
          <p14:tracePt t="4673" x="1044575" y="2138363"/>
          <p14:tracePt t="4683" x="1044575" y="2122488"/>
          <p14:tracePt t="4689" x="1060450" y="2122488"/>
          <p14:tracePt t="4699" x="1060450" y="2106613"/>
          <p14:tracePt t="4706" x="1076325" y="2106613"/>
          <p14:tracePt t="4715" x="1076325" y="2090738"/>
          <p14:tracePt t="4715" x="1092200" y="2090738"/>
          <p14:tracePt t="4723" x="1108075" y="2074863"/>
          <p14:tracePt t="4731" x="1108075" y="2058988"/>
          <p14:tracePt t="4732" x="1123950" y="2058988"/>
          <p14:tracePt t="4740" x="1123950" y="2043113"/>
          <p14:tracePt t="4749" x="1123950" y="2027238"/>
          <p14:tracePt t="4756" x="1123950" y="2011363"/>
          <p14:tracePt t="4767" x="1139825" y="2011363"/>
          <p14:tracePt t="4773" x="1139825" y="1995488"/>
          <p14:tracePt t="4803" x="1139825" y="1979613"/>
          <p14:tracePt t="4811" x="1139825" y="1963738"/>
          <p14:tracePt t="4819" x="1155700" y="1947863"/>
          <p14:tracePt t="4823" x="1155700" y="1931988"/>
          <p14:tracePt t="4831" x="1171575" y="1931988"/>
          <p14:tracePt t="4831" x="1171575" y="1916113"/>
          <p14:tracePt t="4839" x="1187450" y="1900238"/>
          <p14:tracePt t="4848" x="1187450" y="1868488"/>
          <p14:tracePt t="4856" x="1203325" y="1836738"/>
          <p14:tracePt t="4865" x="1219200" y="1820863"/>
          <p14:tracePt t="4873" x="1235075" y="1804988"/>
          <p14:tracePt t="4881" x="1235075" y="1789113"/>
          <p14:tracePt t="4883" x="1235075" y="1773238"/>
          <p14:tracePt t="4890" x="1235075" y="1757363"/>
          <p14:tracePt t="4892" x="1235075" y="1741488"/>
          <p14:tracePt t="4898" x="1250950" y="1741488"/>
          <p14:tracePt t="4899" x="1250950" y="1725613"/>
          <p14:tracePt t="4907" x="1250950" y="1711325"/>
          <p14:tracePt t="4924" x="1250950" y="1695450"/>
          <p14:tracePt t="5047" x="1250950" y="1679575"/>
          <p14:tracePt t="6080" x="1235075" y="1679575"/>
          <p14:tracePt t="6204" x="1219200" y="1679575"/>
          <p14:tracePt t="6272" x="1203325" y="1679575"/>
          <p14:tracePt t="6324" x="1187450" y="1679575"/>
          <p14:tracePt t="6977" x="1171575" y="1679575"/>
          <p14:tracePt t="7870" x="1155700" y="1679575"/>
          <p14:tracePt t="7872" x="1139825" y="1679575"/>
          <p14:tracePt t="7885" x="1123950" y="1679575"/>
          <p14:tracePt t="7890" x="1123950" y="1663700"/>
          <p14:tracePt t="7892" x="1092200" y="1663700"/>
          <p14:tracePt t="7900" x="1076325" y="1663700"/>
          <p14:tracePt t="7906" x="1044575" y="1663700"/>
          <p14:tracePt t="7915" x="996950" y="1647825"/>
          <p14:tracePt t="7917" x="965200" y="1647825"/>
          <p14:tracePt t="7923" x="917575" y="1647825"/>
          <p14:tracePt t="7923" x="887413" y="1647825"/>
          <p14:tracePt t="7931" x="839788" y="1647825"/>
          <p14:tracePt t="7932" x="792163" y="1647825"/>
          <p14:tracePt t="7941" x="728663" y="1647825"/>
          <p14:tracePt t="7948" x="681038" y="1647825"/>
          <p14:tracePt t="7949" x="649288" y="1647825"/>
          <p14:tracePt t="7957" x="601663" y="1647825"/>
          <p14:tracePt t="7965" x="554038" y="1647825"/>
          <p14:tracePt t="7965" x="538163" y="1647825"/>
          <p14:tracePt t="7973" x="506413" y="1647825"/>
          <p14:tracePt t="7974" x="490538" y="1663700"/>
          <p14:tracePt t="7982" x="474663" y="1679575"/>
          <p14:tracePt t="7983" x="458788" y="1679575"/>
          <p14:tracePt t="7989" x="442913" y="1695450"/>
          <p14:tracePt t="7998" x="411163" y="1741488"/>
          <p14:tracePt t="8006" x="411163" y="1789113"/>
          <p14:tracePt t="8015" x="411163" y="1884363"/>
          <p14:tracePt t="8023" x="411163" y="1979613"/>
          <p14:tracePt t="8031" x="411163" y="2090738"/>
          <p14:tracePt t="8040" x="411163" y="2185988"/>
          <p14:tracePt t="8041" x="411163" y="2249488"/>
          <p14:tracePt t="8048" x="427038" y="2297113"/>
          <p14:tracePt t="8050" x="442913" y="2312988"/>
          <p14:tracePt t="8057" x="506413" y="2376488"/>
          <p14:tracePt t="8064" x="538163" y="2392363"/>
          <p14:tracePt t="8065" x="569913" y="2406650"/>
          <p14:tracePt t="8073" x="601663" y="2406650"/>
          <p14:tracePt t="8074" x="649288" y="2422525"/>
          <p14:tracePt t="8081" x="681038" y="2422525"/>
          <p14:tracePt t="8082" x="728663" y="2422525"/>
          <p14:tracePt t="8090" x="792163" y="2422525"/>
          <p14:tracePt t="8098" x="823913" y="2422525"/>
          <p14:tracePt t="8107" x="871538" y="2422525"/>
          <p14:tracePt t="8114" x="887413" y="2422525"/>
          <p14:tracePt t="8145" x="903288" y="2422525"/>
          <p14:tracePt t="8153" x="917575" y="2422525"/>
          <p14:tracePt t="8161" x="933450" y="2422525"/>
          <p14:tracePt t="8165" x="965200" y="2422525"/>
          <p14:tracePt t="8173" x="981075" y="2406650"/>
          <p14:tracePt t="8173" x="1012825" y="2406650"/>
          <p14:tracePt t="8181" x="1060450" y="2376488"/>
          <p14:tracePt t="8182" x="1108075" y="2376488"/>
          <p14:tracePt t="8189" x="1203325" y="2328863"/>
          <p14:tracePt t="8198" x="1346200" y="2281238"/>
          <p14:tracePt t="8206" x="1473200" y="2217738"/>
          <p14:tracePt t="8215" x="1566863" y="2154238"/>
          <p14:tracePt t="8223" x="1662113" y="2106613"/>
          <p14:tracePt t="8231" x="1741488" y="2058988"/>
          <p14:tracePt t="8239" x="1820863" y="2011363"/>
          <p14:tracePt t="8248" x="1884363" y="1963738"/>
          <p14:tracePt t="8248" x="1931988" y="1947863"/>
          <p14:tracePt t="8256" x="1947863" y="1916113"/>
          <p14:tracePt t="8257" x="1979613" y="1916113"/>
          <p14:tracePt t="8265" x="2011363" y="1884363"/>
          <p14:tracePt t="8265" x="2027238" y="1868488"/>
          <p14:tracePt t="8272" x="2058988" y="1836738"/>
          <p14:tracePt t="8273" x="2090738" y="1820863"/>
          <p14:tracePt t="8281" x="2136775" y="1773238"/>
          <p14:tracePt t="8289" x="2168525" y="1741488"/>
          <p14:tracePt t="8298" x="2216150" y="1725613"/>
          <p14:tracePt t="8306" x="2279650" y="1711325"/>
          <p14:tracePt t="8314" x="2311400" y="1695450"/>
          <p14:tracePt t="8323" x="2359025" y="1695450"/>
          <p14:tracePt t="8325" x="2390775" y="1695450"/>
          <p14:tracePt t="8332" x="2406650" y="1695450"/>
          <p14:tracePt t="8333" x="2438400" y="1695450"/>
          <p14:tracePt t="8340" x="2486025" y="1695450"/>
          <p14:tracePt t="8341" x="2517775" y="1695450"/>
          <p14:tracePt t="8347" x="2565400" y="1695450"/>
          <p14:tracePt t="8357" x="2724150" y="1695450"/>
          <p14:tracePt t="8365" x="2833688" y="1695450"/>
          <p14:tracePt t="8373" x="2897188" y="1695450"/>
          <p14:tracePt t="8374" x="2944813" y="1695450"/>
          <p14:tracePt t="8381" x="3008313" y="1695450"/>
          <p14:tracePt t="8391" x="3167063" y="1679575"/>
          <p14:tracePt t="8398" x="3278188" y="1679575"/>
          <p14:tracePt t="8406" x="3387725" y="1647825"/>
          <p14:tracePt t="8414" x="3530600" y="1616075"/>
          <p14:tracePt t="8423" x="3641725" y="1616075"/>
          <p14:tracePt t="8431" x="3800475" y="1568450"/>
          <p14:tracePt t="8439" x="3959225" y="1520825"/>
          <p14:tracePt t="8448" x="4100513" y="1457325"/>
          <p14:tracePt t="8449" x="4179888" y="1441450"/>
          <p14:tracePt t="8456" x="4227513" y="1409700"/>
          <p14:tracePt t="8456" x="4275138" y="1393825"/>
          <p14:tracePt t="8465" x="4322763" y="1377950"/>
          <p14:tracePt t="8465" x="4338638" y="1362075"/>
          <p14:tracePt t="8473" x="4354513" y="1346200"/>
          <p14:tracePt t="8473" x="4370388" y="1346200"/>
          <p14:tracePt t="8501" x="4370388" y="1330325"/>
          <p14:tracePt t="8517" x="4354513" y="1330325"/>
          <p14:tracePt t="8521" x="4338638" y="1330325"/>
          <p14:tracePt t="8525" x="4322763" y="1330325"/>
          <p14:tracePt t="8531" x="4306888" y="1330325"/>
          <p14:tracePt t="8540" x="4291013" y="1330325"/>
          <p14:tracePt t="8549" x="4275138" y="1330325"/>
          <p14:tracePt t="8617" x="4259263" y="1330325"/>
          <p14:tracePt t="8629" x="4259263" y="1314450"/>
          <p14:tracePt t="8637" x="4275138" y="1298575"/>
          <p14:tracePt t="8641" x="4291013" y="1282700"/>
          <p14:tracePt t="8649" x="4322763" y="1282700"/>
          <p14:tracePt t="8653" x="4322763" y="1266825"/>
          <p14:tracePt t="8657" x="4338638" y="1250950"/>
          <p14:tracePt t="8665" x="4386263" y="1219200"/>
          <p14:tracePt t="8673" x="4418013" y="1203325"/>
          <p14:tracePt t="8673" x="4449763" y="1187450"/>
          <p14:tracePt t="8681" x="4513263" y="1139825"/>
          <p14:tracePt t="8689" x="4575175" y="1092200"/>
          <p14:tracePt t="8698" x="4654550" y="1060450"/>
          <p14:tracePt t="8706" x="4686300" y="1028700"/>
          <p14:tracePt t="8714" x="4733925" y="998538"/>
          <p14:tracePt t="8723" x="4749800" y="982663"/>
          <p14:tracePt t="8731" x="4765675" y="982663"/>
          <p14:tracePt t="8798" x="4781550" y="982663"/>
          <p14:tracePt t="8801" x="4797425" y="982663"/>
          <p14:tracePt t="8809" x="4813300" y="982663"/>
          <p14:tracePt t="8816" x="4829175" y="982663"/>
          <p14:tracePt t="8823" x="4845050" y="982663"/>
          <p14:tracePt t="8831" x="4876800" y="982663"/>
          <p14:tracePt t="8839" x="4908550" y="966788"/>
          <p14:tracePt t="8848" x="4956175" y="966788"/>
          <p14:tracePt t="8856" x="5003800" y="966788"/>
          <p14:tracePt t="8857" x="5035550" y="950913"/>
          <p14:tracePt t="8864" x="5051425" y="950913"/>
          <p14:tracePt t="8865" x="5067300" y="950913"/>
          <p14:tracePt t="8873" x="5083175" y="950913"/>
          <p14:tracePt t="8881" x="5099050" y="950913"/>
          <p14:tracePt t="8881" x="5114925" y="950913"/>
          <p14:tracePt t="8889" x="5130800" y="950913"/>
          <p14:tracePt t="9845" x="5114925" y="950913"/>
          <p14:tracePt t="9857" x="5099050" y="950913"/>
          <p14:tracePt t="10022" x="5114925" y="950913"/>
          <p14:tracePt t="10027" x="5146675" y="950913"/>
          <p14:tracePt t="10032" x="5178425" y="950913"/>
          <p14:tracePt t="10040" x="5224463" y="950913"/>
          <p14:tracePt t="10049" x="5287963" y="935038"/>
          <p14:tracePt t="10057" x="5335588" y="935038"/>
          <p14:tracePt t="10058" x="5351463" y="935038"/>
          <p14:tracePt t="10064" x="5383213" y="935038"/>
          <p14:tracePt t="10073" x="5446713" y="935038"/>
          <p14:tracePt t="10074" x="5478463" y="935038"/>
          <p14:tracePt t="10081" x="5510213" y="935038"/>
          <p14:tracePt t="10082" x="5526088" y="935038"/>
          <p14:tracePt t="10090" x="5573713" y="935038"/>
          <p14:tracePt t="10090" x="5589588" y="935038"/>
          <p14:tracePt t="10098" x="5605463" y="935038"/>
          <p14:tracePt t="10098" x="5621338" y="935038"/>
          <p14:tracePt t="10107" x="5668963" y="935038"/>
          <p14:tracePt t="10114" x="5700713" y="935038"/>
          <p14:tracePt t="10123" x="5732463" y="935038"/>
          <p14:tracePt t="10131" x="5748338" y="935038"/>
          <p14:tracePt t="10150" x="5764213" y="935038"/>
          <p14:tracePt t="10162" x="5780088" y="935038"/>
          <p14:tracePt t="10166" x="5794375" y="935038"/>
          <p14:tracePt t="10174" x="5810250" y="935038"/>
          <p14:tracePt t="10181" x="5826125" y="935038"/>
          <p14:tracePt t="10182" x="5842000" y="935038"/>
          <p14:tracePt t="10190" x="5889625" y="935038"/>
          <p14:tracePt t="10198" x="5921375" y="935038"/>
          <p14:tracePt t="10199" x="5953125" y="935038"/>
          <p14:tracePt t="10207" x="6000750" y="935038"/>
          <p14:tracePt t="10215" x="6064250" y="935038"/>
          <p14:tracePt t="10223" x="6111875" y="935038"/>
          <p14:tracePt t="10232" x="6175375" y="935038"/>
          <p14:tracePt t="10240" x="6207125" y="935038"/>
          <p14:tracePt t="10248" x="6238875" y="919163"/>
          <p14:tracePt t="10256" x="6270625" y="919163"/>
          <p14:tracePt t="10264" x="6286500" y="919163"/>
          <p14:tracePt t="10273" x="6302375" y="919163"/>
          <p14:tracePt t="10291" x="6302375" y="903288"/>
          <p14:tracePt t="10302" x="6318250" y="903288"/>
          <p14:tracePt t="10323" x="6334125" y="903288"/>
          <p14:tracePt t="10330" x="6350000" y="903288"/>
          <p14:tracePt t="10334" x="6365875" y="903288"/>
          <p14:tracePt t="10342" x="6381750" y="903288"/>
          <p14:tracePt t="10350" x="6397625" y="903288"/>
          <p14:tracePt t="10357" x="6397625" y="887413"/>
          <p14:tracePt t="10365" x="6427788" y="887413"/>
          <p14:tracePt t="10373" x="6443663" y="887413"/>
          <p14:tracePt t="10382" x="6459538" y="887413"/>
          <p14:tracePt t="10390" x="6475413" y="887413"/>
          <p14:tracePt t="10399" x="6491288" y="887413"/>
          <p14:tracePt t="10406" x="6523038" y="887413"/>
          <p14:tracePt t="10415" x="6554788" y="887413"/>
          <p14:tracePt t="10423" x="6570663" y="887413"/>
          <p14:tracePt t="10432" x="6602413" y="887413"/>
          <p14:tracePt t="10440" x="6634163" y="887413"/>
          <p14:tracePt t="10448" x="6665913" y="887413"/>
          <p14:tracePt t="10456" x="6681788" y="887413"/>
          <p14:tracePt t="10465" x="6713538" y="903288"/>
          <p14:tracePt t="10466" x="6713538" y="919163"/>
          <p14:tracePt t="10473" x="6745288" y="919163"/>
          <p14:tracePt t="10474" x="6745288" y="935038"/>
          <p14:tracePt t="10481" x="6777038" y="935038"/>
          <p14:tracePt t="10490" x="6792913" y="966788"/>
          <p14:tracePt t="10498" x="6808788" y="982663"/>
          <p14:tracePt t="10508" x="6824663" y="982663"/>
          <p14:tracePt t="10514" x="6840538" y="998538"/>
          <p14:tracePt t="10523" x="6856413" y="998538"/>
          <p14:tracePt t="10531" x="6856413" y="1014413"/>
          <p14:tracePt t="10635" x="6872288" y="1014413"/>
          <p14:tracePt t="10655" x="6888163" y="1014413"/>
          <p14:tracePt t="10751" x="6888163" y="1028700"/>
          <p14:tracePt t="10758" x="6904038" y="1044575"/>
          <p14:tracePt t="10762" x="6904038" y="1092200"/>
          <p14:tracePt t="10765" x="6904038" y="1123950"/>
          <p14:tracePt t="10773" x="6872288" y="1155700"/>
          <p14:tracePt t="10774" x="6856413" y="1203325"/>
          <p14:tracePt t="10782" x="6808788" y="1282700"/>
          <p14:tracePt t="10789" x="6808788" y="1330325"/>
          <p14:tracePt t="10798" x="6729413" y="1520825"/>
          <p14:tracePt t="10799" x="6681788" y="1631950"/>
          <p14:tracePt t="10806" x="6586538" y="1773238"/>
          <p14:tracePt t="10814" x="6350000" y="2217738"/>
          <p14:tracePt t="10823" x="6207125" y="2549525"/>
          <p14:tracePt t="10831" x="6096000" y="2882900"/>
          <p14:tracePt t="10840" x="5969000" y="3167063"/>
          <p14:tracePt t="10848" x="5873750" y="3436938"/>
          <p14:tracePt t="10856" x="5764213" y="3690938"/>
          <p14:tracePt t="10857" x="5716588" y="3816350"/>
          <p14:tracePt t="10864" x="5668963" y="3927475"/>
          <p14:tracePt t="10873" x="5541963" y="4149725"/>
          <p14:tracePt t="10873" x="5494338" y="4276725"/>
          <p14:tracePt t="10881" x="5430838" y="4403725"/>
          <p14:tracePt t="10882" x="5383213" y="4513263"/>
          <p14:tracePt t="10889" x="5303838" y="4640263"/>
          <p14:tracePt t="10890" x="5224463" y="4767263"/>
          <p14:tracePt t="10898" x="5162550" y="4894263"/>
          <p14:tracePt t="10898" x="5099050" y="5005388"/>
          <p14:tracePt t="10906" x="5051425" y="5146675"/>
          <p14:tracePt t="10907" x="4987925" y="5257800"/>
          <p14:tracePt t="10914" x="4924425" y="5368925"/>
          <p14:tracePt t="10915" x="4860925" y="5464175"/>
          <p14:tracePt t="10923" x="4718050" y="5638800"/>
          <p14:tracePt t="10931" x="4591050" y="5797550"/>
          <p14:tracePt t="10940" x="4497388" y="5875338"/>
          <p14:tracePt t="10948" x="4433888" y="5907088"/>
          <p14:tracePt t="10956" x="4386263" y="5938838"/>
          <p14:tracePt t="10958" x="4370388" y="5938838"/>
          <p14:tracePt t="10966" x="4354513" y="5938838"/>
          <p14:tracePt t="11036" x="4338638" y="5938838"/>
          <p14:tracePt t="11091" x="4338638" y="5922963"/>
          <p14:tracePt t="11102" x="4354513" y="5922963"/>
          <p14:tracePt t="11106" x="4370388" y="5922963"/>
          <p14:tracePt t="11114" x="4386263" y="5922963"/>
          <p14:tracePt t="11123" x="4402138" y="5922963"/>
          <p14:tracePt t="11126" x="4418013" y="5922963"/>
          <p14:tracePt t="11131" x="4433888" y="5922963"/>
          <p14:tracePt t="11140" x="4449763" y="5922963"/>
          <p14:tracePt t="11147" x="4481513" y="5938838"/>
          <p14:tracePt t="11156" x="4529138" y="5970588"/>
          <p14:tracePt t="11165" x="4575175" y="6034088"/>
          <p14:tracePt t="11173" x="4622800" y="6081713"/>
          <p14:tracePt t="11174" x="4622800" y="6097588"/>
          <p14:tracePt t="11181" x="4654550" y="6113463"/>
          <p14:tracePt t="11182" x="4654550" y="6129338"/>
          <p14:tracePt t="11190" x="4686300" y="6161088"/>
          <p14:tracePt t="11198" x="4718050" y="6176963"/>
          <p14:tracePt t="11206" x="4749800" y="6208713"/>
          <p14:tracePt t="11215" x="4765675" y="6224588"/>
          <p14:tracePt t="11223" x="4781550" y="6224588"/>
          <p14:tracePt t="11231" x="4829175" y="6256338"/>
          <p14:tracePt t="11239" x="4860925" y="6256338"/>
          <p14:tracePt t="11248" x="4892675" y="6256338"/>
          <p14:tracePt t="11256" x="4924425" y="6256338"/>
          <p14:tracePt t="11258" x="4940300" y="6256338"/>
          <p14:tracePt t="11274" x="4956175" y="6256338"/>
          <p14:tracePt t="11398" x="4972050" y="6256338"/>
          <p14:tracePt t="11408" x="4987925" y="6272213"/>
          <p14:tracePt t="11410" x="5003800" y="6272213"/>
          <p14:tracePt t="11415" x="5019675" y="6288088"/>
          <p14:tracePt t="11423" x="5067300" y="6319838"/>
          <p14:tracePt t="11432" x="5114925" y="6351588"/>
          <p14:tracePt t="11439" x="5162550" y="6399213"/>
          <p14:tracePt t="11448" x="5192713" y="6415088"/>
          <p14:tracePt t="11456" x="5240338" y="6430963"/>
          <p14:tracePt t="11464" x="5256213" y="6430963"/>
          <p14:tracePt t="11473" x="5272088" y="6446838"/>
          <p14:tracePt t="11542" x="5256213" y="6430963"/>
          <p14:tracePt t="11546" x="5240338" y="6430963"/>
          <p14:tracePt t="11803" x="5240338" y="6415088"/>
          <p14:tracePt t="13456" x="5240338" y="6399213"/>
          <p14:tracePt t="13459" x="5240338" y="6383338"/>
          <p14:tracePt t="13467" x="5240338" y="6351588"/>
          <p14:tracePt t="13473" x="5272088" y="6303963"/>
          <p14:tracePt t="13481" x="5303838" y="6256338"/>
          <p14:tracePt t="13490" x="5367338" y="6176963"/>
          <p14:tracePt t="13491" x="5414963" y="6129338"/>
          <p14:tracePt t="13498" x="5446713" y="6065838"/>
          <p14:tracePt t="13499" x="5510213" y="5986463"/>
          <p14:tracePt t="13507" x="5637213" y="5781675"/>
          <p14:tracePt t="13515" x="5826125" y="5448300"/>
          <p14:tracePt t="13523" x="5905500" y="5257800"/>
          <p14:tracePt t="13523" x="6000750" y="5037138"/>
          <p14:tracePt t="13531" x="6096000" y="4799013"/>
          <p14:tracePt t="13532" x="6175375" y="4576763"/>
          <p14:tracePt t="13539" x="6223000" y="4356100"/>
          <p14:tracePt t="13539" x="6254750" y="4165600"/>
          <p14:tracePt t="13548" x="6302375" y="3800475"/>
          <p14:tracePt t="13556" x="6318250" y="3452813"/>
          <p14:tracePt t="13564" x="6318250" y="3151188"/>
          <p14:tracePt t="13573" x="6318250" y="2898775"/>
          <p14:tracePt t="13581" x="6318250" y="2692400"/>
          <p14:tracePt t="13589" x="6334125" y="2565400"/>
          <p14:tracePt t="13598" x="6365875" y="2501900"/>
          <p14:tracePt t="13599" x="6365875" y="2486025"/>
          <p14:tracePt t="13607" x="6381750" y="2470150"/>
          <p14:tracePt t="13615" x="6397625" y="2454275"/>
          <p14:tracePt t="13632" x="6411913" y="2454275"/>
          <p14:tracePt t="13635" x="6427788" y="2454275"/>
          <p14:tracePt t="13643" x="6459538" y="2454275"/>
          <p14:tracePt t="13648" x="6491288" y="2454275"/>
          <p14:tracePt t="13656" x="6538913" y="2454275"/>
          <p14:tracePt t="13664" x="6618288" y="2438400"/>
          <p14:tracePt t="13673" x="6713538" y="2438400"/>
          <p14:tracePt t="13681" x="6761163" y="2422525"/>
          <p14:tracePt t="13689" x="6808788" y="2406650"/>
          <p14:tracePt t="13698" x="6840538" y="2392363"/>
          <p14:tracePt t="13707" x="6856413" y="2392363"/>
          <p14:tracePt t="13715" x="6872288" y="2376488"/>
          <p14:tracePt t="13724" x="6888163" y="2360613"/>
          <p14:tracePt t="13732" x="6919913" y="2328863"/>
          <p14:tracePt t="13739" x="6935788" y="2312988"/>
          <p14:tracePt t="13740" x="6983413" y="2265363"/>
          <p14:tracePt t="13748" x="7045325" y="2185988"/>
          <p14:tracePt t="13756" x="7108825" y="2058988"/>
          <p14:tracePt t="13764" x="7172325" y="1916113"/>
          <p14:tracePt t="13773" x="7204075" y="1820863"/>
          <p14:tracePt t="13781" x="7219950" y="1725613"/>
          <p14:tracePt t="13789" x="7235825" y="1695450"/>
          <p14:tracePt t="13798" x="7235825" y="1679575"/>
          <p14:tracePt t="13806" x="7235825" y="1663700"/>
          <p14:tracePt t="13856" x="7235825" y="1647825"/>
          <p14:tracePt t="13860" x="7235825" y="1631950"/>
          <p14:tracePt t="13867" x="7235825" y="1616075"/>
          <p14:tracePt t="13875" x="7235825" y="1584325"/>
          <p14:tracePt t="13881" x="7219950" y="1584325"/>
          <p14:tracePt t="13890" x="7204075" y="1552575"/>
          <p14:tracePt t="13892" x="7204075" y="1536700"/>
          <p14:tracePt t="13897" x="7188200" y="1536700"/>
          <p14:tracePt t="13907" x="7172325" y="1520825"/>
          <p14:tracePt t="14016" x="7156450" y="1504950"/>
          <p14:tracePt t="14040" x="7156450" y="1489075"/>
          <p14:tracePt t="14044" x="7156450" y="1473200"/>
          <p14:tracePt t="14052" x="7156450" y="1457325"/>
          <p14:tracePt t="14063" x="7172325" y="1441450"/>
          <p14:tracePt t="14071" x="7188200" y="1441450"/>
          <p14:tracePt t="14075" x="7188200" y="1425575"/>
          <p14:tracePt t="14087" x="7204075" y="1425575"/>
          <p14:tracePt t="14473" x="7204075" y="1409700"/>
          <p14:tracePt t="14484" x="7188200" y="1409700"/>
          <p14:tracePt t="14488" x="7172325" y="1409700"/>
          <p14:tracePt t="14492" x="7156450" y="1425575"/>
          <p14:tracePt t="14498" x="7156450" y="1441450"/>
          <p14:tracePt t="14507" x="7124700" y="1473200"/>
          <p14:tracePt t="14515" x="7077075" y="1536700"/>
          <p14:tracePt t="14523" x="7029450" y="1616075"/>
          <p14:tracePt t="14524" x="6999288" y="1663700"/>
          <p14:tracePt t="14532" x="6967538" y="1725613"/>
          <p14:tracePt t="14532" x="6951663" y="1773238"/>
          <p14:tracePt t="14541" x="6904038" y="1900238"/>
          <p14:tracePt t="14549" x="6840538" y="2090738"/>
          <p14:tracePt t="14556" x="6713538" y="2328863"/>
          <p14:tracePt t="14564" x="6650038" y="2438400"/>
          <p14:tracePt t="14564" x="6586538" y="2549525"/>
          <p14:tracePt t="14573" x="6443663" y="2803525"/>
          <p14:tracePt t="14581" x="6302375" y="3041650"/>
          <p14:tracePt t="14589" x="6191250" y="3230563"/>
          <p14:tracePt t="14597" x="6096000" y="3436938"/>
          <p14:tracePt t="14606" x="6000750" y="3611563"/>
          <p14:tracePt t="14614" x="5937250" y="3784600"/>
          <p14:tracePt t="14623" x="5921375" y="3895725"/>
          <p14:tracePt t="14631" x="5905500" y="4006850"/>
          <p14:tracePt t="14632" x="5905500" y="4070350"/>
          <p14:tracePt t="14640" x="5889625" y="4165600"/>
          <p14:tracePt t="14648" x="5873750" y="4260850"/>
          <p14:tracePt t="14656" x="5857875" y="4308475"/>
          <p14:tracePt t="14664" x="5842000" y="4340225"/>
          <p14:tracePt t="14664" x="5826125" y="4371975"/>
          <p14:tracePt t="14672" x="5810250" y="4419600"/>
          <p14:tracePt t="14681" x="5794375" y="4451350"/>
          <p14:tracePt t="14690" x="5780088" y="4465638"/>
          <p14:tracePt t="14697" x="5780088" y="4481513"/>
          <p14:tracePt t="14706" x="5764213" y="4497388"/>
          <p14:tracePt t="14715" x="5764213" y="4513263"/>
          <p14:tracePt t="14716" x="5748338" y="4513263"/>
          <p14:tracePt t="14723" x="5748338" y="4529138"/>
          <p14:tracePt t="14724" x="5732463" y="4529138"/>
          <p14:tracePt t="14731" x="5732463" y="4545013"/>
          <p14:tracePt t="14732" x="5716588" y="4560888"/>
          <p14:tracePt t="14741" x="5700713" y="4608513"/>
          <p14:tracePt t="14748" x="5668963" y="4640263"/>
          <p14:tracePt t="14749" x="5668963" y="4672013"/>
          <p14:tracePt t="14756" x="5637213" y="4735513"/>
          <p14:tracePt t="14757" x="5621338" y="4767263"/>
          <p14:tracePt t="14764" x="5589588" y="4830763"/>
          <p14:tracePt t="14765" x="5557838" y="4878388"/>
          <p14:tracePt t="14773" x="5478463" y="5053013"/>
          <p14:tracePt t="14781" x="5367338" y="5257800"/>
          <p14:tracePt t="14789" x="5256213" y="5464175"/>
          <p14:tracePt t="14798" x="5146675" y="5686425"/>
          <p14:tracePt t="14806" x="5019675" y="5875338"/>
          <p14:tracePt t="14815" x="4908550" y="6097588"/>
          <p14:tracePt t="14816" x="4860925" y="6192838"/>
          <p14:tracePt t="14823" x="4797425" y="6288088"/>
          <p14:tracePt t="14824" x="4765675" y="6351588"/>
          <p14:tracePt t="14831" x="4718050" y="6430963"/>
          <p14:tracePt t="14832" x="4686300" y="6478588"/>
          <p14:tracePt t="14840" x="4622800" y="6588125"/>
          <p14:tracePt t="14848" x="4575175" y="6651625"/>
          <p14:tracePt t="14856" x="4560888" y="6667500"/>
          <p14:tracePt t="14857" x="4545013" y="6683375"/>
          <p14:tracePt t="14864" x="4529138" y="6699250"/>
          <p14:tracePt t="14865" x="4513263" y="6715125"/>
          <p14:tracePt t="14885" x="4513263" y="6731000"/>
          <p14:tracePt t="14888" x="4497388" y="6731000"/>
          <p14:tracePt t="14900" x="4497388" y="6746875"/>
          <p14:tracePt t="14904" x="4481513" y="6746875"/>
          <p14:tracePt t="14920" x="4481513" y="6762750"/>
          <p14:tracePt t="14933" x="4465638" y="6778625"/>
          <p14:tracePt t="14944" x="4449763" y="6778625"/>
          <p14:tracePt t="14952" x="4449763" y="6794500"/>
          <p14:tracePt t="14968" x="4433888" y="6794500"/>
          <p14:tracePt t="14988" x="4418013" y="6810375"/>
          <p14:tracePt t="15045" x="4402138" y="6810375"/>
          <p14:tracePt t="15058" x="4402138" y="6826250"/>
          <p14:tracePt t="15086" x="4402138" y="6842125"/>
          <p14:tracePt t="16128" x="6334125" y="6731000"/>
          <p14:tracePt t="16132" x="6459538" y="6635750"/>
          <p14:tracePt t="16139" x="6554788" y="6572250"/>
          <p14:tracePt t="16140" x="6650038" y="6540500"/>
          <p14:tracePt t="16148" x="6697663" y="6494463"/>
          <p14:tracePt t="16148" x="6745288" y="6462713"/>
          <p14:tracePt t="16157" x="6840538" y="6430963"/>
          <p14:tracePt t="16164" x="6872288" y="6399213"/>
          <p14:tracePt t="16165" x="6904038" y="6399213"/>
          <p14:tracePt t="16173" x="6967538" y="6399213"/>
          <p14:tracePt t="16181" x="7013575" y="6399213"/>
          <p14:tracePt t="16189" x="7045325" y="6399213"/>
          <p14:tracePt t="16198" x="7061200" y="6399213"/>
          <p14:tracePt t="16206" x="7077075" y="6383338"/>
          <p14:tracePt t="16214" x="7092950" y="6367463"/>
          <p14:tracePt t="16223" x="7108825" y="6367463"/>
          <p14:tracePt t="16231" x="7124700" y="6351588"/>
          <p14:tracePt t="16240" x="7140575" y="6335713"/>
          <p14:tracePt t="16248" x="7140575" y="6319838"/>
          <p14:tracePt t="16249" x="7156450" y="6319838"/>
          <p14:tracePt t="16263" x="7172325" y="6319838"/>
          <p14:tracePt t="16265" x="7188200" y="6319838"/>
          <p14:tracePt t="16273" x="7204075" y="6319838"/>
          <p14:tracePt t="16281" x="7219950" y="6319838"/>
          <p14:tracePt t="16289" x="7251700" y="6319838"/>
          <p14:tracePt t="16298" x="7267575" y="6319838"/>
          <p14:tracePt t="16306" x="7283450" y="6319838"/>
          <p14:tracePt t="16317" x="7299325" y="6319838"/>
          <p14:tracePt t="16386" x="7315200" y="6319838"/>
          <p14:tracePt t="16397" x="7331075" y="6319838"/>
          <p14:tracePt t="16401" x="7331075" y="6335713"/>
          <p14:tracePt t="16407" x="7346950" y="6335713"/>
          <p14:tracePt t="16415" x="7362825" y="6351588"/>
          <p14:tracePt t="16423" x="7378700" y="6383338"/>
          <p14:tracePt t="16431" x="7410450" y="6399213"/>
          <p14:tracePt t="16439" x="7458075" y="6430963"/>
          <p14:tracePt t="16448" x="7489825" y="6462713"/>
          <p14:tracePt t="16457" x="7553325" y="6510338"/>
          <p14:tracePt t="16466" x="7600950" y="6540500"/>
          <p14:tracePt t="16473" x="7631113" y="6540500"/>
          <p14:tracePt t="16474" x="7646988" y="6556375"/>
          <p14:tracePt t="16481" x="7678738" y="6572250"/>
          <p14:tracePt t="16482" x="7694613" y="6572250"/>
          <p14:tracePt t="16489" x="7726363" y="6588125"/>
          <p14:tracePt t="16490" x="7742238" y="6588125"/>
          <p14:tracePt t="16498" x="7805738" y="6588125"/>
          <p14:tracePt t="16506" x="7869238" y="6588125"/>
          <p14:tracePt t="16514" x="7916863" y="6588125"/>
          <p14:tracePt t="16522" x="7948613" y="6588125"/>
          <p14:tracePt t="16531" x="7980363" y="6572250"/>
          <p14:tracePt t="16540" x="8012113" y="6556375"/>
          <p14:tracePt t="16541" x="8027988" y="6556375"/>
          <p14:tracePt t="16549" x="8027988" y="6540500"/>
          <p14:tracePt t="16556" x="8043863" y="6524625"/>
          <p14:tracePt t="16564" x="8043863" y="6510338"/>
          <p14:tracePt t="16573" x="8059738" y="6510338"/>
          <p14:tracePt t="16581" x="8059738" y="6494463"/>
          <p14:tracePt t="16597" x="8075613" y="6494463"/>
          <p14:tracePt t="16601" x="8091488" y="6494463"/>
          <p14:tracePt t="16606" x="8107363" y="6494463"/>
          <p14:tracePt t="16614" x="8186738" y="6494463"/>
          <p14:tracePt t="16624" x="8296275" y="6494463"/>
          <p14:tracePt t="16625" x="8343900" y="6510338"/>
          <p14:tracePt t="16631" x="8407400" y="6524625"/>
          <p14:tracePt t="16639" x="8550275" y="6556375"/>
          <p14:tracePt t="16649" x="8677275" y="6588125"/>
          <p14:tracePt t="16650" x="8740775" y="6604000"/>
          <p14:tracePt t="16657" x="8836025" y="6619875"/>
          <p14:tracePt t="16665" x="8850313" y="6619875"/>
          <p14:tracePt t="16666" x="8882063" y="6619875"/>
          <p14:tracePt t="16673" x="8897938" y="6635750"/>
          <p14:tracePt t="16673" x="8913813" y="6635750"/>
          <p14:tracePt t="16722" x="8897938" y="6635750"/>
          <p14:tracePt t="16726" x="8882063" y="6635750"/>
          <p14:tracePt t="16733" x="8866188" y="6635750"/>
          <p14:tracePt t="16740" x="8850313" y="6635750"/>
          <p14:tracePt t="16741" x="8836025" y="6635750"/>
          <p14:tracePt t="16748" x="8836025" y="6651625"/>
          <p14:tracePt t="16833" x="8850313" y="6651625"/>
          <p14:tracePt t="16837" x="8866188" y="6651625"/>
          <p14:tracePt t="16840" x="8866188" y="6635750"/>
          <p14:tracePt t="16848" x="8882063" y="6635750"/>
          <p14:tracePt t="16856" x="8897938" y="6635750"/>
          <p14:tracePt t="16864" x="8929688" y="6619875"/>
          <p14:tracePt t="16873" x="8977313" y="6619875"/>
          <p14:tracePt t="16881" x="9009063" y="6619875"/>
          <p14:tracePt t="16889" x="9040813" y="6619875"/>
          <p14:tracePt t="16890" x="9056688" y="6619875"/>
          <p14:tracePt t="16897" x="9088438" y="6619875"/>
          <p14:tracePt t="16906" x="9183688" y="6619875"/>
          <p14:tracePt t="16915" x="9263063" y="6619875"/>
          <p14:tracePt t="16923" x="9342438" y="6619875"/>
          <p14:tracePt t="16931" x="9421813" y="6619875"/>
          <p14:tracePt t="16939" x="9499600" y="6619875"/>
          <p14:tracePt t="16941" x="9531350" y="6619875"/>
          <p14:tracePt t="16947" x="9547225" y="6619875"/>
          <p14:tracePt t="16957" x="9610725" y="6604000"/>
          <p14:tracePt t="16964" x="9642475" y="6604000"/>
          <p14:tracePt t="16965" x="9642475" y="6588125"/>
          <p14:tracePt t="16973" x="9658350" y="6588125"/>
          <p14:tracePt t="16981" x="9674225" y="6588125"/>
          <p14:tracePt t="16993" x="9690100" y="6588125"/>
          <p14:tracePt t="17262" x="9674225" y="6588125"/>
          <p14:tracePt t="17281" x="9658350" y="6588125"/>
          <p14:tracePt t="17346" x="9642475" y="6588125"/>
          <p14:tracePt t="17382" x="9626600" y="6588125"/>
          <p14:tracePt t="17398" x="9610725" y="6588125"/>
          <p14:tracePt t="22816" x="9658350" y="6588125"/>
          <p14:tracePt t="22821" x="9705975" y="6588125"/>
          <p14:tracePt t="22824" x="9769475" y="6588125"/>
          <p14:tracePt t="22832" x="9896475" y="6604000"/>
          <p14:tracePt t="22840" x="9944100" y="6619875"/>
          <p14:tracePt t="22841" x="9991725" y="6635750"/>
          <p14:tracePt t="22847" x="10007600" y="6635750"/>
          <p14:tracePt t="22848" x="10023475" y="6635750"/>
          <p14:tracePt t="22856" x="10023475" y="6651625"/>
          <p14:tracePt t="22934" x="10039350" y="6651625"/>
          <p14:tracePt t="22940" x="10069513" y="6651625"/>
          <p14:tracePt t="22944" x="10085388" y="6619875"/>
          <p14:tracePt t="22948" x="10101263" y="6619875"/>
          <p14:tracePt t="22957" x="10117138" y="6604000"/>
          <p14:tracePt t="22965" x="10117138" y="6588125"/>
          <p14:tracePt t="22976" x="10133013" y="6588125"/>
          <p14:tracePt t="23000" x="10133013" y="6572250"/>
          <p14:tracePt t="23004" x="10117138" y="6556375"/>
          <p14:tracePt t="23008" x="10085388" y="6540500"/>
          <p14:tracePt t="23015" x="10039350" y="6524625"/>
          <p14:tracePt t="23016" x="9959975" y="6494463"/>
          <p14:tracePt t="23023" x="9880600" y="6494463"/>
          <p14:tracePt t="23024" x="9769475" y="6478588"/>
          <p14:tracePt t="23031" x="9642475" y="6462713"/>
          <p14:tracePt t="23039" x="9342438" y="6430963"/>
          <p14:tracePt t="23040" x="9151938" y="6430963"/>
          <p14:tracePt t="23047" x="8945563" y="6430963"/>
          <p14:tracePt t="23048" x="8724900" y="6430963"/>
          <p14:tracePt t="23056" x="8218488" y="6430963"/>
          <p14:tracePt t="23064" x="7537450" y="6494463"/>
          <p14:tracePt t="23073" x="6570663" y="663575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C4963F6-7853-72BE-E485-1C0671939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0568" y="129730"/>
            <a:ext cx="8710864" cy="464021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2007A-D1A4-02A7-141B-DCB6249FCA26}"/>
              </a:ext>
            </a:extLst>
          </p:cNvPr>
          <p:cNvSpPr txBox="1"/>
          <p:nvPr/>
        </p:nvSpPr>
        <p:spPr>
          <a:xfrm>
            <a:off x="1740568" y="4712076"/>
            <a:ext cx="431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高血圧の町民を減らせば</a:t>
            </a:r>
            <a:endParaRPr kumimoji="1" lang="ja-JP" altLang="en-US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382297-EB15-8415-DA25-1D1DE662B67E}"/>
              </a:ext>
            </a:extLst>
          </p:cNvPr>
          <p:cNvSpPr txBox="1"/>
          <p:nvPr/>
        </p:nvSpPr>
        <p:spPr>
          <a:xfrm>
            <a:off x="6052702" y="6194815"/>
            <a:ext cx="461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介護認定率が下がるのでは</a:t>
            </a:r>
            <a:endParaRPr kumimoji="1" lang="ja-JP" altLang="en-US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D609226-B423-3637-1C50-5B1868C75713}"/>
              </a:ext>
            </a:extLst>
          </p:cNvPr>
          <p:cNvCxnSpPr>
            <a:cxnSpLocks/>
          </p:cNvCxnSpPr>
          <p:nvPr/>
        </p:nvCxnSpPr>
        <p:spPr>
          <a:xfrm>
            <a:off x="5257496" y="5196902"/>
            <a:ext cx="1300621" cy="1007245"/>
          </a:xfrm>
          <a:prstGeom prst="straightConnector1">
            <a:avLst/>
          </a:prstGeom>
          <a:ln w="127000">
            <a:solidFill>
              <a:srgbClr val="FFFF00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966A2F-88E8-28CA-5B0A-7E1A5CDD2073}"/>
              </a:ext>
            </a:extLst>
          </p:cNvPr>
          <p:cNvSpPr txBox="1"/>
          <p:nvPr/>
        </p:nvSpPr>
        <p:spPr>
          <a:xfrm>
            <a:off x="5053865" y="5425914"/>
            <a:ext cx="1707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保健事業</a:t>
            </a:r>
            <a:endParaRPr kumimoji="1" lang="ja-JP" altLang="en-US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91"/>
    </mc:Choice>
    <mc:Fallback xmlns="">
      <p:transition spd="slow" advTm="20091"/>
    </mc:Fallback>
  </mc:AlternateContent>
  <p:extLst>
    <p:ext uri="{3A86A75C-4F4B-4683-9AE1-C65F6400EC91}">
      <p14:laserTraceLst xmlns:p14="http://schemas.microsoft.com/office/powerpoint/2010/main">
        <p14:tracePtLst>
          <p14:tracePt t="6724" x="12160250" y="4022725"/>
          <p14:tracePt t="6731" x="12144375" y="4038600"/>
          <p14:tracePt t="6738" x="12128500" y="4054475"/>
          <p14:tracePt t="6747" x="12112625" y="4086225"/>
          <p14:tracePt t="6755" x="12112625" y="4117975"/>
          <p14:tracePt t="6763" x="12112625" y="4133850"/>
          <p14:tracePt t="6772" x="12096750" y="4181475"/>
          <p14:tracePt t="6781" x="12080875" y="4213225"/>
          <p14:tracePt t="6782" x="12080875" y="4229100"/>
          <p14:tracePt t="6788" x="12080875" y="4244975"/>
          <p14:tracePt t="6796" x="12065000" y="4276725"/>
          <p14:tracePt t="6805" x="12049125" y="4292600"/>
          <p14:tracePt t="6805" x="12049125" y="4308475"/>
          <p14:tracePt t="6813" x="12033250" y="4324350"/>
          <p14:tracePt t="6822" x="12017375" y="4340225"/>
          <p14:tracePt t="6830" x="12001500" y="4356100"/>
          <p14:tracePt t="6851" x="12001500" y="4371975"/>
          <p14:tracePt t="9563" x="11985625" y="4371975"/>
          <p14:tracePt t="9566" x="11969750" y="4387850"/>
          <p14:tracePt t="9574" x="11953875" y="4403725"/>
          <p14:tracePt t="9583" x="11938000" y="4435475"/>
          <p14:tracePt t="9587" x="11922125" y="4435475"/>
          <p14:tracePt t="9596" x="11906250" y="4451350"/>
          <p14:tracePt t="9604" x="11890375" y="4451350"/>
          <p14:tracePt t="9612" x="11860213" y="4465638"/>
          <p14:tracePt t="9621" x="11796713" y="4497388"/>
          <p14:tracePt t="9629" x="11669713" y="4545013"/>
          <p14:tracePt t="9637" x="11526838" y="4592638"/>
          <p14:tracePt t="9645" x="11352213" y="4656138"/>
          <p14:tracePt t="9654" x="11163300" y="4719638"/>
          <p14:tracePt t="9655" x="11068050" y="4751388"/>
          <p14:tracePt t="9663" x="10893425" y="4799013"/>
          <p14:tracePt t="9671" x="10750550" y="4846638"/>
          <p14:tracePt t="9679" x="10671175" y="4878388"/>
          <p14:tracePt t="9680" x="10609263" y="4894263"/>
          <p14:tracePt t="9687" x="10498138" y="4941888"/>
          <p14:tracePt t="9696" x="10387013" y="4957763"/>
          <p14:tracePt t="9704" x="10291763" y="4989513"/>
          <p14:tracePt t="9712" x="10180638" y="5005388"/>
          <p14:tracePt t="9721" x="10101263" y="5021263"/>
          <p14:tracePt t="9729" x="10007600" y="5037138"/>
          <p14:tracePt t="9737" x="9928225" y="5037138"/>
          <p14:tracePt t="9739" x="9896475" y="5037138"/>
          <p14:tracePt t="9745" x="9832975" y="5037138"/>
          <p14:tracePt t="9747" x="9785350" y="5037138"/>
          <p14:tracePt t="9754" x="9721850" y="5021263"/>
          <p14:tracePt t="9755" x="9642475" y="4989513"/>
          <p14:tracePt t="9763" x="9515475" y="4957763"/>
          <p14:tracePt t="9771" x="9437688" y="4926013"/>
          <p14:tracePt t="9771" x="9390063" y="4910138"/>
          <p14:tracePt t="9779" x="9310688" y="4878388"/>
          <p14:tracePt t="9787" x="9183688" y="4846638"/>
          <p14:tracePt t="9796" x="8961438" y="4767263"/>
          <p14:tracePt t="9804" x="8836025" y="4719638"/>
          <p14:tracePt t="9812" x="8693150" y="4656138"/>
          <p14:tracePt t="9820" x="8550275" y="4608513"/>
          <p14:tracePt t="9829" x="8423275" y="4529138"/>
          <p14:tracePt t="9837" x="8296275" y="4465638"/>
          <p14:tracePt t="9846" x="8170863" y="4403725"/>
          <p14:tracePt t="9847" x="8123238" y="4387850"/>
          <p14:tracePt t="9854" x="8059738" y="4371975"/>
          <p14:tracePt t="9854" x="8012113" y="4340225"/>
          <p14:tracePt t="9863" x="7853363" y="4260850"/>
          <p14:tracePt t="9871" x="7758113" y="4213225"/>
          <p14:tracePt t="9871" x="7694613" y="4181475"/>
          <p14:tracePt t="9879" x="7489825" y="4086225"/>
          <p14:tracePt t="9887" x="7394575" y="4022725"/>
          <p14:tracePt t="9888" x="7299325" y="3975100"/>
          <p14:tracePt t="9895" x="7061200" y="3848100"/>
          <p14:tracePt t="9905" x="6856413" y="3770313"/>
          <p14:tracePt t="9913" x="6665913" y="3690938"/>
          <p14:tracePt t="9921" x="6475413" y="3659188"/>
          <p14:tracePt t="9929" x="6318250" y="3611563"/>
          <p14:tracePt t="9930" x="6238875" y="3595688"/>
          <p14:tracePt t="9937" x="6159500" y="3579813"/>
          <p14:tracePt t="9945" x="6064250" y="3548063"/>
          <p14:tracePt t="9954" x="5984875" y="3548063"/>
          <p14:tracePt t="9955" x="5953125" y="3548063"/>
          <p14:tracePt t="9962" x="5921375" y="3532188"/>
          <p14:tracePt t="9963" x="5905500" y="3516313"/>
          <p14:tracePt t="9971" x="5889625" y="3516313"/>
          <p14:tracePt t="9979" x="5889625" y="3500438"/>
          <p14:tracePt t="9987" x="5889625" y="3468688"/>
          <p14:tracePt t="9987" x="5889625" y="3452813"/>
          <p14:tracePt t="9997" x="5889625" y="3421063"/>
          <p14:tracePt t="10004" x="5889625" y="3373438"/>
          <p14:tracePt t="10013" x="5889625" y="3325813"/>
          <p14:tracePt t="10020" x="5873750" y="3262313"/>
          <p14:tracePt t="10029" x="5873750" y="3214688"/>
          <p14:tracePt t="10037" x="5857875" y="3151188"/>
          <p14:tracePt t="10039" x="5842000" y="3151188"/>
          <p14:tracePt t="10046" x="5826125" y="3119438"/>
          <p14:tracePt t="10047" x="5826125" y="3103563"/>
          <p14:tracePt t="10054" x="5810250" y="3087688"/>
          <p14:tracePt t="10063" x="5794375" y="3073400"/>
          <p14:tracePt t="10070" x="5780088" y="3057525"/>
          <p14:tracePt t="10079" x="5764213" y="3057525"/>
          <p14:tracePt t="10088" x="5748338" y="3057525"/>
          <p14:tracePt t="10095" x="5732463" y="3057525"/>
          <p14:tracePt t="10104" x="5716588" y="3057525"/>
          <p14:tracePt t="10113" x="5700713" y="3041650"/>
          <p14:tracePt t="10121" x="5668963" y="3041650"/>
          <p14:tracePt t="10129" x="5653088" y="3041650"/>
          <p14:tracePt t="10137" x="5621338" y="3041650"/>
          <p14:tracePt t="10146" x="5605463" y="3041650"/>
          <p14:tracePt t="10146" x="5589588" y="3041650"/>
          <p14:tracePt t="10155" x="5573713" y="3041650"/>
          <p14:tracePt t="10162" x="5557838" y="3041650"/>
          <p14:tracePt t="10163" x="5541963" y="3057525"/>
          <p14:tracePt t="10171" x="5526088" y="3057525"/>
          <p14:tracePt t="10172" x="5526088" y="3073400"/>
          <p14:tracePt t="10179" x="5526088" y="3087688"/>
          <p14:tracePt t="10180" x="5510213" y="3103563"/>
          <p14:tracePt t="10187" x="5494338" y="3135313"/>
          <p14:tracePt t="10195" x="5478463" y="3151188"/>
          <p14:tracePt t="10204" x="5478463" y="3167063"/>
          <p14:tracePt t="10215" x="5462588" y="3182938"/>
          <p14:tracePt t="10220" x="5462588" y="3198813"/>
          <p14:tracePt t="10231" x="5446713" y="3214688"/>
          <p14:tracePt t="10243" x="5430838" y="3214688"/>
          <p14:tracePt t="10255" x="5430838" y="3230563"/>
          <p14:tracePt t="10419" x="5446713" y="3230563"/>
          <p14:tracePt t="10716" x="5462588" y="3230563"/>
          <p14:tracePt t="10908" x="5478463" y="3230563"/>
          <p14:tracePt t="10913" x="5494338" y="3230563"/>
          <p14:tracePt t="10916" x="5510213" y="3230563"/>
          <p14:tracePt t="10920" x="5541963" y="3230563"/>
          <p14:tracePt t="10928" x="5621338" y="3230563"/>
          <p14:tracePt t="10937" x="5716588" y="3230563"/>
          <p14:tracePt t="10946" x="5810250" y="3230563"/>
          <p14:tracePt t="10954" x="5969000" y="3214688"/>
          <p14:tracePt t="10962" x="6159500" y="3182938"/>
          <p14:tracePt t="10971" x="6350000" y="3167063"/>
          <p14:tracePt t="10972" x="6459538" y="3167063"/>
          <p14:tracePt t="10979" x="6570663" y="3151188"/>
          <p14:tracePt t="10980" x="6697663" y="3151188"/>
          <p14:tracePt t="10988" x="6808788" y="3135313"/>
          <p14:tracePt t="10990" x="6919913" y="3119438"/>
          <p14:tracePt t="10996" x="7092950" y="3119438"/>
          <p14:tracePt t="11004" x="7140575" y="3119438"/>
          <p14:tracePt t="11005" x="7188200" y="3103563"/>
          <p14:tracePt t="11012" x="7219950" y="3103563"/>
          <p14:tracePt t="11021" x="7299325" y="3103563"/>
          <p14:tracePt t="11032" x="7315200" y="3103563"/>
          <p14:tracePt t="11525" x="7346950" y="3103563"/>
          <p14:tracePt t="11532" x="7362825" y="3103563"/>
          <p14:tracePt t="11537" x="7426325" y="3135313"/>
          <p14:tracePt t="11545" x="7505700" y="3182938"/>
          <p14:tracePt t="11554" x="7585075" y="3214688"/>
          <p14:tracePt t="11562" x="7662863" y="3246438"/>
          <p14:tracePt t="11571" x="7726363" y="3262313"/>
          <p14:tracePt t="11571" x="7742238" y="3262313"/>
          <p14:tracePt t="11580" x="7805738" y="3294063"/>
          <p14:tracePt t="11588" x="7869238" y="3294063"/>
          <p14:tracePt t="11595" x="7900988" y="3309938"/>
          <p14:tracePt t="11596" x="7948613" y="3309938"/>
          <p14:tracePt t="11604" x="7980363" y="3309938"/>
          <p14:tracePt t="11604" x="8012113" y="3325813"/>
          <p14:tracePt t="11612" x="8091488" y="3325813"/>
          <p14:tracePt t="11621" x="8154988" y="3341688"/>
          <p14:tracePt t="11629" x="8232775" y="3341688"/>
          <p14:tracePt t="11637" x="8296275" y="3341688"/>
          <p14:tracePt t="11646" x="8343900" y="3341688"/>
          <p14:tracePt t="11654" x="8391525" y="3341688"/>
          <p14:tracePt t="11662" x="8439150" y="3341688"/>
          <p14:tracePt t="11664" x="8470900" y="3357563"/>
          <p14:tracePt t="11671" x="8502650" y="3373438"/>
          <p14:tracePt t="11672" x="8534400" y="3389313"/>
          <p14:tracePt t="11679" x="8582025" y="3421063"/>
          <p14:tracePt t="11680" x="8629650" y="3436938"/>
          <p14:tracePt t="11687" x="8661400" y="3468688"/>
          <p14:tracePt t="11688" x="8693150" y="3484563"/>
          <p14:tracePt t="11695" x="8724900" y="3500438"/>
          <p14:tracePt t="11696" x="8772525" y="3532188"/>
          <p14:tracePt t="11704" x="8820150" y="3548063"/>
          <p14:tracePt t="11704" x="8850313" y="3595688"/>
          <p14:tracePt t="11712" x="8897938" y="3611563"/>
          <p14:tracePt t="11713" x="8945563" y="3643313"/>
          <p14:tracePt t="11721" x="9056688" y="3754438"/>
          <p14:tracePt t="11729" x="9183688" y="3879850"/>
          <p14:tracePt t="11737" x="9294813" y="3990975"/>
          <p14:tracePt t="11745" x="9390063" y="4133850"/>
          <p14:tracePt t="11754" x="9467850" y="4244975"/>
          <p14:tracePt t="11762" x="9531350" y="4340225"/>
          <p14:tracePt t="11771" x="9578975" y="4403725"/>
          <p14:tracePt t="11772" x="9594850" y="4419600"/>
          <p14:tracePt t="11779" x="9610725" y="4435475"/>
          <p14:tracePt t="11779" x="9610725" y="4451350"/>
          <p14:tracePt t="11809" x="9626600" y="4465638"/>
          <p14:tracePt t="12721" x="9626600" y="4481513"/>
          <p14:tracePt t="12729" x="9626600" y="4497388"/>
          <p14:tracePt t="12732" x="9642475" y="4497388"/>
          <p14:tracePt t="12738" x="9642475" y="4513263"/>
          <p14:tracePt t="12745" x="9642475" y="4529138"/>
          <p14:tracePt t="12754" x="9658350" y="4529138"/>
          <p14:tracePt t="12762" x="9658350" y="4545013"/>
          <p14:tracePt t="12771" x="9674225" y="4545013"/>
          <p14:tracePt t="12779" x="9690100" y="4560888"/>
          <p14:tracePt t="14041" x="9690100" y="4592638"/>
          <p14:tracePt t="14046" x="9690100" y="4608513"/>
          <p14:tracePt t="14049" x="9690100" y="4640263"/>
          <p14:tracePt t="14054" x="9690100" y="4672013"/>
          <p14:tracePt t="14063" x="9690100" y="4767263"/>
          <p14:tracePt t="14071" x="9690100" y="4878388"/>
          <p14:tracePt t="14079" x="9690100" y="5037138"/>
          <p14:tracePt t="14081" x="9674225" y="5132388"/>
          <p14:tracePt t="14089" x="9610725" y="5305425"/>
          <p14:tracePt t="14095" x="9594850" y="5400675"/>
          <p14:tracePt t="14104" x="9515475" y="5559425"/>
          <p14:tracePt t="14105" x="9483725" y="5638800"/>
          <p14:tracePt t="14112" x="9467850" y="5702300"/>
          <p14:tracePt t="14121" x="9405938" y="5843588"/>
          <p14:tracePt t="14122" x="9374188" y="5922963"/>
          <p14:tracePt t="14129" x="9358313" y="5970588"/>
          <p14:tracePt t="14130" x="9342438" y="6002338"/>
          <p14:tracePt t="14137" x="9326563" y="6034088"/>
          <p14:tracePt t="14138" x="9310688" y="6065838"/>
          <p14:tracePt t="14146" x="9310688" y="6081713"/>
          <p14:tracePt t="14154" x="9294813" y="6097588"/>
          <p14:tracePt t="14162" x="9294813" y="6113463"/>
          <p14:tracePt t="14171" x="9278938" y="6113463"/>
          <p14:tracePt t="14173" x="9278938" y="6129338"/>
          <p14:tracePt t="14181" x="9247188" y="6129338"/>
          <p14:tracePt t="14189" x="9231313" y="6145213"/>
          <p14:tracePt t="14197" x="9199563" y="6161088"/>
          <p14:tracePt t="14205" x="9183688" y="6161088"/>
          <p14:tracePt t="14212" x="9151938" y="6176963"/>
          <p14:tracePt t="14221" x="9104313" y="6192838"/>
          <p14:tracePt t="14229" x="9056688" y="6208713"/>
          <p14:tracePt t="14238" x="8993188" y="6224588"/>
          <p14:tracePt t="14245" x="8977313" y="6224588"/>
          <p14:tracePt t="14246" x="8945563" y="6224588"/>
          <p14:tracePt t="14254" x="8897938" y="6240463"/>
          <p14:tracePt t="14262" x="8836025" y="6256338"/>
          <p14:tracePt t="14271" x="8804275" y="6256338"/>
          <p14:tracePt t="14279" x="8756650" y="6272213"/>
          <p14:tracePt t="14287" x="8724900" y="6272213"/>
          <p14:tracePt t="14296" x="8677275" y="6272213"/>
          <p14:tracePt t="14297" x="8661400" y="6272213"/>
          <p14:tracePt t="14304" x="8645525" y="6272213"/>
          <p14:tracePt t="14305" x="8613775" y="6272213"/>
          <p14:tracePt t="14312" x="8597900" y="6272213"/>
          <p14:tracePt t="14313" x="8582025" y="6272213"/>
          <p14:tracePt t="14321" x="8550275" y="6272213"/>
          <p14:tracePt t="14329" x="8534400" y="6272213"/>
          <p14:tracePt t="14329" x="8518525" y="6272213"/>
          <p14:tracePt t="14337" x="8502650" y="6272213"/>
          <p14:tracePt t="14339" x="8470900" y="6256338"/>
          <p14:tracePt t="14346" x="8455025" y="6240463"/>
          <p14:tracePt t="14354" x="8439150" y="6224588"/>
          <p14:tracePt t="14362" x="8407400" y="6192838"/>
          <p14:tracePt t="14370" x="8391525" y="6176963"/>
          <p14:tracePt t="14379" x="8375650" y="6161088"/>
          <p14:tracePt t="14387" x="8359775" y="6145213"/>
          <p14:tracePt t="14395" x="8343900" y="6113463"/>
          <p14:tracePt t="14397" x="8328025" y="6113463"/>
          <p14:tracePt t="14403" x="8312150" y="6081713"/>
          <p14:tracePt t="14412" x="8296275" y="6065838"/>
          <p14:tracePt t="14412" x="8280400" y="6049963"/>
          <p14:tracePt t="14421" x="8248650" y="6034088"/>
          <p14:tracePt t="14429" x="8232775" y="6018213"/>
          <p14:tracePt t="14430" x="8218488" y="6002338"/>
          <p14:tracePt t="14437" x="8186738" y="6002338"/>
          <p14:tracePt t="14438" x="8154988" y="5986463"/>
          <p14:tracePt t="14445" x="8139113" y="5970588"/>
          <p14:tracePt t="14445" x="8107363" y="5970588"/>
          <p14:tracePt t="14454" x="8043863" y="5954713"/>
          <p14:tracePt t="14462" x="7948613" y="5938838"/>
          <p14:tracePt t="14470" x="7885113" y="5938838"/>
          <p14:tracePt t="14479" x="7805738" y="5922963"/>
          <p14:tracePt t="14487" x="7742238" y="5922963"/>
          <p14:tracePt t="14496" x="7646988" y="5922963"/>
          <p14:tracePt t="14497" x="7616825" y="5922963"/>
          <p14:tracePt t="14504" x="7569200" y="5907088"/>
          <p14:tracePt t="14504" x="7505700" y="5907088"/>
          <p14:tracePt t="14512" x="7458075" y="5891213"/>
          <p14:tracePt t="14513" x="7410450" y="5875338"/>
          <p14:tracePt t="14521" x="7331075" y="5843588"/>
          <p14:tracePt t="14529" x="7283450" y="5829300"/>
          <p14:tracePt t="14529" x="7235825" y="5829300"/>
          <p14:tracePt t="14537" x="7188200" y="5813425"/>
          <p14:tracePt t="14538" x="7156450" y="5797550"/>
          <p14:tracePt t="14545" x="7140575" y="5781675"/>
          <p14:tracePt t="14545" x="7108825" y="5781675"/>
          <p14:tracePt t="14554" x="7045325" y="5734050"/>
          <p14:tracePt t="14562" x="6999288" y="5702300"/>
          <p14:tracePt t="14571" x="6951663" y="5670550"/>
          <p14:tracePt t="14579" x="6919913" y="5654675"/>
          <p14:tracePt t="14587" x="6888163" y="5638800"/>
          <p14:tracePt t="14595" x="6856413" y="5622925"/>
          <p14:tracePt t="14604" x="6840538" y="5607050"/>
          <p14:tracePt t="14605" x="6824663" y="5607050"/>
          <p14:tracePt t="14612" x="6824663" y="5591175"/>
          <p14:tracePt t="14621" x="6792913" y="5591175"/>
          <p14:tracePt t="14629" x="6777038" y="5575300"/>
          <p14:tracePt t="14637" x="6761163" y="5559425"/>
          <p14:tracePt t="14638" x="6761163" y="5543550"/>
          <p14:tracePt t="14646" x="6745288" y="5527675"/>
          <p14:tracePt t="14653" x="6729413" y="5495925"/>
          <p14:tracePt t="14662" x="6713538" y="5464175"/>
          <p14:tracePt t="14662" x="6697663" y="5464175"/>
          <p14:tracePt t="14670" x="6681788" y="5432425"/>
          <p14:tracePt t="14679" x="6665913" y="5368925"/>
          <p14:tracePt t="14688" x="6650038" y="5337175"/>
          <p14:tracePt t="14689" x="6618288" y="5305425"/>
          <p14:tracePt t="14695" x="6602413" y="5289550"/>
          <p14:tracePt t="14697" x="6602413" y="5273675"/>
          <p14:tracePt t="14704" x="6570663" y="5241925"/>
          <p14:tracePt t="14705" x="6570663" y="5226050"/>
          <p14:tracePt t="14712" x="6538913" y="5194300"/>
          <p14:tracePt t="14721" x="6507163" y="5146675"/>
          <p14:tracePt t="14729" x="6475413" y="5132388"/>
          <p14:tracePt t="14730" x="6459538" y="5100638"/>
          <p14:tracePt t="14737" x="6443663" y="5084763"/>
          <p14:tracePt t="14738" x="6427788" y="5068888"/>
          <p14:tracePt t="14745" x="6397625" y="5037138"/>
          <p14:tracePt t="14754" x="6381750" y="5037138"/>
          <p14:tracePt t="14754" x="6365875" y="5021263"/>
          <p14:tracePt t="14762" x="6350000" y="5021263"/>
          <p14:tracePt t="14762" x="6334125" y="5021263"/>
          <p14:tracePt t="14771" x="6318250" y="5021263"/>
          <p14:tracePt t="14779" x="6286500" y="5021263"/>
          <p14:tracePt t="14787" x="6270625" y="5021263"/>
          <p14:tracePt t="14798" x="6254750" y="5021263"/>
          <p14:tracePt t="14806" x="6238875" y="5021263"/>
          <p14:tracePt t="14818" x="6238875" y="5037138"/>
          <p14:tracePt t="14826" x="6238875" y="5053013"/>
          <p14:tracePt t="14830" x="6238875" y="5068888"/>
          <p14:tracePt t="14842" x="6238875" y="5084763"/>
          <p14:tracePt t="14846" x="6223000" y="5084763"/>
          <p14:tracePt t="14858" x="6223000" y="5100638"/>
          <p14:tracePt t="14874" x="6207125" y="5116513"/>
          <p14:tracePt t="14891" x="6207125" y="5132388"/>
          <p14:tracePt t="14894" x="6191250" y="5132388"/>
          <p14:tracePt t="14902" x="6175375" y="5146675"/>
          <p14:tracePt t="14918" x="6159500" y="5146675"/>
          <p14:tracePt t="14934" x="6143625" y="5146675"/>
          <p14:tracePt t="14942" x="6127750" y="5132388"/>
          <p14:tracePt t="14946" x="6111875" y="5132388"/>
          <p14:tracePt t="14954" x="6111875" y="5116513"/>
          <p14:tracePt t="14958" x="6096000" y="5116513"/>
          <p14:tracePt t="14963" x="6096000" y="5100638"/>
          <p14:tracePt t="14971" x="6080125" y="5084763"/>
          <p14:tracePt t="14979" x="6064250" y="5084763"/>
          <p14:tracePt t="14987" x="6048375" y="5084763"/>
          <p14:tracePt t="15934" x="6064250" y="5084763"/>
          <p14:tracePt t="15939" x="6096000" y="5084763"/>
          <p14:tracePt t="15942" x="6111875" y="5084763"/>
          <p14:tracePt t="15955" x="6223000" y="5146675"/>
          <p14:tracePt t="15963" x="6254750" y="5162550"/>
          <p14:tracePt t="15963" x="6286500" y="5178425"/>
          <p14:tracePt t="15971" x="6365875" y="5226050"/>
          <p14:tracePt t="15979" x="6443663" y="5273675"/>
          <p14:tracePt t="15987" x="6538913" y="5337175"/>
          <p14:tracePt t="15995" x="6634163" y="5384800"/>
          <p14:tracePt t="16004" x="6761163" y="5448300"/>
          <p14:tracePt t="16012" x="6888163" y="5527675"/>
          <p14:tracePt t="16021" x="7029450" y="5607050"/>
          <p14:tracePt t="16022" x="7092950" y="5622925"/>
          <p14:tracePt t="16029" x="7156450" y="5670550"/>
          <p14:tracePt t="16030" x="7235825" y="5718175"/>
          <p14:tracePt t="16038" x="7299325" y="5749925"/>
          <p14:tracePt t="16038" x="7362825" y="5765800"/>
          <p14:tracePt t="16046" x="7473950" y="5813425"/>
          <p14:tracePt t="16054" x="7553325" y="5843588"/>
          <p14:tracePt t="16054" x="7600950" y="5859463"/>
          <p14:tracePt t="16062" x="7646988" y="5875338"/>
          <p14:tracePt t="16063" x="7678738" y="5891213"/>
          <p14:tracePt t="16070" x="7758113" y="5907088"/>
          <p14:tracePt t="16079" x="7805738" y="5938838"/>
          <p14:tracePt t="16087" x="7853363" y="5938838"/>
          <p14:tracePt t="16095" x="7885113" y="5954713"/>
          <p14:tracePt t="16104" x="7916863" y="5954713"/>
          <p14:tracePt t="16112" x="7980363" y="5970588"/>
          <p14:tracePt t="16113" x="8012113" y="5970588"/>
          <p14:tracePt t="16121" x="8043863" y="5970588"/>
          <p14:tracePt t="16122" x="8075613" y="5970588"/>
          <p14:tracePt t="16129" x="8107363" y="5970588"/>
          <p14:tracePt t="16130" x="8154988" y="5970588"/>
          <p14:tracePt t="16137" x="8186738" y="5970588"/>
          <p14:tracePt t="16138" x="8218488" y="5970588"/>
          <p14:tracePt t="16145" x="8248650" y="5970588"/>
          <p14:tracePt t="16146" x="8280400" y="5970588"/>
          <p14:tracePt t="16154" x="8359775" y="5986463"/>
          <p14:tracePt t="16162" x="8407400" y="5986463"/>
          <p14:tracePt t="16163" x="8439150" y="6002338"/>
          <p14:tracePt t="16170" x="8534400" y="6018213"/>
          <p14:tracePt t="16179" x="8613775" y="6018213"/>
          <p14:tracePt t="16187" x="8693150" y="6049963"/>
          <p14:tracePt t="16195" x="8772525" y="6065838"/>
          <p14:tracePt t="16204" x="8850313" y="6065838"/>
          <p14:tracePt t="16212" x="8882063" y="6081713"/>
          <p14:tracePt t="16220" x="8929688" y="6097588"/>
          <p14:tracePt t="16222" x="8945563" y="6097588"/>
          <p14:tracePt t="16230" x="8961438" y="6097588"/>
          <p14:tracePt t="16237" x="8993188" y="6097588"/>
          <p14:tracePt t="16246" x="9009063" y="6097588"/>
          <p14:tracePt t="16254" x="9009063" y="6113463"/>
          <p14:tracePt t="16254" x="9024938" y="6113463"/>
          <p14:tracePt t="16263" x="9040813" y="6113463"/>
          <p14:tracePt t="16271" x="9056688" y="6113463"/>
          <p14:tracePt t="16279" x="9072563" y="6113463"/>
          <p14:tracePt t="16290" x="9088438" y="6113463"/>
          <p14:tracePt t="16302" x="9104313" y="6113463"/>
          <p14:tracePt t="16306" x="9120188" y="6113463"/>
          <p14:tracePt t="16327" x="9136063" y="6113463"/>
          <p14:tracePt t="16347" x="9151938" y="6113463"/>
          <p14:tracePt t="16362" x="9167813" y="6113463"/>
          <p14:tracePt t="16370" x="9167813" y="6097588"/>
          <p14:tracePt t="16378" x="9183688" y="6097588"/>
          <p14:tracePt t="16394" x="9199563" y="6097588"/>
          <p14:tracePt t="16439" x="9215438" y="6097588"/>
          <p14:tracePt t="16450" x="9231313" y="6097588"/>
          <p14:tracePt t="16462" x="9247188" y="6097588"/>
          <p14:tracePt t="16466" x="9263063" y="6097588"/>
          <p14:tracePt t="16471" x="9278938" y="6097588"/>
          <p14:tracePt t="16479" x="9310688" y="6097588"/>
          <p14:tracePt t="16488" x="9326563" y="6097588"/>
          <p14:tracePt t="16495" x="9374188" y="6097588"/>
          <p14:tracePt t="16504" x="9405938" y="6097588"/>
          <p14:tracePt t="16512" x="9437688" y="6113463"/>
          <p14:tracePt t="16521" x="9467850" y="6113463"/>
          <p14:tracePt t="16521" x="9483725" y="6113463"/>
          <p14:tracePt t="16530" x="9499600" y="6113463"/>
          <p14:tracePt t="16538" x="9531350" y="6113463"/>
          <p14:tracePt t="16546" x="9547225" y="6113463"/>
          <p14:tracePt t="16554" x="9547225" y="6129338"/>
          <p14:tracePt t="16563" x="9563100" y="6129338"/>
          <p14:tracePt t="16570" x="9578975" y="6129338"/>
          <p14:tracePt t="16579" x="9594850" y="6129338"/>
          <p14:tracePt t="16587" x="9610725" y="6129338"/>
          <p14:tracePt t="16596" x="9626600" y="6129338"/>
          <p14:tracePt t="16604" x="9642475" y="6129338"/>
          <p14:tracePt t="16612" x="9658350" y="6129338"/>
          <p14:tracePt t="16621" x="9674225" y="6129338"/>
          <p14:tracePt t="16622" x="9690100" y="6129338"/>
          <p14:tracePt t="16629" x="9705975" y="6129338"/>
          <p14:tracePt t="16637" x="9721850" y="6129338"/>
          <p14:tracePt t="16638" x="9737725" y="6129338"/>
          <p14:tracePt t="16646" x="9769475" y="6129338"/>
          <p14:tracePt t="16654" x="9801225" y="6145213"/>
          <p14:tracePt t="16662" x="9817100" y="6161088"/>
          <p14:tracePt t="16671" x="9848850" y="6161088"/>
          <p14:tracePt t="16678" x="9880600" y="6176963"/>
          <p14:tracePt t="16687" x="9912350" y="6176963"/>
          <p14:tracePt t="16695" x="9928225" y="6192838"/>
          <p14:tracePt t="16704" x="9959975" y="6192838"/>
          <p14:tracePt t="16712" x="9975850" y="6208713"/>
          <p14:tracePt t="16721" x="10007600" y="6224588"/>
          <p14:tracePt t="16729" x="10023475" y="6224588"/>
          <p14:tracePt t="16742" x="10039350" y="6224588"/>
          <p14:tracePt t="16754" x="10039350" y="6240463"/>
          <p14:tracePt t="16758" x="10055225" y="6240463"/>
          <p14:tracePt t="16762" x="10069513" y="6240463"/>
          <p14:tracePt t="16771" x="10085388" y="6256338"/>
          <p14:tracePt t="16779" x="10148888" y="6272213"/>
          <p14:tracePt t="16787" x="10212388" y="6303963"/>
          <p14:tracePt t="16795" x="10307638" y="6319838"/>
          <p14:tracePt t="16804" x="10387013" y="6351588"/>
          <p14:tracePt t="16812" x="10466388" y="6367463"/>
          <p14:tracePt t="16820" x="10545763" y="6367463"/>
          <p14:tracePt t="16830" x="10609263" y="6383338"/>
          <p14:tracePt t="16831" x="10625138" y="6383338"/>
          <p14:tracePt t="16837" x="10641013" y="6399213"/>
          <p14:tracePt t="16846" x="10671175" y="6399213"/>
          <p14:tracePt t="16847" x="10687050" y="6399213"/>
          <p14:tracePt t="16854" x="10702925" y="6399213"/>
          <p14:tracePt t="17019" x="10718800" y="6399213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, 新聞 が含まれている画像&#10;&#10;自動的に生成された説明">
            <a:extLst>
              <a:ext uri="{FF2B5EF4-FFF2-40B4-BE49-F238E27FC236}">
                <a16:creationId xmlns:a16="http://schemas.microsoft.com/office/drawing/2014/main" id="{48F5E945-CC98-43CB-982C-23E183356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15" y="752316"/>
            <a:ext cx="7344697" cy="5925684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81B222D-1364-2DFE-2D37-85041A5C80D0}"/>
              </a:ext>
            </a:extLst>
          </p:cNvPr>
          <p:cNvSpPr/>
          <p:nvPr/>
        </p:nvSpPr>
        <p:spPr>
          <a:xfrm>
            <a:off x="4637624" y="1168400"/>
            <a:ext cx="3348990" cy="843280"/>
          </a:xfrm>
          <a:prstGeom prst="roundRect">
            <a:avLst>
              <a:gd name="adj" fmla="val 12602"/>
            </a:avLst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1CD2302-A703-924C-2C27-B442CE4DC2F8}"/>
              </a:ext>
            </a:extLst>
          </p:cNvPr>
          <p:cNvSpPr/>
          <p:nvPr/>
        </p:nvSpPr>
        <p:spPr>
          <a:xfrm>
            <a:off x="2972653" y="1122680"/>
            <a:ext cx="1116331" cy="175768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89E68E7-49D0-B825-A261-1CF3B3235120}"/>
              </a:ext>
            </a:extLst>
          </p:cNvPr>
          <p:cNvSpPr/>
          <p:nvPr/>
        </p:nvSpPr>
        <p:spPr>
          <a:xfrm>
            <a:off x="1376262" y="2880360"/>
            <a:ext cx="1203961" cy="1819048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32DB9C-5CF0-912D-4D50-979B3AF41116}"/>
              </a:ext>
            </a:extLst>
          </p:cNvPr>
          <p:cNvSpPr txBox="1"/>
          <p:nvPr/>
        </p:nvSpPr>
        <p:spPr>
          <a:xfrm>
            <a:off x="4385999" y="180001"/>
            <a:ext cx="342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高血圧対策に舵を切る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C79657-33B6-CBFD-6FCB-833C730B5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018" y="752316"/>
            <a:ext cx="3007308" cy="3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9"/>
    </mc:Choice>
    <mc:Fallback xmlns="">
      <p:transition spd="slow" advTm="15179"/>
    </mc:Fallback>
  </mc:AlternateContent>
  <p:extLst>
    <p:ext uri="{3A86A75C-4F4B-4683-9AE1-C65F6400EC91}">
      <p14:laserTraceLst xmlns:p14="http://schemas.microsoft.com/office/powerpoint/2010/main">
        <p14:tracePtLst>
          <p14:tracePt t="5357" x="10734675" y="6399213"/>
          <p14:tracePt t="5360" x="10734675" y="6367463"/>
          <p14:tracePt t="5364" x="10750550" y="6351588"/>
          <p14:tracePt t="5370" x="10766425" y="6335713"/>
          <p14:tracePt t="5379" x="10766425" y="6272213"/>
          <p14:tracePt t="5380" x="10766425" y="6240463"/>
          <p14:tracePt t="5387" x="10766425" y="6208713"/>
          <p14:tracePt t="5395" x="10750550" y="6145213"/>
          <p14:tracePt t="5396" x="10734675" y="6081713"/>
          <p14:tracePt t="5403" x="10702925" y="6034088"/>
          <p14:tracePt t="5404" x="10671175" y="5970588"/>
          <p14:tracePt t="5412" x="10593388" y="5797550"/>
          <p14:tracePt t="5420" x="10561638" y="5686425"/>
          <p14:tracePt t="5421" x="10529888" y="5591175"/>
          <p14:tracePt t="5429" x="10466388" y="5353050"/>
          <p14:tracePt t="5437" x="10402888" y="5116513"/>
          <p14:tracePt t="5445" x="10339388" y="4846638"/>
          <p14:tracePt t="5454" x="10260013" y="4624388"/>
          <p14:tracePt t="5462" x="10180638" y="4435475"/>
          <p14:tracePt t="5470" x="10148888" y="4324350"/>
          <p14:tracePt t="5478" x="10117138" y="4244975"/>
          <p14:tracePt t="5487" x="10117138" y="4197350"/>
          <p14:tracePt t="5488" x="10117138" y="4165600"/>
          <p14:tracePt t="5496" x="10117138" y="4149725"/>
          <p14:tracePt t="5503" x="10117138" y="4133850"/>
          <p14:tracePt t="5504" x="10117138" y="4117975"/>
          <p14:tracePt t="5513" x="10117138" y="4070350"/>
          <p14:tracePt t="5520" x="10133013" y="4054475"/>
          <p14:tracePt t="5520" x="10133013" y="4022725"/>
          <p14:tracePt t="5529" x="10164763" y="3990975"/>
          <p14:tracePt t="5537" x="10180638" y="3959225"/>
          <p14:tracePt t="5538" x="10196513" y="3943350"/>
          <p14:tracePt t="5545" x="10228263" y="3895725"/>
          <p14:tracePt t="5554" x="10244138" y="3863975"/>
          <p14:tracePt t="5562" x="10244138" y="3816350"/>
          <p14:tracePt t="5570" x="10244138" y="3770313"/>
          <p14:tracePt t="5578" x="10244138" y="3754438"/>
          <p14:tracePt t="5587" x="10244138" y="3722688"/>
          <p14:tracePt t="5588" x="10228263" y="3706813"/>
          <p14:tracePt t="5595" x="10228263" y="3690938"/>
          <p14:tracePt t="5604" x="10212388" y="3675063"/>
          <p14:tracePt t="5605" x="10196513" y="3659188"/>
          <p14:tracePt t="5612" x="10180638" y="3643313"/>
          <p14:tracePt t="5620" x="10164763" y="3643313"/>
          <p14:tracePt t="5629" x="10148888" y="3643313"/>
          <p14:tracePt t="5637" x="10133013" y="3643313"/>
          <p14:tracePt t="5645" x="10117138" y="3643313"/>
          <p14:tracePt t="5653" x="10101263" y="3643313"/>
          <p14:tracePt t="5662" x="10085388" y="3643313"/>
          <p14:tracePt t="5670" x="10069513" y="3643313"/>
          <p14:tracePt t="5678" x="10039350" y="3643313"/>
          <p14:tracePt t="5686" x="9991725" y="3643313"/>
          <p14:tracePt t="5695" x="9928225" y="3675063"/>
          <p14:tracePt t="5696" x="9880600" y="3706813"/>
          <p14:tracePt t="5705" x="9801225" y="3770313"/>
          <p14:tracePt t="5712" x="9690100" y="3848100"/>
          <p14:tracePt t="5720" x="9626600" y="3911600"/>
          <p14:tracePt t="5721" x="9594850" y="3943350"/>
          <p14:tracePt t="5728" x="9563100" y="3990975"/>
          <p14:tracePt t="5729" x="9499600" y="4006850"/>
          <p14:tracePt t="5736" x="9483725" y="4038600"/>
          <p14:tracePt t="5737" x="9451975" y="4054475"/>
          <p14:tracePt t="5745" x="9405938" y="4070350"/>
          <p14:tracePt t="5753" x="9358313" y="4102100"/>
          <p14:tracePt t="5762" x="9342438" y="4102100"/>
          <p14:tracePt t="5770" x="9326563" y="4102100"/>
          <p14:tracePt t="5778" x="9294813" y="4117975"/>
          <p14:tracePt t="5787" x="9247188" y="4117975"/>
          <p14:tracePt t="5789" x="9231313" y="4117975"/>
          <p14:tracePt t="5795" x="9215438" y="4117975"/>
          <p14:tracePt t="5796" x="9199563" y="4117975"/>
          <p14:tracePt t="5804" x="9151938" y="4117975"/>
          <p14:tracePt t="5813" x="9120188" y="4117975"/>
          <p14:tracePt t="5820" x="9104313" y="4133850"/>
          <p14:tracePt t="5820" x="9088438" y="4133850"/>
          <p14:tracePt t="5828" x="9072563" y="4133850"/>
          <p14:tracePt t="5829" x="9072563" y="4149725"/>
          <p14:tracePt t="5837" x="9040813" y="4149725"/>
          <p14:tracePt t="5845" x="9009063" y="4181475"/>
          <p14:tracePt t="5853" x="8977313" y="4213225"/>
          <p14:tracePt t="5862" x="8945563" y="4213225"/>
          <p14:tracePt t="5871" x="8913813" y="4229100"/>
          <p14:tracePt t="5875" x="8897938" y="4244975"/>
          <p14:tracePt t="5878" x="8882063" y="4260850"/>
          <p14:tracePt t="5886" x="8836025" y="4260850"/>
          <p14:tracePt t="5895" x="8804275" y="4260850"/>
          <p14:tracePt t="5896" x="8772525" y="4260850"/>
          <p14:tracePt t="5903" x="8756650" y="4260850"/>
          <p14:tracePt t="5904" x="8740775" y="4260850"/>
          <p14:tracePt t="5912" x="8709025" y="4276725"/>
          <p14:tracePt t="5920" x="8693150" y="4276725"/>
          <p14:tracePt t="5921" x="8677275" y="4276725"/>
          <p14:tracePt t="5928" x="8645525" y="4276725"/>
          <p14:tracePt t="5937" x="8613775" y="4276725"/>
          <p14:tracePt t="5945" x="8582025" y="4276725"/>
          <p14:tracePt t="5954" x="8550275" y="4276725"/>
          <p14:tracePt t="5962" x="8518525" y="4276725"/>
          <p14:tracePt t="5970" x="8502650" y="4292600"/>
          <p14:tracePt t="5978" x="8470900" y="4292600"/>
          <p14:tracePt t="5987" x="8455025" y="4292600"/>
          <p14:tracePt t="5989" x="8439150" y="4292600"/>
          <p14:tracePt t="5996" x="8423275" y="4308475"/>
          <p14:tracePt t="6003" x="8407400" y="4308475"/>
          <p14:tracePt t="6012" x="8375650" y="4308475"/>
          <p14:tracePt t="6020" x="8359775" y="4324350"/>
          <p14:tracePt t="6021" x="8343900" y="4324350"/>
          <p14:tracePt t="6029" x="8312150" y="4324350"/>
          <p14:tracePt t="6037" x="8312150" y="4340225"/>
          <p14:tracePt t="6037" x="8296275" y="4340225"/>
          <p14:tracePt t="6045" x="8280400" y="4340225"/>
          <p14:tracePt t="6053" x="8248650" y="4340225"/>
          <p14:tracePt t="6062" x="8232775" y="4356100"/>
          <p14:tracePt t="6072" x="8218488" y="4356100"/>
          <p14:tracePt t="6084" x="8202613" y="4356100"/>
          <p14:tracePt t="6142" x="8186738" y="4356100"/>
          <p14:tracePt t="6148" x="8186738" y="4371975"/>
          <p14:tracePt t="6156" x="8170863" y="4371975"/>
          <p14:tracePt t="6298" x="8170863" y="4387850"/>
          <p14:tracePt t="6309" x="8186738" y="4403725"/>
          <p14:tracePt t="6313" x="8218488" y="4403725"/>
          <p14:tracePt t="6316" x="8248650" y="4403725"/>
          <p14:tracePt t="6321" x="8280400" y="4403725"/>
          <p14:tracePt t="6328" x="8312150" y="4403725"/>
          <p14:tracePt t="6329" x="8359775" y="4403725"/>
          <p14:tracePt t="6337" x="8486775" y="4403725"/>
          <p14:tracePt t="6345" x="8629650" y="4403725"/>
          <p14:tracePt t="6354" x="8804275" y="4356100"/>
          <p14:tracePt t="6362" x="9009063" y="4292600"/>
          <p14:tracePt t="6370" x="9215438" y="4229100"/>
          <p14:tracePt t="6379" x="9437688" y="4165600"/>
          <p14:tracePt t="6380" x="9547225" y="4133850"/>
          <p14:tracePt t="6387" x="9658350" y="4086225"/>
          <p14:tracePt t="6395" x="9880600" y="4006850"/>
          <p14:tracePt t="6396" x="9991725" y="3959225"/>
          <p14:tracePt t="6404" x="10117138" y="3911600"/>
          <p14:tracePt t="6405" x="10212388" y="3848100"/>
          <p14:tracePt t="6412" x="10323513" y="3800475"/>
          <p14:tracePt t="6412" x="10418763" y="3738563"/>
          <p14:tracePt t="6420" x="10514013" y="3675063"/>
          <p14:tracePt t="6420" x="10609263" y="3611563"/>
          <p14:tracePt t="6428" x="10702925" y="3516313"/>
          <p14:tracePt t="6429" x="10798175" y="3436938"/>
          <p14:tracePt t="6437" x="10893425" y="3357563"/>
          <p14:tracePt t="6437" x="10972800" y="3278188"/>
          <p14:tracePt t="6445" x="11131550" y="3119438"/>
          <p14:tracePt t="6454" x="11274425" y="2978150"/>
          <p14:tracePt t="6462" x="11383963" y="2803525"/>
          <p14:tracePt t="6470" x="11447463" y="2660650"/>
          <p14:tracePt t="6478" x="11479213" y="2549525"/>
          <p14:tracePt t="6487" x="11495088" y="2470150"/>
          <p14:tracePt t="6495" x="11495088" y="2422525"/>
          <p14:tracePt t="6496" x="11495088" y="2376488"/>
          <p14:tracePt t="6503" x="11495088" y="2360613"/>
          <p14:tracePt t="6504" x="11495088" y="2344738"/>
          <p14:tracePt t="6512" x="11495088" y="2328863"/>
          <p14:tracePt t="6512" x="11495088" y="2312988"/>
          <p14:tracePt t="6520" x="11495088" y="2297113"/>
          <p14:tracePt t="6521" x="11495088" y="2281238"/>
          <p14:tracePt t="6528" x="11495088" y="2265363"/>
          <p14:tracePt t="6529" x="11495088" y="2249488"/>
          <p14:tracePt t="6537" x="11495088" y="2201863"/>
          <p14:tracePt t="6545" x="11495088" y="2170113"/>
          <p14:tracePt t="6554" x="11495088" y="2122488"/>
          <p14:tracePt t="6562" x="11495088" y="2074863"/>
          <p14:tracePt t="6570" x="11495088" y="2027238"/>
          <p14:tracePt t="6578" x="11495088" y="1979613"/>
          <p14:tracePt t="6580" x="11495088" y="1931988"/>
          <p14:tracePt t="6587" x="11510963" y="1900238"/>
          <p14:tracePt t="6595" x="11526838" y="1820863"/>
          <p14:tracePt t="6596" x="11526838" y="1789113"/>
          <p14:tracePt t="6603" x="11526838" y="1757363"/>
          <p14:tracePt t="6604" x="11542713" y="1711325"/>
          <p14:tracePt t="6613" x="11542713" y="1663700"/>
          <p14:tracePt t="6622" x="11542713" y="1631950"/>
          <p14:tracePt t="6628" x="11542713" y="1616075"/>
          <p14:tracePt t="6629" x="11542713" y="1600200"/>
          <p14:tracePt t="6637" x="11542713" y="1584325"/>
          <p14:tracePt t="6653" x="11542713" y="1568450"/>
          <p14:tracePt t="6668" x="11542713" y="1552575"/>
          <p14:tracePt t="6693" x="11542713" y="1536700"/>
          <p14:tracePt t="6842" x="11542713" y="1520825"/>
          <p14:tracePt t="6854" x="11542713" y="1504950"/>
          <p14:tracePt t="6861" x="11558588" y="1489075"/>
          <p14:tracePt t="6872" x="11558588" y="1473200"/>
          <p14:tracePt t="6884" x="11558588" y="1457325"/>
          <p14:tracePt t="6893" x="11558588" y="1441450"/>
          <p14:tracePt t="6896" x="11574463" y="1441450"/>
          <p14:tracePt t="6904" x="11574463" y="1409700"/>
          <p14:tracePt t="6912" x="11574463" y="1393825"/>
          <p14:tracePt t="6924" x="11574463" y="1377950"/>
          <p14:tracePt t="6949" x="11574463" y="1362075"/>
          <p14:tracePt t="6960" x="11574463" y="1346200"/>
          <p14:tracePt t="6981" x="11574463" y="1330325"/>
          <p14:tracePt t="7091" x="11574463" y="1314450"/>
          <p14:tracePt t="7110" x="11590338" y="1314450"/>
          <p14:tracePt t="7125" x="11590338" y="1298575"/>
          <p14:tracePt t="7137" x="11590338" y="1282700"/>
          <p14:tracePt t="8017" x="11590338" y="1266825"/>
          <p14:tracePt t="8029" x="11574463" y="1266825"/>
          <p14:tracePt t="8033" x="11526838" y="1250950"/>
          <p14:tracePt t="8037" x="11510963" y="1250950"/>
          <p14:tracePt t="8045" x="11463338" y="1235075"/>
          <p14:tracePt t="8053" x="11431588" y="1235075"/>
          <p14:tracePt t="8054" x="11415713" y="1235075"/>
          <p14:tracePt t="8062" x="11383963" y="1235075"/>
          <p14:tracePt t="8070" x="11336338" y="1235075"/>
          <p14:tracePt t="8078" x="11288713" y="1235075"/>
          <p14:tracePt t="8087" x="11242675" y="1235075"/>
          <p14:tracePt t="8095" x="11210925" y="1235075"/>
          <p14:tracePt t="8103" x="11163300" y="1235075"/>
          <p14:tracePt t="8111" x="11115675" y="1250950"/>
          <p14:tracePt t="8125" x="11099800" y="1250950"/>
          <p14:tracePt t="8149" x="11083925" y="1250950"/>
          <p14:tracePt t="8154" x="11068050" y="1250950"/>
          <p14:tracePt t="8157" x="11052175" y="1250950"/>
          <p14:tracePt t="8162" x="11052175" y="1235075"/>
          <p14:tracePt t="8170" x="10988675" y="1235075"/>
          <p14:tracePt t="8178" x="10956925" y="1219200"/>
          <p14:tracePt t="8187" x="10877550" y="1219200"/>
          <p14:tracePt t="8195" x="10829925" y="1219200"/>
          <p14:tracePt t="8203" x="10750550" y="1219200"/>
          <p14:tracePt t="8212" x="10656888" y="1250950"/>
          <p14:tracePt t="8220" x="10529888" y="1314450"/>
          <p14:tracePt t="8221" x="10466388" y="1346200"/>
          <p14:tracePt t="8228" x="10402888" y="1362075"/>
          <p14:tracePt t="8229" x="10355263" y="1393825"/>
          <p14:tracePt t="8236" x="10307638" y="1425575"/>
          <p14:tracePt t="8237" x="10260013" y="1441450"/>
          <p14:tracePt t="8245" x="10212388" y="1473200"/>
          <p14:tracePt t="8246" x="10180638" y="1489075"/>
          <p14:tracePt t="8253" x="10148888" y="1520825"/>
          <p14:tracePt t="8255" x="10117138" y="1520825"/>
          <p14:tracePt t="8261" x="10101263" y="1552575"/>
          <p14:tracePt t="8262" x="10085388" y="1552575"/>
          <p14:tracePt t="8270" x="10069513" y="1568450"/>
          <p14:tracePt t="8278" x="10055225" y="1568450"/>
          <p14:tracePt t="8289" x="10039350" y="1568450"/>
          <p14:tracePt t="8301" x="10023475" y="1568450"/>
          <p14:tracePt t="8305" x="10007600" y="1568450"/>
          <p14:tracePt t="8313" x="9991725" y="1568450"/>
          <p14:tracePt t="8321" x="9975850" y="1568450"/>
          <p14:tracePt t="8329" x="9944100" y="1568450"/>
          <p14:tracePt t="8338" x="9912350" y="1568450"/>
          <p14:tracePt t="8345" x="9880600" y="1568450"/>
          <p14:tracePt t="8353" x="9864725" y="1568450"/>
          <p14:tracePt t="8354" x="9817100" y="1568450"/>
          <p14:tracePt t="8361" x="9801225" y="1552575"/>
          <p14:tracePt t="8362" x="9753600" y="1552575"/>
          <p14:tracePt t="8370" x="9674225" y="1520825"/>
          <p14:tracePt t="8378" x="9578975" y="1504950"/>
          <p14:tracePt t="8386" x="9499600" y="1489075"/>
          <p14:tracePt t="8395" x="9421813" y="1473200"/>
          <p14:tracePt t="8404" x="9342438" y="1473200"/>
          <p14:tracePt t="8405" x="9326563" y="1473200"/>
          <p14:tracePt t="8411" x="9294813" y="1473200"/>
          <p14:tracePt t="8420" x="9215438" y="1473200"/>
          <p14:tracePt t="8422" x="9183688" y="1473200"/>
          <p14:tracePt t="8428" x="9151938" y="1473200"/>
          <p14:tracePt t="8429" x="9120188" y="1473200"/>
          <p14:tracePt t="8436" x="9088438" y="1473200"/>
          <p14:tracePt t="8437" x="9056688" y="1473200"/>
          <p14:tracePt t="8445" x="9009063" y="1473200"/>
          <p14:tracePt t="8445" x="8977313" y="1457325"/>
          <p14:tracePt t="8453" x="8929688" y="1457325"/>
          <p14:tracePt t="8463" x="8836025" y="1457325"/>
          <p14:tracePt t="8471" x="8772525" y="1441450"/>
          <p14:tracePt t="8478" x="8740775" y="1441450"/>
          <p14:tracePt t="8487" x="8693150" y="1425575"/>
          <p14:tracePt t="8495" x="8661400" y="1425575"/>
          <p14:tracePt t="8503" x="8613775" y="1425575"/>
          <p14:tracePt t="8512" x="8566150" y="1409700"/>
          <p14:tracePt t="8520" x="8550275" y="1409700"/>
          <p14:tracePt t="8521" x="8550275" y="1393825"/>
          <p14:tracePt t="8528" x="8518525" y="1393825"/>
          <p14:tracePt t="8538" x="8502650" y="1393825"/>
          <p14:tracePt t="8545" x="8470900" y="1377950"/>
          <p14:tracePt t="8553" x="8455025" y="1377950"/>
          <p14:tracePt t="8561" x="8439150" y="1362075"/>
          <p14:tracePt t="8570" x="8407400" y="1362075"/>
          <p14:tracePt t="8578" x="8391525" y="1362075"/>
          <p14:tracePt t="8597" x="8375650" y="1362075"/>
          <p14:tracePt t="8726" x="8375650" y="1346200"/>
          <p14:tracePt t="8770" x="8391525" y="1346200"/>
          <p14:tracePt t="8773" x="8407400" y="1346200"/>
          <p14:tracePt t="8779" x="8423275" y="1346200"/>
          <p14:tracePt t="8787" x="8455025" y="1346200"/>
          <p14:tracePt t="8795" x="8518525" y="1346200"/>
          <p14:tracePt t="8803" x="8566150" y="1346200"/>
          <p14:tracePt t="8812" x="8629650" y="1346200"/>
          <p14:tracePt t="8820" x="8724900" y="1346200"/>
          <p14:tracePt t="8821" x="8756650" y="1346200"/>
          <p14:tracePt t="8828" x="8804275" y="1346200"/>
          <p14:tracePt t="8829" x="8850313" y="1346200"/>
          <p14:tracePt t="8838" x="8913813" y="1346200"/>
          <p14:tracePt t="8845" x="8961438" y="1346200"/>
          <p14:tracePt t="8845" x="9009063" y="1346200"/>
          <p14:tracePt t="8853" x="9088438" y="1346200"/>
          <p14:tracePt t="8862" x="9183688" y="1346200"/>
          <p14:tracePt t="8870" x="9294813" y="1346200"/>
          <p14:tracePt t="8878" x="9374188" y="1346200"/>
          <p14:tracePt t="8887" x="9437688" y="1346200"/>
          <p14:tracePt t="8895" x="9499600" y="1346200"/>
          <p14:tracePt t="8903" x="9531350" y="1346200"/>
          <p14:tracePt t="8912" x="9547225" y="1346200"/>
          <p14:tracePt t="8920" x="9563100" y="1362075"/>
          <p14:tracePt t="10070" x="9578975" y="1362075"/>
          <p14:tracePt t="10079" x="9594850" y="1362075"/>
          <p14:tracePt t="10082" x="9642475" y="1362075"/>
          <p14:tracePt t="10087" x="9690100" y="1362075"/>
          <p14:tracePt t="10094" x="9769475" y="1362075"/>
          <p14:tracePt t="10104" x="9832975" y="1362075"/>
          <p14:tracePt t="10111" x="9896475" y="1362075"/>
          <p14:tracePt t="10120" x="9959975" y="1362075"/>
          <p14:tracePt t="10128" x="10023475" y="1362075"/>
          <p14:tracePt t="10136" x="10069513" y="1362075"/>
          <p14:tracePt t="10145" x="10164763" y="1362075"/>
          <p14:tracePt t="10146" x="10196513" y="1362075"/>
          <p14:tracePt t="10153" x="10212388" y="1362075"/>
          <p14:tracePt t="10154" x="10244138" y="1362075"/>
          <p14:tracePt t="10162" x="10291763" y="1362075"/>
          <p14:tracePt t="10170" x="10323513" y="1362075"/>
          <p14:tracePt t="10171" x="10339388" y="1362075"/>
          <p14:tracePt t="10178" x="10371138" y="1362075"/>
          <p14:tracePt t="10179" x="10387013" y="1362075"/>
          <p14:tracePt t="10187" x="10418763" y="1362075"/>
          <p14:tracePt t="10195" x="10450513" y="1362075"/>
          <p14:tracePt t="10204" x="10482263" y="1377950"/>
          <p14:tracePt t="10211" x="10498138" y="1377950"/>
          <p14:tracePt t="10220" x="10514013" y="1377950"/>
          <p14:tracePt t="10228" x="10545763" y="1377950"/>
          <p14:tracePt t="10236" x="10593388" y="1377950"/>
          <p14:tracePt t="10245" x="10656888" y="1377950"/>
          <p14:tracePt t="10246" x="10687050" y="1377950"/>
          <p14:tracePt t="10253" x="10718800" y="1377950"/>
          <p14:tracePt t="10254" x="10750550" y="1377950"/>
          <p14:tracePt t="10262" x="10782300" y="1377950"/>
          <p14:tracePt t="10262" x="10814050" y="1377950"/>
          <p14:tracePt t="10270" x="10845800" y="1377950"/>
          <p14:tracePt t="10271" x="10861675" y="1377950"/>
          <p14:tracePt t="10278" x="10877550" y="1377950"/>
          <p14:tracePt t="10279" x="10909300" y="1377950"/>
          <p14:tracePt t="10287" x="10925175" y="1377950"/>
          <p14:tracePt t="10295" x="10956925" y="1377950"/>
          <p14:tracePt t="10303" x="10972800" y="1377950"/>
          <p14:tracePt t="10311" x="10988675" y="1377950"/>
          <p14:tracePt t="10320" x="11020425" y="1377950"/>
          <p14:tracePt t="10338" x="11036300" y="1377950"/>
          <p14:tracePt t="10446" x="11052175" y="1393825"/>
          <p14:tracePt t="10542" x="11083925" y="1393825"/>
          <p14:tracePt t="10546" x="11083925" y="1409700"/>
          <p14:tracePt t="10550" x="11099800" y="1409700"/>
          <p14:tracePt t="10555" x="11131550" y="1441450"/>
          <p14:tracePt t="10563" x="11163300" y="1489075"/>
          <p14:tracePt t="10570" x="11195050" y="1552575"/>
          <p14:tracePt t="10571" x="11210925" y="1584325"/>
          <p14:tracePt t="10578" x="11226800" y="1647825"/>
          <p14:tracePt t="10579" x="11258550" y="1695450"/>
          <p14:tracePt t="10588" x="11304588" y="1884363"/>
          <p14:tracePt t="10594" x="11383963" y="2138363"/>
          <p14:tracePt t="10603" x="11415713" y="2422525"/>
          <p14:tracePt t="10611" x="11447463" y="2724150"/>
          <p14:tracePt t="10620" x="11463338" y="2978150"/>
          <p14:tracePt t="10628" x="11495088" y="3214688"/>
          <p14:tracePt t="10637" x="11542713" y="3436938"/>
          <p14:tracePt t="10645" x="11574463" y="3611563"/>
          <p14:tracePt t="10646" x="11574463" y="3675063"/>
          <p14:tracePt t="10653" x="11574463" y="3754438"/>
          <p14:tracePt t="10654" x="11590338" y="3816350"/>
          <p14:tracePt t="10662" x="11590338" y="3879850"/>
          <p14:tracePt t="10662" x="11590338" y="3943350"/>
          <p14:tracePt t="10670" x="11590338" y="3990975"/>
          <p14:tracePt t="10671" x="11590338" y="4038600"/>
          <p14:tracePt t="10678" x="11590338" y="4086225"/>
          <p14:tracePt t="10679" x="11590338" y="4149725"/>
          <p14:tracePt t="10687" x="11590338" y="4292600"/>
          <p14:tracePt t="10695" x="11558588" y="4451350"/>
          <p14:tracePt t="10703" x="11510963" y="4624388"/>
          <p14:tracePt t="10712" x="11463338" y="4799013"/>
          <p14:tracePt t="10720" x="11383963" y="4989513"/>
          <p14:tracePt t="10728" x="11336338" y="5146675"/>
          <p14:tracePt t="10736" x="11288713" y="5305425"/>
          <p14:tracePt t="10745" x="11242675" y="5432425"/>
          <p14:tracePt t="10746" x="11226800" y="5480050"/>
          <p14:tracePt t="10754" x="11179175" y="5575300"/>
          <p14:tracePt t="10762" x="11147425" y="5622925"/>
          <p14:tracePt t="10770" x="11131550" y="5654675"/>
          <p14:tracePt t="10770" x="11131550" y="5670550"/>
          <p14:tracePt t="10778" x="11115675" y="5686425"/>
          <p14:tracePt t="10779" x="11099800" y="5718175"/>
          <p14:tracePt t="10786" x="11083925" y="5718175"/>
          <p14:tracePt t="10787" x="11083925" y="5734050"/>
          <p14:tracePt t="10795" x="11020425" y="5749925"/>
          <p14:tracePt t="10803" x="10956925" y="5781675"/>
          <p14:tracePt t="10811" x="10877550" y="5781675"/>
          <p14:tracePt t="10820" x="10766425" y="5781675"/>
          <p14:tracePt t="10828" x="10609263" y="5781675"/>
          <p14:tracePt t="10836" x="10450513" y="5781675"/>
          <p14:tracePt t="10845" x="10275888" y="5781675"/>
          <p14:tracePt t="10846" x="10180638" y="5781675"/>
          <p14:tracePt t="10853" x="10101263" y="5781675"/>
          <p14:tracePt t="10862" x="9832975" y="5749925"/>
          <p14:tracePt t="10871" x="9642475" y="5702300"/>
          <p14:tracePt t="10878" x="9578975" y="5670550"/>
          <p14:tracePt t="10878" x="9483725" y="5638800"/>
          <p14:tracePt t="10886" x="9310688" y="5591175"/>
          <p14:tracePt t="10895" x="9136063" y="5543550"/>
          <p14:tracePt t="10904" x="8977313" y="5495925"/>
          <p14:tracePt t="10912" x="8866188" y="5464175"/>
          <p14:tracePt t="10920" x="8756650" y="5448300"/>
          <p14:tracePt t="10928" x="8645525" y="5432425"/>
          <p14:tracePt t="10937" x="8582025" y="5432425"/>
          <p14:tracePt t="10938" x="8566150" y="5432425"/>
          <p14:tracePt t="10945" x="8534400" y="5416550"/>
          <p14:tracePt t="10946" x="8518525" y="5416550"/>
          <p14:tracePt t="11051" x="8502650" y="5416550"/>
          <p14:tracePt t="11066" x="8486775" y="5416550"/>
          <p14:tracePt t="11078" x="8486775" y="5432425"/>
          <p14:tracePt t="11082" x="8470900" y="5448300"/>
          <p14:tracePt t="11086" x="8470900" y="5464175"/>
          <p14:tracePt t="11095" x="8455025" y="5511800"/>
          <p14:tracePt t="11103" x="8423275" y="5575300"/>
          <p14:tracePt t="11111" x="8391525" y="5622925"/>
          <p14:tracePt t="11120" x="8328025" y="5670550"/>
          <p14:tracePt t="11128" x="8248650" y="5702300"/>
          <p14:tracePt t="11136" x="8170863" y="5749925"/>
          <p14:tracePt t="11138" x="8123238" y="5749925"/>
          <p14:tracePt t="11145" x="8075613" y="5749925"/>
          <p14:tracePt t="11153" x="7948613" y="5749925"/>
          <p14:tracePt t="11161" x="7805738" y="5749925"/>
          <p14:tracePt t="11170" x="7616825" y="5749925"/>
          <p14:tracePt t="11178" x="7410450" y="5749925"/>
          <p14:tracePt t="11187" x="7013575" y="5622925"/>
          <p14:tracePt t="11195" x="6872288" y="5591175"/>
          <p14:tracePt t="11196" x="6745288" y="5527675"/>
          <p14:tracePt t="11203" x="6586538" y="5480050"/>
          <p14:tracePt t="11204" x="6427788" y="5416550"/>
          <p14:tracePt t="11212" x="6127750" y="5305425"/>
          <p14:tracePt t="11220" x="5826125" y="5162550"/>
          <p14:tracePt t="11228" x="5494338" y="5005388"/>
          <p14:tracePt t="11237" x="5162550" y="4830763"/>
          <p14:tracePt t="11245" x="4813300" y="4656138"/>
          <p14:tracePt t="11253" x="4481513" y="4465638"/>
          <p14:tracePt t="11262" x="4164013" y="4276725"/>
          <p14:tracePt t="11270" x="3943350" y="4102100"/>
          <p14:tracePt t="11271" x="3863975" y="4022725"/>
          <p14:tracePt t="11278" x="3784600" y="3959225"/>
          <p14:tracePt t="11279" x="3736975" y="3879850"/>
          <p14:tracePt t="11286" x="3673475" y="3800475"/>
          <p14:tracePt t="11287" x="3641725" y="3754438"/>
          <p14:tracePt t="11295" x="3594100" y="3675063"/>
          <p14:tracePt t="11295" x="3594100" y="3643313"/>
          <p14:tracePt t="11303" x="3546475" y="3563938"/>
          <p14:tracePt t="11311" x="3546475" y="3532188"/>
          <p14:tracePt t="11313" x="3546475" y="3500438"/>
          <p14:tracePt t="11320" x="3546475" y="3468688"/>
          <p14:tracePt t="11328" x="3546475" y="3436938"/>
          <p14:tracePt t="11336" x="3546475" y="3421063"/>
          <p14:tracePt t="11345" x="3546475" y="3389313"/>
          <p14:tracePt t="11355" x="3546475" y="3373438"/>
          <p14:tracePt t="11371" x="3546475" y="3357563"/>
          <p14:tracePt t="11592" x="3546475" y="3341688"/>
          <p14:tracePt t="11606" x="3546475" y="3325813"/>
          <p14:tracePt t="11609" x="3546475" y="3309938"/>
          <p14:tracePt t="11620" x="3546475" y="3294063"/>
          <p14:tracePt t="11628" x="3546475" y="3278188"/>
          <p14:tracePt t="11631" x="3546475" y="3262313"/>
          <p14:tracePt t="11637" x="3546475" y="3246438"/>
          <p14:tracePt t="11645" x="3546475" y="3230563"/>
          <p14:tracePt t="11654" x="3546475" y="3214688"/>
          <p14:tracePt t="11662" x="3546475" y="3198813"/>
          <p14:tracePt t="11676" x="3546475" y="3182938"/>
          <p14:tracePt t="11707" x="3530600" y="3182938"/>
          <p14:tracePt t="11712" x="3514725" y="3182938"/>
          <p14:tracePt t="11719" x="3498850" y="3182938"/>
          <p14:tracePt t="11723" x="3482975" y="3182938"/>
          <p14:tracePt t="11731" x="3451225" y="3182938"/>
          <p14:tracePt t="11736" x="3435350" y="3182938"/>
          <p14:tracePt t="11745" x="3403600" y="3182938"/>
          <p14:tracePt t="11753" x="3371850" y="3182938"/>
          <p14:tracePt t="11762" x="3355975" y="3167063"/>
          <p14:tracePt t="11770" x="3325813" y="3167063"/>
          <p14:tracePt t="11772" x="3309938" y="3167063"/>
          <p14:tracePt t="11779" x="3278188" y="3167063"/>
          <p14:tracePt t="11787" x="3262313" y="3167063"/>
          <p14:tracePt t="11795" x="3246438" y="3167063"/>
          <p14:tracePt t="11804" x="3230563" y="3167063"/>
          <p14:tracePt t="11811" x="3214688" y="3167063"/>
          <p14:tracePt t="11820" x="3182938" y="3167063"/>
          <p14:tracePt t="11828" x="3151188" y="3167063"/>
          <p14:tracePt t="11837" x="3119438" y="3182938"/>
          <p14:tracePt t="11845" x="3071813" y="3198813"/>
          <p14:tracePt t="11853" x="3024188" y="3214688"/>
          <p14:tracePt t="11861" x="2976563" y="3246438"/>
          <p14:tracePt t="11870" x="2928938" y="3278188"/>
          <p14:tracePt t="11871" x="2913063" y="3294063"/>
          <p14:tracePt t="11878" x="2913063" y="3309938"/>
          <p14:tracePt t="11878" x="2897188" y="3309938"/>
          <p14:tracePt t="11887" x="2881313" y="3325813"/>
          <p14:tracePt t="11895" x="2865438" y="3325813"/>
          <p14:tracePt t="11913" x="2865438" y="3341688"/>
          <p14:tracePt t="11920" x="2849563" y="3341688"/>
          <p14:tracePt t="11939" x="2833688" y="3357563"/>
          <p14:tracePt t="11955" x="2817813" y="3357563"/>
          <p14:tracePt t="11959" x="2817813" y="3373438"/>
          <p14:tracePt t="11967" x="2817813" y="3389313"/>
          <p14:tracePt t="11975" x="2817813" y="3405188"/>
          <p14:tracePt t="11978" x="2817813" y="3421063"/>
          <p14:tracePt t="11987" x="2801938" y="3421063"/>
          <p14:tracePt t="11987" x="2801938" y="3436938"/>
          <p14:tracePt t="11995" x="2801938" y="3452813"/>
          <p14:tracePt t="12007" x="2801938" y="3468688"/>
          <p14:tracePt t="12012" x="2801938" y="3484563"/>
          <p14:tracePt t="12021" x="2801938" y="3500438"/>
          <p14:tracePt t="12031" x="2801938" y="3516313"/>
          <p14:tracePt t="12039" x="2786063" y="3532188"/>
          <p14:tracePt t="12047" x="2786063" y="3548063"/>
          <p14:tracePt t="12059" x="2770188" y="3563938"/>
          <p14:tracePt t="12067" x="2754313" y="3563938"/>
          <p14:tracePt t="12071" x="2754313" y="3579813"/>
          <p14:tracePt t="12079" x="2740025" y="3595688"/>
          <p14:tracePt t="12087" x="2724150" y="3611563"/>
          <p14:tracePt t="12095" x="2724150" y="3627438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矢印: ストライプ 22">
            <a:extLst>
              <a:ext uri="{FF2B5EF4-FFF2-40B4-BE49-F238E27FC236}">
                <a16:creationId xmlns:a16="http://schemas.microsoft.com/office/drawing/2014/main" id="{F8D7D59F-8548-476E-4815-6E05B9231F88}"/>
              </a:ext>
            </a:extLst>
          </p:cNvPr>
          <p:cNvSpPr/>
          <p:nvPr/>
        </p:nvSpPr>
        <p:spPr>
          <a:xfrm>
            <a:off x="2424000" y="3384000"/>
            <a:ext cx="7801882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ストライプ 20">
            <a:extLst>
              <a:ext uri="{FF2B5EF4-FFF2-40B4-BE49-F238E27FC236}">
                <a16:creationId xmlns:a16="http://schemas.microsoft.com/office/drawing/2014/main" id="{61793497-1C83-FB66-4C07-51AC1252777C}"/>
              </a:ext>
            </a:extLst>
          </p:cNvPr>
          <p:cNvSpPr/>
          <p:nvPr/>
        </p:nvSpPr>
        <p:spPr>
          <a:xfrm>
            <a:off x="2424000" y="2844000"/>
            <a:ext cx="7200000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ストライプ 19">
            <a:extLst>
              <a:ext uri="{FF2B5EF4-FFF2-40B4-BE49-F238E27FC236}">
                <a16:creationId xmlns:a16="http://schemas.microsoft.com/office/drawing/2014/main" id="{9A29F2C5-2414-7C54-6069-2CA489A10B14}"/>
              </a:ext>
            </a:extLst>
          </p:cNvPr>
          <p:cNvSpPr/>
          <p:nvPr/>
        </p:nvSpPr>
        <p:spPr>
          <a:xfrm>
            <a:off x="1740000" y="2304000"/>
            <a:ext cx="8485883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ストライプ 18">
            <a:extLst>
              <a:ext uri="{FF2B5EF4-FFF2-40B4-BE49-F238E27FC236}">
                <a16:creationId xmlns:a16="http://schemas.microsoft.com/office/drawing/2014/main" id="{BFF67D25-BEDB-ED95-F24B-C1D375D7E1D7}"/>
              </a:ext>
            </a:extLst>
          </p:cNvPr>
          <p:cNvSpPr/>
          <p:nvPr/>
        </p:nvSpPr>
        <p:spPr>
          <a:xfrm>
            <a:off x="1740000" y="1764000"/>
            <a:ext cx="8485882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ストライプ 17">
            <a:extLst>
              <a:ext uri="{FF2B5EF4-FFF2-40B4-BE49-F238E27FC236}">
                <a16:creationId xmlns:a16="http://schemas.microsoft.com/office/drawing/2014/main" id="{D48B4CF1-321E-0760-A2EB-259C477523B1}"/>
              </a:ext>
            </a:extLst>
          </p:cNvPr>
          <p:cNvSpPr/>
          <p:nvPr/>
        </p:nvSpPr>
        <p:spPr>
          <a:xfrm>
            <a:off x="1740000" y="1224000"/>
            <a:ext cx="8485882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ストライプ 14">
            <a:extLst>
              <a:ext uri="{FF2B5EF4-FFF2-40B4-BE49-F238E27FC236}">
                <a16:creationId xmlns:a16="http://schemas.microsoft.com/office/drawing/2014/main" id="{561E3574-5ED0-2E3B-9676-9D3DB2A947C1}"/>
              </a:ext>
            </a:extLst>
          </p:cNvPr>
          <p:cNvSpPr/>
          <p:nvPr/>
        </p:nvSpPr>
        <p:spPr>
          <a:xfrm>
            <a:off x="1740000" y="618474"/>
            <a:ext cx="1800000" cy="576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5DDC2B-82B5-A7F7-34AD-EB804813B04C}"/>
              </a:ext>
            </a:extLst>
          </p:cNvPr>
          <p:cNvSpPr txBox="1"/>
          <p:nvPr/>
        </p:nvSpPr>
        <p:spPr>
          <a:xfrm>
            <a:off x="1983297" y="180001"/>
            <a:ext cx="828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高血圧対策（準備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本格実施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2016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浸透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2019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32BBF9-10EA-AC58-EA1D-0586121FF85C}"/>
              </a:ext>
            </a:extLst>
          </p:cNvPr>
          <p:cNvSpPr txBox="1"/>
          <p:nvPr/>
        </p:nvSpPr>
        <p:spPr>
          <a:xfrm>
            <a:off x="1884000" y="590481"/>
            <a:ext cx="1484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高血圧対策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E4FF07-7217-DB44-FF36-3A5638852923}"/>
              </a:ext>
            </a:extLst>
          </p:cNvPr>
          <p:cNvSpPr txBox="1"/>
          <p:nvPr/>
        </p:nvSpPr>
        <p:spPr>
          <a:xfrm>
            <a:off x="1812001" y="1196007"/>
            <a:ext cx="239565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特定健診受診率向上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H26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077B63-417C-2B3B-B74A-3FD5CF5AC513}"/>
              </a:ext>
            </a:extLst>
          </p:cNvPr>
          <p:cNvSpPr txBox="1"/>
          <p:nvPr/>
        </p:nvSpPr>
        <p:spPr>
          <a:xfrm>
            <a:off x="1812000" y="2276007"/>
            <a:ext cx="51221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健診結果を基とした高血圧未治療者の通院勧奨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H26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12231D-DDEF-59F2-460B-A4444BF673C1}"/>
              </a:ext>
            </a:extLst>
          </p:cNvPr>
          <p:cNvSpPr txBox="1"/>
          <p:nvPr/>
        </p:nvSpPr>
        <p:spPr>
          <a:xfrm>
            <a:off x="1812001" y="1736007"/>
            <a:ext cx="30930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保健指導スキルアップ研修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H26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1BECF15-7C2B-EC2B-EE8D-6094899BB03E}"/>
              </a:ext>
            </a:extLst>
          </p:cNvPr>
          <p:cNvSpPr txBox="1"/>
          <p:nvPr/>
        </p:nvSpPr>
        <p:spPr>
          <a:xfrm>
            <a:off x="2532001" y="2816007"/>
            <a:ext cx="12358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保健師増員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H27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59F20FE-62DB-0949-B7FF-C057B2FE14B5}"/>
              </a:ext>
            </a:extLst>
          </p:cNvPr>
          <p:cNvSpPr txBox="1"/>
          <p:nvPr/>
        </p:nvSpPr>
        <p:spPr>
          <a:xfrm>
            <a:off x="2532000" y="3356007"/>
            <a:ext cx="12358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血圧計貸出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H27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4" name="Picture 2" descr="C:\Users\宮本 洋司\Desktop\宮本係長に写真\20190620_1754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t="13549" r="7271" b="-484"/>
          <a:stretch/>
        </p:blipFill>
        <p:spPr bwMode="auto">
          <a:xfrm>
            <a:off x="5982940" y="2164990"/>
            <a:ext cx="3781180" cy="2903399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>
            <a:extLst>
              <a:ext uri="{FF2B5EF4-FFF2-40B4-BE49-F238E27FC236}">
                <a16:creationId xmlns:a16="http://schemas.microsoft.com/office/drawing/2014/main" id="{5346E250-C103-1EEC-2C64-CEDCB6337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" t="8038" r="5719" b="146"/>
          <a:stretch/>
        </p:blipFill>
        <p:spPr bwMode="auto">
          <a:xfrm>
            <a:off x="4270206" y="2606843"/>
            <a:ext cx="1357671" cy="98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図 9" descr="レストランのテーブルでノートパソコンを使っている人たち&#10;&#10;自動的に生成された説明">
            <a:extLst>
              <a:ext uri="{FF2B5EF4-FFF2-40B4-BE49-F238E27FC236}">
                <a16:creationId xmlns:a16="http://schemas.microsoft.com/office/drawing/2014/main" id="{E7274CFE-AD4D-E68F-5A3B-4CDAF794E6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52" r="4707" b="3050"/>
          <a:stretch/>
        </p:blipFill>
        <p:spPr>
          <a:xfrm>
            <a:off x="4373062" y="1215939"/>
            <a:ext cx="1921142" cy="10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6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96"/>
    </mc:Choice>
    <mc:Fallback xmlns="">
      <p:transition spd="slow" advTm="44296"/>
    </mc:Fallback>
  </mc:AlternateContent>
  <p:extLst>
    <p:ext uri="{3A86A75C-4F4B-4683-9AE1-C65F6400EC91}">
      <p14:laserTraceLst xmlns:p14="http://schemas.microsoft.com/office/powerpoint/2010/main">
        <p14:tracePtLst>
          <p14:tracePt t="7126" x="2708275" y="3627438"/>
          <p14:tracePt t="7133" x="2692400" y="3627438"/>
          <p14:tracePt t="7137" x="2676525" y="3627438"/>
          <p14:tracePt t="7141" x="2660650" y="3611563"/>
          <p14:tracePt t="7147" x="2644775" y="3611563"/>
          <p14:tracePt t="7156" x="2581275" y="3579813"/>
          <p14:tracePt t="7164" x="2533650" y="3532188"/>
          <p14:tracePt t="7173" x="2486025" y="3500438"/>
          <p14:tracePt t="7174" x="2470150" y="3468688"/>
          <p14:tracePt t="7181" x="2454275" y="3452813"/>
          <p14:tracePt t="7181" x="2406650" y="3436938"/>
          <p14:tracePt t="7189" x="2359025" y="3389313"/>
          <p14:tracePt t="7197" x="2327275" y="3373438"/>
          <p14:tracePt t="7198" x="2295525" y="3341688"/>
          <p14:tracePt t="7205" x="2263775" y="3309938"/>
          <p14:tracePt t="7206" x="2200275" y="3246438"/>
          <p14:tracePt t="7214" x="2122488" y="3182938"/>
          <p14:tracePt t="7222" x="2058988" y="3087688"/>
          <p14:tracePt t="7230" x="1979613" y="2994025"/>
          <p14:tracePt t="7239" x="1916113" y="2930525"/>
          <p14:tracePt t="7247" x="1868488" y="2898775"/>
          <p14:tracePt t="7255" x="1836738" y="2851150"/>
          <p14:tracePt t="7264" x="1820863" y="2819400"/>
          <p14:tracePt t="7272" x="1804988" y="2803525"/>
          <p14:tracePt t="7280" x="1804988" y="2771775"/>
          <p14:tracePt t="7281" x="1804988" y="2755900"/>
          <p14:tracePt t="7289" x="1804988" y="2740025"/>
          <p14:tracePt t="7297" x="1804988" y="2724150"/>
          <p14:tracePt t="7298" x="1804988" y="2708275"/>
          <p14:tracePt t="7305" x="1804988" y="2692400"/>
          <p14:tracePt t="7314" x="1804988" y="2676525"/>
          <p14:tracePt t="7322" x="1804988" y="2660650"/>
          <p14:tracePt t="7331" x="1804988" y="2644775"/>
          <p14:tracePt t="7339" x="1804988" y="2628900"/>
          <p14:tracePt t="7347" x="1804988" y="2613025"/>
          <p14:tracePt t="7356" x="1804988" y="2597150"/>
          <p14:tracePt t="7357" x="1804988" y="2581275"/>
          <p14:tracePt t="7365" x="1804988" y="2565400"/>
          <p14:tracePt t="7374" x="1804988" y="2549525"/>
          <p14:tracePt t="7381" x="1804988" y="2533650"/>
          <p14:tracePt t="7389" x="1804988" y="2517775"/>
          <p14:tracePt t="7397" x="1804988" y="2501900"/>
          <p14:tracePt t="7405" x="1804988" y="2486025"/>
          <p14:tracePt t="7406" x="1804988" y="2470150"/>
          <p14:tracePt t="7414" x="1804988" y="2454275"/>
          <p14:tracePt t="7414" x="1804988" y="2438400"/>
          <p14:tracePt t="7422" x="1804988" y="2406650"/>
          <p14:tracePt t="7430" x="1804988" y="2376488"/>
          <p14:tracePt t="7439" x="1804988" y="2360613"/>
          <p14:tracePt t="7447" x="1804988" y="2344738"/>
          <p14:tracePt t="7455" x="1804988" y="2328863"/>
          <p14:tracePt t="7465" x="1804988" y="2312988"/>
          <p14:tracePt t="7466" x="1789113" y="2312988"/>
          <p14:tracePt t="7473" x="1773238" y="2297113"/>
          <p14:tracePt t="7486" x="1757363" y="2281238"/>
          <p14:tracePt t="7493" x="1741488" y="2281238"/>
          <p14:tracePt t="7498" x="1741488" y="2265363"/>
          <p14:tracePt t="7506" x="1725613" y="2249488"/>
          <p14:tracePt t="7506" x="1709738" y="2233613"/>
          <p14:tracePt t="7514" x="1677988" y="2185988"/>
          <p14:tracePt t="7522" x="1646238" y="2122488"/>
          <p14:tracePt t="7530" x="1614488" y="2074863"/>
          <p14:tracePt t="7539" x="1582738" y="2027238"/>
          <p14:tracePt t="7547" x="1550988" y="1979613"/>
          <p14:tracePt t="7556" x="1520825" y="1947863"/>
          <p14:tracePt t="7564" x="1489075" y="1900238"/>
          <p14:tracePt t="7572" x="1457325" y="1868488"/>
          <p14:tracePt t="7574" x="1457325" y="1852613"/>
          <p14:tracePt t="7580" x="1457325" y="1836738"/>
          <p14:tracePt t="7581" x="1441450" y="1836738"/>
          <p14:tracePt t="7589" x="1441450" y="1820863"/>
          <p14:tracePt t="7598" x="1425575" y="1804988"/>
          <p14:tracePt t="7613" x="1425575" y="1789113"/>
          <p14:tracePt t="7622" x="1409700" y="1773238"/>
          <p14:tracePt t="7625" x="1409700" y="1757363"/>
          <p14:tracePt t="7633" x="1393825" y="1741488"/>
          <p14:tracePt t="7639" x="1393825" y="1725613"/>
          <p14:tracePt t="7647" x="1393825" y="1711325"/>
          <p14:tracePt t="7655" x="1377950" y="1679575"/>
          <p14:tracePt t="7665" x="1362075" y="1663700"/>
          <p14:tracePt t="7673" x="1346200" y="1647825"/>
          <p14:tracePt t="7845" x="1346200" y="1631950"/>
          <p14:tracePt t="7869" x="1346200" y="1616075"/>
          <p14:tracePt t="7873" x="1362075" y="1616075"/>
          <p14:tracePt t="7882" x="1377950" y="1616075"/>
          <p14:tracePt t="7893" x="1393825" y="1616075"/>
          <p14:tracePt t="7901" x="1409700" y="1616075"/>
          <p14:tracePt t="7909" x="1425575" y="1616075"/>
          <p14:tracePt t="7986" x="1425575" y="1600200"/>
          <p14:tracePt t="7993" x="1441450" y="1600200"/>
          <p14:tracePt t="8006" x="1441450" y="1584325"/>
          <p14:tracePt t="8021" x="1441450" y="1568450"/>
          <p14:tracePt t="8049" x="1441450" y="1552575"/>
          <p14:tracePt t="8053" x="1441450" y="1536700"/>
          <p14:tracePt t="8057" x="1457325" y="1536700"/>
          <p14:tracePt t="8069" x="1457325" y="1520825"/>
          <p14:tracePt t="8077" x="1457325" y="1504950"/>
          <p14:tracePt t="8081" x="1473200" y="1504950"/>
          <p14:tracePt t="8089" x="1489075" y="1489075"/>
          <p14:tracePt t="8233" x="1489075" y="1473200"/>
          <p14:tracePt t="8241" x="1504950" y="1473200"/>
          <p14:tracePt t="8246" x="1504950" y="1457325"/>
          <p14:tracePt t="8251" x="1520825" y="1457325"/>
          <p14:tracePt t="8257" x="1535113" y="1441450"/>
          <p14:tracePt t="8265" x="1550988" y="1441450"/>
          <p14:tracePt t="8272" x="1566863" y="1425575"/>
          <p14:tracePt t="8280" x="1566863" y="1409700"/>
          <p14:tracePt t="8290" x="1582738" y="1409700"/>
          <p14:tracePt t="8297" x="1582738" y="1393825"/>
          <p14:tracePt t="8305" x="1598613" y="1393825"/>
          <p14:tracePt t="8317" x="1598613" y="1377950"/>
          <p14:tracePt t="8325" x="1614488" y="1377950"/>
          <p14:tracePt t="8337" x="1630363" y="1377950"/>
          <p14:tracePt t="8349" x="1630363" y="1362075"/>
          <p14:tracePt t="8361" x="1630363" y="1346200"/>
          <p14:tracePt t="8371" x="1646238" y="1346200"/>
          <p14:tracePt t="8390" x="1646238" y="1330325"/>
          <p14:tracePt t="8466" x="1646238" y="1314450"/>
          <p14:tracePt t="8482" x="1646238" y="1298575"/>
          <p14:tracePt t="8490" x="1646238" y="1282700"/>
          <p14:tracePt t="8502" x="1646238" y="1266825"/>
          <p14:tracePt t="8510" x="1646238" y="1250950"/>
          <p14:tracePt t="8518" x="1646238" y="1235075"/>
          <p14:tracePt t="8522" x="1646238" y="1219200"/>
          <p14:tracePt t="8526" x="1646238" y="1203325"/>
          <p14:tracePt t="8534" x="1646238" y="1187450"/>
          <p14:tracePt t="8539" x="1662113" y="1187450"/>
          <p14:tracePt t="8547" x="1662113" y="1155700"/>
          <p14:tracePt t="8555" x="1662113" y="1139825"/>
          <p14:tracePt t="8563" x="1662113" y="1123950"/>
          <p14:tracePt t="8572" x="1662113" y="1108075"/>
          <p14:tracePt t="8581" x="1662113" y="1092200"/>
          <p14:tracePt t="8582" x="1662113" y="1076325"/>
          <p14:tracePt t="8679" x="1662113" y="1060450"/>
          <p14:tracePt t="8743" x="1662113" y="1044575"/>
          <p14:tracePt t="9154" x="1662113" y="1028700"/>
          <p14:tracePt t="11035" x="1662113" y="1014413"/>
          <p14:tracePt t="11059" x="1662113" y="998538"/>
          <p14:tracePt t="11071" x="1677988" y="998538"/>
          <p14:tracePt t="11252" x="1677988" y="982663"/>
          <p14:tracePt t="11259" x="1677988" y="966788"/>
          <p14:tracePt t="11288" x="1677988" y="950913"/>
          <p14:tracePt t="11308" x="1693863" y="935038"/>
          <p14:tracePt t="11324" x="1693863" y="919163"/>
          <p14:tracePt t="11335" x="1693863" y="903288"/>
          <p14:tracePt t="11351" x="1693863" y="887413"/>
          <p14:tracePt t="11536" x="1693863" y="871538"/>
          <p14:tracePt t="11552" x="1693863" y="855663"/>
          <p14:tracePt t="11576" x="1693863" y="839788"/>
          <p14:tracePt t="11592" x="1709738" y="839788"/>
          <p14:tracePt t="11599" x="1709738" y="823913"/>
          <p14:tracePt t="11628" x="1709738" y="808038"/>
          <p14:tracePt t="12201" x="1693863" y="823913"/>
          <p14:tracePt t="12220" x="1677988" y="839788"/>
          <p14:tracePt t="12228" x="1677988" y="855663"/>
          <p14:tracePt t="12244" x="1677988" y="871538"/>
          <p14:tracePt t="12247" x="1662113" y="871538"/>
          <p14:tracePt t="12256" x="1662113" y="887413"/>
          <p14:tracePt t="12272" x="1662113" y="903288"/>
          <p14:tracePt t="12275" x="1662113" y="919163"/>
          <p14:tracePt t="12537" x="1662113" y="935038"/>
          <p14:tracePt t="13095" x="1662113" y="966788"/>
          <p14:tracePt t="13100" x="1662113" y="982663"/>
          <p14:tracePt t="13108" x="1662113" y="998538"/>
          <p14:tracePt t="13114" x="1662113" y="1014413"/>
          <p14:tracePt t="13123" x="1662113" y="1028700"/>
          <p14:tracePt t="13132" x="1677988" y="1044575"/>
          <p14:tracePt t="13157" x="1693863" y="1060450"/>
          <p14:tracePt t="13177" x="1709738" y="1076325"/>
          <p14:tracePt t="13189" x="1709738" y="1092200"/>
          <p14:tracePt t="13197" x="1725613" y="1092200"/>
          <p14:tracePt t="13205" x="1725613" y="1108075"/>
          <p14:tracePt t="13230" x="1741488" y="1108075"/>
          <p14:tracePt t="13262" x="1741488" y="1123950"/>
          <p14:tracePt t="13266" x="1757363" y="1123950"/>
          <p14:tracePt t="13273" x="1757363" y="1139825"/>
          <p14:tracePt t="13281" x="1757363" y="1155700"/>
          <p14:tracePt t="13292" x="1757363" y="1171575"/>
          <p14:tracePt t="13304" x="1757363" y="1187450"/>
          <p14:tracePt t="13338" x="1773238" y="1203325"/>
          <p14:tracePt t="13425" x="1773238" y="1219200"/>
          <p14:tracePt t="15633" x="1773238" y="1235075"/>
          <p14:tracePt t="15645" x="1773238" y="1250950"/>
          <p14:tracePt t="15658" x="1773238" y="1266825"/>
          <p14:tracePt t="15665" x="1773238" y="1282700"/>
          <p14:tracePt t="15673" x="1773238" y="1298575"/>
          <p14:tracePt t="15681" x="1773238" y="1314450"/>
          <p14:tracePt t="15689" x="1773238" y="1346200"/>
          <p14:tracePt t="15698" x="1773238" y="1362075"/>
          <p14:tracePt t="15706" x="1773238" y="1393825"/>
          <p14:tracePt t="15714" x="1773238" y="1409700"/>
          <p14:tracePt t="15717" x="1789113" y="1409700"/>
          <p14:tracePt t="15722" x="1789113" y="1425575"/>
          <p14:tracePt t="15733" x="1804988" y="1441450"/>
          <p14:tracePt t="15741" x="1804988" y="1457325"/>
          <p14:tracePt t="15749" x="1820863" y="1457325"/>
          <p14:tracePt t="15766" x="1820863" y="1473200"/>
          <p14:tracePt t="15786" x="1820863" y="1489075"/>
          <p14:tracePt t="15826" x="1836738" y="1504950"/>
          <p14:tracePt t="15890" x="1836738" y="1520825"/>
          <p14:tracePt t="15893" x="1836738" y="1536700"/>
          <p14:tracePt t="15909" x="1836738" y="1552575"/>
          <p14:tracePt t="16353" x="1836738" y="1568450"/>
          <p14:tracePt t="16361" x="1820863" y="1568450"/>
          <p14:tracePt t="16365" x="1804988" y="1568450"/>
          <p14:tracePt t="16372" x="1789113" y="1568450"/>
          <p14:tracePt t="16380" x="1757363" y="1568450"/>
          <p14:tracePt t="16505" x="1741488" y="1568450"/>
          <p14:tracePt t="16529" x="1741488" y="1584325"/>
          <p14:tracePt t="16533" x="1741488" y="1600200"/>
          <p14:tracePt t="16546" x="1741488" y="1616075"/>
          <p14:tracePt t="16557" x="1741488" y="1631950"/>
          <p14:tracePt t="16569" x="1741488" y="1647825"/>
          <p14:tracePt t="16573" x="1741488" y="1663700"/>
          <p14:tracePt t="16593" x="1741488" y="1679575"/>
          <p14:tracePt t="16610" x="1757363" y="1679575"/>
          <p14:tracePt t="20885" x="1741488" y="1679575"/>
          <p14:tracePt t="20894" x="1741488" y="1695450"/>
          <p14:tracePt t="21001" x="1741488" y="1711325"/>
          <p14:tracePt t="21009" x="1741488" y="1725613"/>
          <p14:tracePt t="21025" x="1741488" y="1741488"/>
          <p14:tracePt t="21032" x="1741488" y="1757363"/>
          <p14:tracePt t="21044" x="1741488" y="1773238"/>
          <p14:tracePt t="21048" x="1741488" y="1789113"/>
          <p14:tracePt t="21055" x="1741488" y="1804988"/>
          <p14:tracePt t="21064" x="1741488" y="1820863"/>
          <p14:tracePt t="21073" x="1741488" y="1868488"/>
          <p14:tracePt t="21081" x="1741488" y="1884363"/>
          <p14:tracePt t="21089" x="1741488" y="1900238"/>
          <p14:tracePt t="21089" x="1741488" y="1916113"/>
          <p14:tracePt t="21096" x="1741488" y="1931988"/>
          <p14:tracePt t="21105" x="1741488" y="1947863"/>
          <p14:tracePt t="21113" x="1741488" y="1963738"/>
          <p14:tracePt t="21122" x="1741488" y="1979613"/>
          <p14:tracePt t="21141" x="1741488" y="1995488"/>
          <p14:tracePt t="21156" x="1741488" y="2011363"/>
          <p14:tracePt t="21254" x="1725613" y="2011363"/>
          <p14:tracePt t="21261" x="1709738" y="2011363"/>
          <p14:tracePt t="21265" x="1693863" y="2011363"/>
          <p14:tracePt t="21273" x="1677988" y="1995488"/>
          <p14:tracePt t="21284" x="1662113" y="1995488"/>
          <p14:tracePt t="21292" x="1646238" y="1995488"/>
          <p14:tracePt t="21297" x="1630363" y="1979613"/>
          <p14:tracePt t="21338" x="1614488" y="1979613"/>
          <p14:tracePt t="21394" x="1614488" y="1995488"/>
          <p14:tracePt t="21398" x="1614488" y="2011363"/>
          <p14:tracePt t="21409" x="1614488" y="2027238"/>
          <p14:tracePt t="21442" x="1614488" y="2043113"/>
          <p14:tracePt t="21577" x="1598613" y="2043113"/>
          <p14:tracePt t="21589" x="1598613" y="2058988"/>
          <p14:tracePt t="22072" x="1598613" y="2043113"/>
          <p14:tracePt t="31486" x="1598613" y="2074863"/>
          <p14:tracePt t="31491" x="1614488" y="2074863"/>
          <p14:tracePt t="31497" x="1614488" y="2122488"/>
          <p14:tracePt t="31506" x="1614488" y="2138363"/>
          <p14:tracePt t="31514" x="1614488" y="2170113"/>
          <p14:tracePt t="31523" x="1630363" y="2185988"/>
          <p14:tracePt t="31530" x="1646238" y="2217738"/>
          <p14:tracePt t="31539" x="1646238" y="2233613"/>
          <p14:tracePt t="31549" x="1646238" y="2249488"/>
          <p14:tracePt t="31558" x="1646238" y="2265363"/>
          <p14:tracePt t="31564" x="1662113" y="2281238"/>
          <p14:tracePt t="31583" x="1662113" y="2297113"/>
          <p14:tracePt t="31590" x="1677988" y="2297113"/>
          <p14:tracePt t="31647" x="1677988" y="2312988"/>
          <p14:tracePt t="31666" x="1693863" y="2328863"/>
          <p14:tracePt t="31766" x="1693863" y="2344738"/>
          <p14:tracePt t="31776" x="1709738" y="2360613"/>
          <p14:tracePt t="31784" x="1709738" y="2376488"/>
          <p14:tracePt t="31786" x="1709738" y="2392363"/>
          <p14:tracePt t="31791" x="1725613" y="2406650"/>
          <p14:tracePt t="31799" x="1725613" y="2422525"/>
          <p14:tracePt t="31805" x="1725613" y="2438400"/>
          <p14:tracePt t="31814" x="1725613" y="2470150"/>
          <p14:tracePt t="31823" x="1725613" y="2501900"/>
          <p14:tracePt t="31830" x="1725613" y="2517775"/>
          <p14:tracePt t="31838" x="1725613" y="2533650"/>
          <p14:tracePt t="31847" x="1725613" y="2549525"/>
          <p14:tracePt t="31855" x="1709738" y="2581275"/>
          <p14:tracePt t="31870" x="1693863" y="2581275"/>
          <p14:tracePt t="31874" x="1677988" y="2581275"/>
          <p14:tracePt t="31881" x="1677988" y="2597150"/>
          <p14:tracePt t="31889" x="1662113" y="2597150"/>
          <p14:tracePt t="31919" x="1646238" y="2597150"/>
          <p14:tracePt t="31926" x="1646238" y="2613025"/>
          <p14:tracePt t="31942" x="1630363" y="2613025"/>
          <p14:tracePt t="31950" x="1614488" y="2628900"/>
          <p14:tracePt t="31957" x="1614488" y="2644775"/>
          <p14:tracePt t="41189" x="1598613" y="2644775"/>
          <p14:tracePt t="41190" x="1598613" y="2660650"/>
          <p14:tracePt t="41201" x="1598613" y="2676525"/>
          <p14:tracePt t="41207" x="1598613" y="2692400"/>
          <p14:tracePt t="41216" x="1598613" y="2708275"/>
          <p14:tracePt t="41225" x="1598613" y="2724150"/>
          <p14:tracePt t="41242" x="1598613" y="2740025"/>
          <p14:tracePt t="41255" x="1598613" y="2755900"/>
          <p14:tracePt t="41262" x="1598613" y="2771775"/>
          <p14:tracePt t="41269" x="1598613" y="2787650"/>
          <p14:tracePt t="41278" x="1598613" y="2803525"/>
          <p14:tracePt t="41286" x="1598613" y="2819400"/>
          <p14:tracePt t="41290" x="1598613" y="2835275"/>
          <p14:tracePt t="41297" x="1598613" y="2851150"/>
          <p14:tracePt t="41306" x="1598613" y="2867025"/>
          <p14:tracePt t="41315" x="1614488" y="2867025"/>
          <p14:tracePt t="41322" x="1630363" y="2882900"/>
          <p14:tracePt t="41330" x="1630363" y="2898775"/>
          <p14:tracePt t="41342" x="1630363" y="2914650"/>
          <p14:tracePt t="41350" x="1646238" y="2930525"/>
          <p14:tracePt t="41362" x="1646238" y="2946400"/>
          <p14:tracePt t="41374" x="1662113" y="2962275"/>
          <p14:tracePt t="41379" x="1662113" y="2978150"/>
          <p14:tracePt t="41394" x="1662113" y="2994025"/>
          <p14:tracePt t="41411" x="1662113" y="3009900"/>
          <p14:tracePt t="41427" x="1662113" y="3025775"/>
          <p14:tracePt t="41431" x="1662113" y="3041650"/>
          <p14:tracePt t="41442" x="1662113" y="3057525"/>
          <p14:tracePt t="41454" x="1662113" y="3073400"/>
          <p14:tracePt t="41466" x="1662113" y="3087688"/>
          <p14:tracePt t="41474" x="1662113" y="3103563"/>
          <p14:tracePt t="41503" x="1662113" y="3119438"/>
          <p14:tracePt t="41523" x="1662113" y="3135313"/>
          <p14:tracePt t="41548" x="1677988" y="3151188"/>
          <p14:tracePt t="41567" x="1677988" y="3167063"/>
          <p14:tracePt t="41579" x="1693863" y="3167063"/>
          <p14:tracePt t="41587" x="1693863" y="3182938"/>
          <p14:tracePt t="41654" x="1693863" y="3198813"/>
          <p14:tracePt t="41663" x="1709738" y="3198813"/>
          <p14:tracePt t="41671" x="1725613" y="3198813"/>
          <p14:tracePt t="41683" x="1741488" y="3198813"/>
          <p14:tracePt t="41690" x="1757363" y="3198813"/>
          <p14:tracePt t="41699" x="1757363" y="3182938"/>
          <p14:tracePt t="41703" x="1773238" y="3182938"/>
          <p14:tracePt t="41715" x="1789113" y="3182938"/>
          <p14:tracePt t="41727" x="1804988" y="3167063"/>
          <p14:tracePt t="41734" x="1836738" y="3167063"/>
          <p14:tracePt t="41742" x="1852613" y="3167063"/>
          <p14:tracePt t="41747" x="1868488" y="3167063"/>
          <p14:tracePt t="41755" x="1884363" y="3167063"/>
          <p14:tracePt t="41764" x="1900238" y="3151188"/>
          <p14:tracePt t="41772" x="1916113" y="3151188"/>
          <p14:tracePt t="41791" x="1931988" y="3151188"/>
          <p14:tracePt t="41799" x="1947863" y="3135313"/>
          <p14:tracePt t="41826" x="1963738" y="3135313"/>
          <p14:tracePt t="41846" x="1979613" y="3135313"/>
          <p14:tracePt t="43417" x="1995488" y="3135313"/>
          <p14:tracePt t="43423" x="2011363" y="3135313"/>
          <p14:tracePt t="43593" x="2011363" y="3119438"/>
          <p14:tracePt t="43605" x="2027238" y="3119438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矢印: ストライプ 22">
            <a:extLst>
              <a:ext uri="{FF2B5EF4-FFF2-40B4-BE49-F238E27FC236}">
                <a16:creationId xmlns:a16="http://schemas.microsoft.com/office/drawing/2014/main" id="{F8D7D59F-8548-476E-4815-6E05B9231F88}"/>
              </a:ext>
            </a:extLst>
          </p:cNvPr>
          <p:cNvSpPr/>
          <p:nvPr/>
        </p:nvSpPr>
        <p:spPr>
          <a:xfrm>
            <a:off x="2424000" y="3384000"/>
            <a:ext cx="7801882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ストライプ 20">
            <a:extLst>
              <a:ext uri="{FF2B5EF4-FFF2-40B4-BE49-F238E27FC236}">
                <a16:creationId xmlns:a16="http://schemas.microsoft.com/office/drawing/2014/main" id="{61793497-1C83-FB66-4C07-51AC1252777C}"/>
              </a:ext>
            </a:extLst>
          </p:cNvPr>
          <p:cNvSpPr/>
          <p:nvPr/>
        </p:nvSpPr>
        <p:spPr>
          <a:xfrm>
            <a:off x="2424000" y="2844000"/>
            <a:ext cx="7200000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ストライプ 19">
            <a:extLst>
              <a:ext uri="{FF2B5EF4-FFF2-40B4-BE49-F238E27FC236}">
                <a16:creationId xmlns:a16="http://schemas.microsoft.com/office/drawing/2014/main" id="{9A29F2C5-2414-7C54-6069-2CA489A10B14}"/>
              </a:ext>
            </a:extLst>
          </p:cNvPr>
          <p:cNvSpPr/>
          <p:nvPr/>
        </p:nvSpPr>
        <p:spPr>
          <a:xfrm>
            <a:off x="1740000" y="2304000"/>
            <a:ext cx="8485883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ストライプ 18">
            <a:extLst>
              <a:ext uri="{FF2B5EF4-FFF2-40B4-BE49-F238E27FC236}">
                <a16:creationId xmlns:a16="http://schemas.microsoft.com/office/drawing/2014/main" id="{BFF67D25-BEDB-ED95-F24B-C1D375D7E1D7}"/>
              </a:ext>
            </a:extLst>
          </p:cNvPr>
          <p:cNvSpPr/>
          <p:nvPr/>
        </p:nvSpPr>
        <p:spPr>
          <a:xfrm>
            <a:off x="1740000" y="1764000"/>
            <a:ext cx="8485882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ストライプ 17">
            <a:extLst>
              <a:ext uri="{FF2B5EF4-FFF2-40B4-BE49-F238E27FC236}">
                <a16:creationId xmlns:a16="http://schemas.microsoft.com/office/drawing/2014/main" id="{D48B4CF1-321E-0760-A2EB-259C477523B1}"/>
              </a:ext>
            </a:extLst>
          </p:cNvPr>
          <p:cNvSpPr/>
          <p:nvPr/>
        </p:nvSpPr>
        <p:spPr>
          <a:xfrm>
            <a:off x="1740000" y="1224000"/>
            <a:ext cx="8485882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ストライプ 15">
            <a:extLst>
              <a:ext uri="{FF2B5EF4-FFF2-40B4-BE49-F238E27FC236}">
                <a16:creationId xmlns:a16="http://schemas.microsoft.com/office/drawing/2014/main" id="{4E5EA4D5-A84D-0895-4FC1-840F53346F1A}"/>
              </a:ext>
            </a:extLst>
          </p:cNvPr>
          <p:cNvSpPr/>
          <p:nvPr/>
        </p:nvSpPr>
        <p:spPr>
          <a:xfrm>
            <a:off x="3756001" y="618474"/>
            <a:ext cx="2616103" cy="576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5" name="矢印: ストライプ 14">
            <a:extLst>
              <a:ext uri="{FF2B5EF4-FFF2-40B4-BE49-F238E27FC236}">
                <a16:creationId xmlns:a16="http://schemas.microsoft.com/office/drawing/2014/main" id="{561E3574-5ED0-2E3B-9676-9D3DB2A947C1}"/>
              </a:ext>
            </a:extLst>
          </p:cNvPr>
          <p:cNvSpPr/>
          <p:nvPr/>
        </p:nvSpPr>
        <p:spPr>
          <a:xfrm>
            <a:off x="1740000" y="618474"/>
            <a:ext cx="1800000" cy="576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5DDC2B-82B5-A7F7-34AD-EB804813B04C}"/>
              </a:ext>
            </a:extLst>
          </p:cNvPr>
          <p:cNvSpPr txBox="1"/>
          <p:nvPr/>
        </p:nvSpPr>
        <p:spPr>
          <a:xfrm>
            <a:off x="1983297" y="180001"/>
            <a:ext cx="828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高血圧対策（準備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本格実施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2016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浸透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2019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32BBF9-10EA-AC58-EA1D-0586121FF85C}"/>
              </a:ext>
            </a:extLst>
          </p:cNvPr>
          <p:cNvSpPr txBox="1"/>
          <p:nvPr/>
        </p:nvSpPr>
        <p:spPr>
          <a:xfrm>
            <a:off x="1884000" y="590481"/>
            <a:ext cx="1484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高血圧対策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E4FF07-7217-DB44-FF36-3A5638852923}"/>
              </a:ext>
            </a:extLst>
          </p:cNvPr>
          <p:cNvSpPr txBox="1"/>
          <p:nvPr/>
        </p:nvSpPr>
        <p:spPr>
          <a:xfrm>
            <a:off x="1812001" y="1196007"/>
            <a:ext cx="239565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特定健診受診率向上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H26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077B63-417C-2B3B-B74A-3FD5CF5AC513}"/>
              </a:ext>
            </a:extLst>
          </p:cNvPr>
          <p:cNvSpPr txBox="1"/>
          <p:nvPr/>
        </p:nvSpPr>
        <p:spPr>
          <a:xfrm>
            <a:off x="1812000" y="2276007"/>
            <a:ext cx="51221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健診結果を基とした高血圧未治療者の通院勧奨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H26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79100E-7883-DB47-D458-1A1CE62711F6}"/>
              </a:ext>
            </a:extLst>
          </p:cNvPr>
          <p:cNvSpPr txBox="1"/>
          <p:nvPr/>
        </p:nvSpPr>
        <p:spPr>
          <a:xfrm>
            <a:off x="3864000" y="590481"/>
            <a:ext cx="223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健康寿命延伸事業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2016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12231D-DDEF-59F2-460B-A4444BF673C1}"/>
              </a:ext>
            </a:extLst>
          </p:cNvPr>
          <p:cNvSpPr txBox="1"/>
          <p:nvPr/>
        </p:nvSpPr>
        <p:spPr>
          <a:xfrm>
            <a:off x="1812001" y="1736007"/>
            <a:ext cx="30930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保健指導スキルアップ研修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H26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1BECF15-7C2B-EC2B-EE8D-6094899BB03E}"/>
              </a:ext>
            </a:extLst>
          </p:cNvPr>
          <p:cNvSpPr txBox="1"/>
          <p:nvPr/>
        </p:nvSpPr>
        <p:spPr>
          <a:xfrm>
            <a:off x="2532001" y="2816007"/>
            <a:ext cx="12358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保健師増員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H27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59F20FE-62DB-0949-B7FF-C057B2FE14B5}"/>
              </a:ext>
            </a:extLst>
          </p:cNvPr>
          <p:cNvSpPr txBox="1"/>
          <p:nvPr/>
        </p:nvSpPr>
        <p:spPr>
          <a:xfrm>
            <a:off x="2532000" y="3356007"/>
            <a:ext cx="12358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血圧計貸出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H27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FEC151B-8986-C023-3144-EA3A1E27B639}"/>
              </a:ext>
            </a:extLst>
          </p:cNvPr>
          <p:cNvSpPr/>
          <p:nvPr/>
        </p:nvSpPr>
        <p:spPr bwMode="auto">
          <a:xfrm>
            <a:off x="1524000" y="1218735"/>
            <a:ext cx="9144001" cy="27360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4" name="Picture 2" descr="C:\Users\宮本 洋司\Desktop\宮本係長に写真\20190620_1754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t="13549" r="7271" b="-484"/>
          <a:stretch/>
        </p:blipFill>
        <p:spPr bwMode="auto">
          <a:xfrm>
            <a:off x="5982940" y="2164990"/>
            <a:ext cx="1584314" cy="1216524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" t="8038" r="5719" b="146"/>
          <a:stretch/>
        </p:blipFill>
        <p:spPr bwMode="auto">
          <a:xfrm>
            <a:off x="4270206" y="2606843"/>
            <a:ext cx="1357671" cy="98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矢印: ストライプ 23">
            <a:extLst>
              <a:ext uri="{FF2B5EF4-FFF2-40B4-BE49-F238E27FC236}">
                <a16:creationId xmlns:a16="http://schemas.microsoft.com/office/drawing/2014/main" id="{3DF2D888-7FDD-5C59-D5D2-C73E947EABF8}"/>
              </a:ext>
            </a:extLst>
          </p:cNvPr>
          <p:cNvSpPr/>
          <p:nvPr/>
        </p:nvSpPr>
        <p:spPr>
          <a:xfrm>
            <a:off x="4260001" y="4176000"/>
            <a:ext cx="5965881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0E849EF-A04F-F59A-D0D1-F8FDF52BCEAB}"/>
              </a:ext>
            </a:extLst>
          </p:cNvPr>
          <p:cNvSpPr txBox="1"/>
          <p:nvPr/>
        </p:nvSpPr>
        <p:spPr>
          <a:xfrm>
            <a:off x="4332001" y="4148007"/>
            <a:ext cx="30890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運動施設「ら・さんて」開設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2017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H29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矢印: ストライプ 28">
            <a:extLst>
              <a:ext uri="{FF2B5EF4-FFF2-40B4-BE49-F238E27FC236}">
                <a16:creationId xmlns:a16="http://schemas.microsoft.com/office/drawing/2014/main" id="{91282E5F-E9F7-FD12-F15D-D3C05CF044A5}"/>
              </a:ext>
            </a:extLst>
          </p:cNvPr>
          <p:cNvSpPr/>
          <p:nvPr/>
        </p:nvSpPr>
        <p:spPr>
          <a:xfrm>
            <a:off x="3755999" y="3636000"/>
            <a:ext cx="6469882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3E978A0-0335-B776-7501-DBC4FC5E3EDF}"/>
              </a:ext>
            </a:extLst>
          </p:cNvPr>
          <p:cNvSpPr txBox="1"/>
          <p:nvPr/>
        </p:nvSpPr>
        <p:spPr>
          <a:xfrm>
            <a:off x="3860944" y="3608007"/>
            <a:ext cx="30890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運動教室開始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2016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H28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矢印: ストライプ 25">
            <a:extLst>
              <a:ext uri="{FF2B5EF4-FFF2-40B4-BE49-F238E27FC236}">
                <a16:creationId xmlns:a16="http://schemas.microsoft.com/office/drawing/2014/main" id="{62D19706-DE77-7539-DDB9-2258DE736961}"/>
              </a:ext>
            </a:extLst>
          </p:cNvPr>
          <p:cNvSpPr/>
          <p:nvPr/>
        </p:nvSpPr>
        <p:spPr>
          <a:xfrm>
            <a:off x="4879252" y="4691826"/>
            <a:ext cx="5346629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C2B1714-EA3D-0667-11EF-D21CBF1C4641}"/>
              </a:ext>
            </a:extLst>
          </p:cNvPr>
          <p:cNvSpPr txBox="1"/>
          <p:nvPr/>
        </p:nvSpPr>
        <p:spPr>
          <a:xfrm>
            <a:off x="4908001" y="4652007"/>
            <a:ext cx="31981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増毛醤油を象徴とした減塩推進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2018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H30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7" t="2630" r="29326"/>
          <a:stretch/>
        </p:blipFill>
        <p:spPr bwMode="auto">
          <a:xfrm>
            <a:off x="9135243" y="3584739"/>
            <a:ext cx="1485676" cy="255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8"/>
          <a:stretch/>
        </p:blipFill>
        <p:spPr bwMode="auto">
          <a:xfrm>
            <a:off x="6990941" y="3044740"/>
            <a:ext cx="2681245" cy="152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 descr="レストランのテーブルでノートパソコンを使っている人たち&#10;&#10;自動的に生成された説明">
            <a:extLst>
              <a:ext uri="{FF2B5EF4-FFF2-40B4-BE49-F238E27FC236}">
                <a16:creationId xmlns:a16="http://schemas.microsoft.com/office/drawing/2014/main" id="{92BBE527-038D-0453-FEC3-7DA580749E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52" r="4707" b="3050"/>
          <a:stretch/>
        </p:blipFill>
        <p:spPr>
          <a:xfrm>
            <a:off x="4373062" y="1215939"/>
            <a:ext cx="1921142" cy="10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71"/>
    </mc:Choice>
    <mc:Fallback xmlns="">
      <p:transition spd="slow" advTm="23671"/>
    </mc:Fallback>
  </mc:AlternateContent>
  <p:extLst>
    <p:ext uri="{3A86A75C-4F4B-4683-9AE1-C65F6400EC91}">
      <p14:laserTraceLst xmlns:p14="http://schemas.microsoft.com/office/powerpoint/2010/main">
        <p14:tracePtLst>
          <p14:tracePt t="5214" x="2027238" y="3151188"/>
          <p14:tracePt t="5220" x="2027238" y="3167063"/>
          <p14:tracePt t="5229" x="2011363" y="3182938"/>
          <p14:tracePt t="5241" x="1995488" y="3198813"/>
          <p14:tracePt t="5263" x="1995488" y="3214688"/>
          <p14:tracePt t="5270" x="1995488" y="3230563"/>
          <p14:tracePt t="5283" x="1995488" y="3246438"/>
          <p14:tracePt t="5293" x="1979613" y="3246438"/>
          <p14:tracePt t="5379" x="1979613" y="3262313"/>
          <p14:tracePt t="5655" x="1979613" y="3294063"/>
          <p14:tracePt t="5683" x="1979613" y="3309938"/>
          <p14:tracePt t="5730" x="1979613" y="3325813"/>
          <p14:tracePt t="5758" x="1963738" y="3325813"/>
          <p14:tracePt t="5770" x="1963738" y="3341688"/>
          <p14:tracePt t="5794" x="1963738" y="3357563"/>
          <p14:tracePt t="5842" x="1963738" y="3373438"/>
          <p14:tracePt t="5858" x="1963738" y="3389313"/>
          <p14:tracePt t="5866" x="1963738" y="3405188"/>
          <p14:tracePt t="5870" x="1963738" y="3421063"/>
          <p14:tracePt t="5877" x="1963738" y="3436938"/>
          <p14:tracePt t="5885" x="1963738" y="3452813"/>
          <p14:tracePt t="5901" x="1963738" y="3468688"/>
          <p14:tracePt t="5906" x="1963738" y="3484563"/>
          <p14:tracePt t="5917" x="1963738" y="3500438"/>
          <p14:tracePt t="5942" x="1979613" y="3500438"/>
          <p14:tracePt t="5966" x="1979613" y="3516313"/>
          <p14:tracePt t="6010" x="1979613" y="3532188"/>
          <p14:tracePt t="6023" x="1995488" y="3548063"/>
          <p14:tracePt t="6046" x="2011363" y="3548063"/>
          <p14:tracePt t="6062" x="2011363" y="3563938"/>
          <p14:tracePt t="6123" x="2011363" y="3579813"/>
          <p14:tracePt t="6139" x="2011363" y="3595688"/>
          <p14:tracePt t="6146" x="2011363" y="3611563"/>
          <p14:tracePt t="6153" x="2011363" y="3627438"/>
          <p14:tracePt t="6165" x="2011363" y="3643313"/>
          <p14:tracePt t="6173" x="2011363" y="3659188"/>
          <p14:tracePt t="6177" x="2011363" y="3675063"/>
          <p14:tracePt t="6185" x="2011363" y="3690938"/>
          <p14:tracePt t="6193" x="2011363" y="3706813"/>
          <p14:tracePt t="6201" x="2011363" y="3722688"/>
          <p14:tracePt t="6209" x="2027238" y="3738563"/>
          <p14:tracePt t="6214" x="2027238" y="3754438"/>
          <p14:tracePt t="6223" x="2027238" y="3770313"/>
          <p14:tracePt t="6231" x="2027238" y="3784600"/>
          <p14:tracePt t="6240" x="2027238" y="3816350"/>
          <p14:tracePt t="6249" x="2043113" y="3832225"/>
          <p14:tracePt t="6256" x="2043113" y="3848100"/>
          <p14:tracePt t="6257" x="2043113" y="3863975"/>
          <p14:tracePt t="6265" x="2043113" y="3879850"/>
          <p14:tracePt t="6274" x="2043113" y="3911600"/>
          <p14:tracePt t="6282" x="2043113" y="3927475"/>
          <p14:tracePt t="6290" x="2058988" y="3943350"/>
          <p14:tracePt t="6298" x="2074863" y="3959225"/>
          <p14:tracePt t="6309" x="2074863" y="3975100"/>
          <p14:tracePt t="6321" x="2074863" y="3990975"/>
          <p14:tracePt t="6492" x="2074863" y="4006850"/>
          <p14:tracePt t="6615" x="2090738" y="4022725"/>
          <p14:tracePt t="6625" x="2106613" y="4022725"/>
          <p14:tracePt t="6629" x="2106613" y="4038600"/>
          <p14:tracePt t="6633" x="2122488" y="4038600"/>
          <p14:tracePt t="6641" x="2136775" y="4038600"/>
          <p14:tracePt t="6648" x="2152650" y="4054475"/>
          <p14:tracePt t="6649" x="2168525" y="4054475"/>
          <p14:tracePt t="6657" x="2184400" y="4070350"/>
          <p14:tracePt t="6658" x="2200275" y="4086225"/>
          <p14:tracePt t="6665" x="2216150" y="4086225"/>
          <p14:tracePt t="6665" x="2232025" y="4117975"/>
          <p14:tracePt t="6673" x="2295525" y="4149725"/>
          <p14:tracePt t="6681" x="2343150" y="4165600"/>
          <p14:tracePt t="6689" x="2390775" y="4181475"/>
          <p14:tracePt t="6698" x="2438400" y="4197350"/>
          <p14:tracePt t="6706" x="2517775" y="4213225"/>
          <p14:tracePt t="6714" x="2581275" y="4229100"/>
          <p14:tracePt t="6723" x="2628900" y="4229100"/>
          <p14:tracePt t="6731" x="2660650" y="4229100"/>
          <p14:tracePt t="6740" x="2692400" y="4229100"/>
          <p14:tracePt t="6748" x="2724150" y="4229100"/>
          <p14:tracePt t="6756" x="2740025" y="4229100"/>
          <p14:tracePt t="6758" x="2754313" y="4229100"/>
          <p14:tracePt t="6778" x="2770188" y="4229100"/>
          <p14:tracePt t="6818" x="2786063" y="4229100"/>
          <p14:tracePt t="6830" x="2801938" y="4229100"/>
          <p14:tracePt t="6834" x="2817813" y="4229100"/>
          <p14:tracePt t="6846" x="2833688" y="4229100"/>
          <p14:tracePt t="6853" x="2849563" y="4229100"/>
          <p14:tracePt t="6866" x="2865438" y="4229100"/>
          <p14:tracePt t="6870" x="2881313" y="4229100"/>
          <p14:tracePt t="6887" x="2897188" y="4229100"/>
          <p14:tracePt t="6909" x="2913063" y="4229100"/>
          <p14:tracePt t="6937" x="2928938" y="4229100"/>
          <p14:tracePt t="6949" x="2944813" y="4229100"/>
          <p14:tracePt t="6969" x="2960688" y="4229100"/>
          <p14:tracePt t="6994" x="2976563" y="4229100"/>
          <p14:tracePt t="7018" x="2992438" y="4229100"/>
          <p14:tracePt t="7050" x="3008313" y="4229100"/>
          <p14:tracePt t="7058" x="3024188" y="4229100"/>
          <p14:tracePt t="7099" x="3040063" y="4229100"/>
          <p14:tracePt t="7126" x="3055938" y="4229100"/>
          <p14:tracePt t="7192" x="3071813" y="4229100"/>
          <p14:tracePt t="7231" x="3087688" y="4229100"/>
          <p14:tracePt t="7246" x="3103563" y="4229100"/>
          <p14:tracePt t="7266" x="3119438" y="4229100"/>
          <p14:tracePt t="7282" x="3135313" y="4229100"/>
          <p14:tracePt t="7290" x="3151188" y="4229100"/>
          <p14:tracePt t="7352" x="3167063" y="4229100"/>
          <p14:tracePt t="7375" x="3182938" y="4213225"/>
          <p14:tracePt t="7386" x="3198813" y="4213225"/>
          <p14:tracePt t="7390" x="3198813" y="4197350"/>
          <p14:tracePt t="7399" x="3214688" y="4181475"/>
          <p14:tracePt t="7407" x="3230563" y="4181475"/>
          <p14:tracePt t="7468" x="3230563" y="4165600"/>
          <p14:tracePt t="7473" x="3246438" y="4165600"/>
          <p14:tracePt t="7482" x="3262313" y="4165600"/>
          <p14:tracePt t="7490" x="3278188" y="4149725"/>
          <p14:tracePt t="7502" x="3294063" y="4149725"/>
          <p14:tracePt t="7508" x="3294063" y="4133850"/>
          <p14:tracePt t="7517" x="3294063" y="4117975"/>
          <p14:tracePt t="7519" x="3309938" y="4117975"/>
          <p14:tracePt t="7526" x="3309938" y="4102100"/>
          <p14:tracePt t="7531" x="3325813" y="4102100"/>
          <p14:tracePt t="7540" x="3341688" y="4086225"/>
          <p14:tracePt t="7563" x="3355975" y="4086225"/>
          <p14:tracePt t="9864" x="3371850" y="4086225"/>
          <p14:tracePt t="9868" x="3403600" y="4086225"/>
          <p14:tracePt t="9874" x="3419475" y="4086225"/>
          <p14:tracePt t="9882" x="3451225" y="4102100"/>
          <p14:tracePt t="9890" x="3482975" y="4102100"/>
          <p14:tracePt t="9898" x="3498850" y="4102100"/>
          <p14:tracePt t="9907" x="3514725" y="4117975"/>
          <p14:tracePt t="10586" x="3530600" y="4117975"/>
          <p14:tracePt t="10616" x="3546475" y="4102100"/>
          <p14:tracePt t="10624" x="3546475" y="4086225"/>
          <p14:tracePt t="10628" x="3562350" y="4086225"/>
          <p14:tracePt t="10639" x="3578225" y="4086225"/>
          <p14:tracePt t="10651" x="3578225" y="4070350"/>
          <p14:tracePt t="10664" x="3594100" y="4070350"/>
          <p14:tracePt t="12342" x="3594100" y="4102100"/>
          <p14:tracePt t="12350" x="3594100" y="4117975"/>
          <p14:tracePt t="12352" x="3594100" y="4149725"/>
          <p14:tracePt t="12358" x="3594100" y="4165600"/>
          <p14:tracePt t="12367" x="3594100" y="4197350"/>
          <p14:tracePt t="12374" x="3594100" y="4229100"/>
          <p14:tracePt t="12381" x="3594100" y="4260850"/>
          <p14:tracePt t="12389" x="3594100" y="4276725"/>
          <p14:tracePt t="12398" x="3609975" y="4324350"/>
          <p14:tracePt t="12406" x="3609975" y="4356100"/>
          <p14:tracePt t="12414" x="3625850" y="4371975"/>
          <p14:tracePt t="12423" x="3625850" y="4403725"/>
          <p14:tracePt t="12431" x="3625850" y="4419600"/>
          <p14:tracePt t="12432" x="3641725" y="4419600"/>
          <p14:tracePt t="12440" x="3641725" y="4435475"/>
          <p14:tracePt t="12440" x="3641725" y="4451350"/>
          <p14:tracePt t="12448" x="3657600" y="4465638"/>
          <p14:tracePt t="12456" x="3657600" y="4481513"/>
          <p14:tracePt t="12468" x="3673475" y="4481513"/>
          <p14:tracePt t="12473" x="3673475" y="4497388"/>
          <p14:tracePt t="12481" x="3689350" y="4513263"/>
          <p14:tracePt t="12498" x="3705225" y="4513263"/>
          <p14:tracePt t="12508" x="3721100" y="4513263"/>
          <p14:tracePt t="12521" x="3721100" y="4529138"/>
          <p14:tracePt t="12524" x="3736975" y="4529138"/>
          <p14:tracePt t="12532" x="3752850" y="4529138"/>
          <p14:tracePt t="12540" x="3768725" y="4529138"/>
          <p14:tracePt t="12548" x="3784600" y="4529138"/>
          <p14:tracePt t="12558" x="3816350" y="4545013"/>
          <p14:tracePt t="12564" x="3832225" y="4545013"/>
          <p14:tracePt t="12573" x="3863975" y="4545013"/>
          <p14:tracePt t="12582" x="3879850" y="4560888"/>
          <p14:tracePt t="12590" x="3911600" y="4560888"/>
          <p14:tracePt t="12598" x="3943350" y="4560888"/>
          <p14:tracePt t="12608" x="3973513" y="4576763"/>
          <p14:tracePt t="12608" x="3989388" y="4576763"/>
          <p14:tracePt t="12614" x="4005263" y="4576763"/>
          <p14:tracePt t="12623" x="4021138" y="4576763"/>
          <p14:tracePt t="12624" x="4037013" y="4576763"/>
          <p14:tracePt t="12632" x="4052888" y="4576763"/>
          <p14:tracePt t="12640" x="4068763" y="4576763"/>
          <p14:tracePt t="12657" x="4084638" y="4576763"/>
          <p14:tracePt t="16636" x="4052888" y="4608513"/>
          <p14:tracePt t="16640" x="4052888" y="4624388"/>
          <p14:tracePt t="16648" x="4037013" y="4624388"/>
          <p14:tracePt t="16656" x="4005263" y="4640263"/>
          <p14:tracePt t="16664" x="4005263" y="4656138"/>
          <p14:tracePt t="16672" x="3973513" y="4672013"/>
          <p14:tracePt t="16681" x="3959225" y="4687888"/>
          <p14:tracePt t="16683" x="3959225" y="4703763"/>
          <p14:tracePt t="16689" x="3943350" y="4703763"/>
          <p14:tracePt t="16698" x="3927475" y="4719638"/>
          <p14:tracePt t="16716" x="3927475" y="4735513"/>
          <p14:tracePt t="16719" x="3911600" y="4735513"/>
          <p14:tracePt t="16723" x="3911600" y="4751388"/>
          <p14:tracePt t="16768" x="3911600" y="4767263"/>
          <p14:tracePt t="16783" x="3911600" y="4783138"/>
          <p14:tracePt t="16803" x="3911600" y="4799013"/>
          <p14:tracePt t="16808" x="3911600" y="4814888"/>
          <p14:tracePt t="16815" x="3911600" y="4830763"/>
          <p14:tracePt t="16816" x="3911600" y="4846638"/>
          <p14:tracePt t="16823" x="3911600" y="4878388"/>
          <p14:tracePt t="16831" x="3911600" y="4894263"/>
          <p14:tracePt t="16839" x="3927475" y="4926013"/>
          <p14:tracePt t="16848" x="3943350" y="4941888"/>
          <p14:tracePt t="16856" x="3959225" y="4973638"/>
          <p14:tracePt t="16865" x="3973513" y="4989513"/>
          <p14:tracePt t="16873" x="3989388" y="5005388"/>
          <p14:tracePt t="16874" x="4005263" y="5021263"/>
          <p14:tracePt t="16881" x="4021138" y="5037138"/>
          <p14:tracePt t="16882" x="4021138" y="5053013"/>
          <p14:tracePt t="16890" x="4037013" y="5068888"/>
          <p14:tracePt t="16890" x="4052888" y="5084763"/>
          <p14:tracePt t="16898" x="4068763" y="5100638"/>
          <p14:tracePt t="16906" x="4084638" y="5116513"/>
          <p14:tracePt t="16916" x="4116388" y="5116513"/>
          <p14:tracePt t="16923" x="4116388" y="5132388"/>
          <p14:tracePt t="16924" x="4132263" y="5146675"/>
          <p14:tracePt t="16931" x="4148138" y="5146675"/>
          <p14:tracePt t="16932" x="4164013" y="5146675"/>
          <p14:tracePt t="16939" x="4195763" y="5146675"/>
          <p14:tracePt t="16948" x="4211638" y="5146675"/>
          <p14:tracePt t="16956" x="4227513" y="5162550"/>
          <p14:tracePt t="16959" x="4243388" y="5162550"/>
          <p14:tracePt t="16964" x="4259263" y="5162550"/>
          <p14:tracePt t="16973" x="4275138" y="5178425"/>
          <p14:tracePt t="16974" x="4306888" y="5178425"/>
          <p14:tracePt t="16982" x="4322763" y="5194300"/>
          <p14:tracePt t="16989" x="4338638" y="5194300"/>
          <p14:tracePt t="16997" x="4370388" y="5210175"/>
          <p14:tracePt t="17005" x="4402138" y="5210175"/>
          <p14:tracePt t="17015" x="4418013" y="5210175"/>
          <p14:tracePt t="17023" x="4449763" y="5210175"/>
          <p14:tracePt t="17031" x="4465638" y="5210175"/>
          <p14:tracePt t="17043" x="4481513" y="5210175"/>
          <p14:tracePt t="17055" x="4497388" y="5210175"/>
          <p14:tracePt t="17063" x="4513263" y="5210175"/>
          <p14:tracePt t="17078" x="4529138" y="5210175"/>
          <p14:tracePt t="17091" x="4545013" y="5210175"/>
          <p14:tracePt t="17103" x="4560888" y="5210175"/>
          <p14:tracePt t="17426" x="4560888" y="5226050"/>
          <p14:tracePt t="17434" x="4560888" y="5241925"/>
          <p14:tracePt t="17435" x="4545013" y="5257800"/>
          <p14:tracePt t="17442" x="4529138" y="5273675"/>
          <p14:tracePt t="17446" x="4529138" y="5289550"/>
          <p14:tracePt t="17450" x="4529138" y="5321300"/>
          <p14:tracePt t="17456" x="4513263" y="5337175"/>
          <p14:tracePt t="17465" x="4513263" y="5416550"/>
          <p14:tracePt t="17472" x="4513263" y="5511800"/>
          <p14:tracePt t="17481" x="4529138" y="5654675"/>
          <p14:tracePt t="17490" x="4591050" y="5781675"/>
          <p14:tracePt t="17490" x="4638675" y="5843588"/>
          <p14:tracePt t="17498" x="4781550" y="6002338"/>
          <p14:tracePt t="17506" x="4924425" y="6129338"/>
          <p14:tracePt t="17515" x="5099050" y="6256338"/>
          <p14:tracePt t="17523" x="5272088" y="6367463"/>
          <p14:tracePt t="17531" x="5430838" y="6446838"/>
          <p14:tracePt t="17539" x="5589588" y="6510338"/>
          <p14:tracePt t="17548" x="5748338" y="6572250"/>
          <p14:tracePt t="17556" x="5889625" y="6619875"/>
          <p14:tracePt t="17565" x="6016625" y="6667500"/>
          <p14:tracePt t="17573" x="6159500" y="6715125"/>
          <p14:tracePt t="17574" x="6223000" y="6731000"/>
          <p14:tracePt t="17581" x="6286500" y="6746875"/>
          <p14:tracePt t="17582" x="6334125" y="6762750"/>
          <p14:tracePt t="17589" x="6381750" y="6778625"/>
          <p14:tracePt t="17590" x="6427788" y="6778625"/>
          <p14:tracePt t="17598" x="6538913" y="6826250"/>
          <p14:tracePt t="17606" x="6570663" y="6842125"/>
          <p14:tracePt t="17608" x="6602413" y="684212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313" y="2134126"/>
            <a:ext cx="8237537" cy="2286000"/>
          </a:xfrm>
          <a:solidFill>
            <a:srgbClr val="000080"/>
          </a:solidFill>
          <a:ln>
            <a:solidFill>
              <a:srgbClr val="00FFFF"/>
            </a:solidFill>
          </a:ln>
        </p:spPr>
        <p:txBody>
          <a:bodyPr/>
          <a:lstStyle/>
          <a:p>
            <a:r>
              <a:rPr lang="ja-JP" altLang="en-US" sz="48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日本高血圧学会</a:t>
            </a:r>
            <a:br>
              <a:rPr lang="en-US" altLang="ja-JP" sz="48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</a:br>
            <a:r>
              <a:rPr lang="ja-JP" altLang="en-US" sz="48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ＣＯ Ｉ 開示</a:t>
            </a:r>
            <a:br>
              <a:rPr lang="en-US" altLang="ja-JP" sz="40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</a:br>
            <a:r>
              <a:rPr lang="ja-JP" altLang="en-US" sz="16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　</a:t>
            </a:r>
            <a:br>
              <a:rPr lang="en-US" altLang="ja-JP" sz="2400" b="1" i="1" dirty="0">
                <a:solidFill>
                  <a:srgbClr val="FFFF1F"/>
                </a:solidFill>
                <a:ea typeface="ＭＳ Ｐゴシック" charset="-128"/>
              </a:rPr>
            </a:br>
            <a:r>
              <a:rPr lang="ja-JP" altLang="en-US" sz="2400" b="1" dirty="0">
                <a:solidFill>
                  <a:srgbClr val="FFFF1F"/>
                </a:solidFill>
                <a:ea typeface="ＭＳ Ｐゴシック" charset="-128"/>
              </a:rPr>
              <a:t>増毛町役場企画財政課　　宮本　洋司</a:t>
            </a:r>
            <a:endParaRPr lang="en-US" altLang="ja-JP" sz="2400" b="1" dirty="0">
              <a:solidFill>
                <a:srgbClr val="FFFF1F"/>
              </a:solidFill>
              <a:ea typeface="ＭＳ Ｐゴシック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2641" y="4561601"/>
            <a:ext cx="8168639" cy="160009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ja-JP" sz="2800" b="1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　演題発表に関連し、開示すべき</a:t>
            </a:r>
            <a:r>
              <a:rPr lang="en-US" altLang="ja-JP" sz="28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CO I </a:t>
            </a:r>
            <a:r>
              <a:rPr lang="ja-JP" altLang="en-US" sz="28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関係にある　企業などはありません。</a:t>
            </a:r>
            <a:endParaRPr lang="en-US" altLang="ja-JP" sz="2800" b="1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altLang="ja-JP" sz="700" b="1" i="1" dirty="0">
              <a:solidFill>
                <a:srgbClr val="FFFF1F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ja-JP" b="1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1813560" y="1255594"/>
            <a:ext cx="8641080" cy="5175686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0"/>
    </mc:Choice>
    <mc:Fallback xmlns="">
      <p:transition spd="slow" advTm="511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矢印: ストライプ 23">
            <a:extLst>
              <a:ext uri="{FF2B5EF4-FFF2-40B4-BE49-F238E27FC236}">
                <a16:creationId xmlns:a16="http://schemas.microsoft.com/office/drawing/2014/main" id="{3DF2D888-7FDD-5C59-D5D2-C73E947EABF8}"/>
              </a:ext>
            </a:extLst>
          </p:cNvPr>
          <p:cNvSpPr/>
          <p:nvPr/>
        </p:nvSpPr>
        <p:spPr>
          <a:xfrm>
            <a:off x="4260001" y="4176000"/>
            <a:ext cx="5965881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ストライプ 22">
            <a:extLst>
              <a:ext uri="{FF2B5EF4-FFF2-40B4-BE49-F238E27FC236}">
                <a16:creationId xmlns:a16="http://schemas.microsoft.com/office/drawing/2014/main" id="{F8D7D59F-8548-476E-4815-6E05B9231F88}"/>
              </a:ext>
            </a:extLst>
          </p:cNvPr>
          <p:cNvSpPr/>
          <p:nvPr/>
        </p:nvSpPr>
        <p:spPr>
          <a:xfrm>
            <a:off x="2424000" y="3384000"/>
            <a:ext cx="7801882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ストライプ 20">
            <a:extLst>
              <a:ext uri="{FF2B5EF4-FFF2-40B4-BE49-F238E27FC236}">
                <a16:creationId xmlns:a16="http://schemas.microsoft.com/office/drawing/2014/main" id="{61793497-1C83-FB66-4C07-51AC1252777C}"/>
              </a:ext>
            </a:extLst>
          </p:cNvPr>
          <p:cNvSpPr/>
          <p:nvPr/>
        </p:nvSpPr>
        <p:spPr>
          <a:xfrm>
            <a:off x="2424000" y="2844000"/>
            <a:ext cx="7200000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ストライプ 19">
            <a:extLst>
              <a:ext uri="{FF2B5EF4-FFF2-40B4-BE49-F238E27FC236}">
                <a16:creationId xmlns:a16="http://schemas.microsoft.com/office/drawing/2014/main" id="{9A29F2C5-2414-7C54-6069-2CA489A10B14}"/>
              </a:ext>
            </a:extLst>
          </p:cNvPr>
          <p:cNvSpPr/>
          <p:nvPr/>
        </p:nvSpPr>
        <p:spPr>
          <a:xfrm>
            <a:off x="1740000" y="2304000"/>
            <a:ext cx="8485883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ストライプ 18">
            <a:extLst>
              <a:ext uri="{FF2B5EF4-FFF2-40B4-BE49-F238E27FC236}">
                <a16:creationId xmlns:a16="http://schemas.microsoft.com/office/drawing/2014/main" id="{BFF67D25-BEDB-ED95-F24B-C1D375D7E1D7}"/>
              </a:ext>
            </a:extLst>
          </p:cNvPr>
          <p:cNvSpPr/>
          <p:nvPr/>
        </p:nvSpPr>
        <p:spPr>
          <a:xfrm>
            <a:off x="1740000" y="1764000"/>
            <a:ext cx="8485882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ストライプ 17">
            <a:extLst>
              <a:ext uri="{FF2B5EF4-FFF2-40B4-BE49-F238E27FC236}">
                <a16:creationId xmlns:a16="http://schemas.microsoft.com/office/drawing/2014/main" id="{D48B4CF1-321E-0760-A2EB-259C477523B1}"/>
              </a:ext>
            </a:extLst>
          </p:cNvPr>
          <p:cNvSpPr/>
          <p:nvPr/>
        </p:nvSpPr>
        <p:spPr>
          <a:xfrm>
            <a:off x="1740000" y="1224000"/>
            <a:ext cx="8485882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ストライプ 16">
            <a:extLst>
              <a:ext uri="{FF2B5EF4-FFF2-40B4-BE49-F238E27FC236}">
                <a16:creationId xmlns:a16="http://schemas.microsoft.com/office/drawing/2014/main" id="{14E367E1-70BE-EBB9-2EED-77CB2E1B8011}"/>
              </a:ext>
            </a:extLst>
          </p:cNvPr>
          <p:cNvSpPr/>
          <p:nvPr/>
        </p:nvSpPr>
        <p:spPr>
          <a:xfrm>
            <a:off x="6611896" y="671192"/>
            <a:ext cx="3613987" cy="523282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ストライプ 15">
            <a:extLst>
              <a:ext uri="{FF2B5EF4-FFF2-40B4-BE49-F238E27FC236}">
                <a16:creationId xmlns:a16="http://schemas.microsoft.com/office/drawing/2014/main" id="{4E5EA4D5-A84D-0895-4FC1-840F53346F1A}"/>
              </a:ext>
            </a:extLst>
          </p:cNvPr>
          <p:cNvSpPr/>
          <p:nvPr/>
        </p:nvSpPr>
        <p:spPr>
          <a:xfrm>
            <a:off x="3756001" y="641666"/>
            <a:ext cx="2616103" cy="552808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5" name="矢印: ストライプ 14">
            <a:extLst>
              <a:ext uri="{FF2B5EF4-FFF2-40B4-BE49-F238E27FC236}">
                <a16:creationId xmlns:a16="http://schemas.microsoft.com/office/drawing/2014/main" id="{561E3574-5ED0-2E3B-9676-9D3DB2A947C1}"/>
              </a:ext>
            </a:extLst>
          </p:cNvPr>
          <p:cNvSpPr/>
          <p:nvPr/>
        </p:nvSpPr>
        <p:spPr>
          <a:xfrm>
            <a:off x="1740000" y="652910"/>
            <a:ext cx="1800000" cy="541563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5DDC2B-82B5-A7F7-34AD-EB804813B04C}"/>
              </a:ext>
            </a:extLst>
          </p:cNvPr>
          <p:cNvSpPr txBox="1"/>
          <p:nvPr/>
        </p:nvSpPr>
        <p:spPr>
          <a:xfrm>
            <a:off x="1983297" y="180001"/>
            <a:ext cx="828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高血圧対策（準備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本格実施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2016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浸透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2019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32BBF9-10EA-AC58-EA1D-0586121FF85C}"/>
              </a:ext>
            </a:extLst>
          </p:cNvPr>
          <p:cNvSpPr txBox="1"/>
          <p:nvPr/>
        </p:nvSpPr>
        <p:spPr>
          <a:xfrm>
            <a:off x="1884000" y="590481"/>
            <a:ext cx="1484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高血圧対策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FC7D5F-078E-662E-6ED5-531E6DEE9358}"/>
              </a:ext>
            </a:extLst>
          </p:cNvPr>
          <p:cNvSpPr txBox="1"/>
          <p:nvPr/>
        </p:nvSpPr>
        <p:spPr>
          <a:xfrm>
            <a:off x="6516872" y="581651"/>
            <a:ext cx="3770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高血圧ゼロのまちプロジェクト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2019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E4FF07-7217-DB44-FF36-3A5638852923}"/>
              </a:ext>
            </a:extLst>
          </p:cNvPr>
          <p:cNvSpPr txBox="1"/>
          <p:nvPr/>
        </p:nvSpPr>
        <p:spPr>
          <a:xfrm>
            <a:off x="1812001" y="1196007"/>
            <a:ext cx="239565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特定健診受診率向上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H26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077B63-417C-2B3B-B74A-3FD5CF5AC513}"/>
              </a:ext>
            </a:extLst>
          </p:cNvPr>
          <p:cNvSpPr txBox="1"/>
          <p:nvPr/>
        </p:nvSpPr>
        <p:spPr>
          <a:xfrm>
            <a:off x="1812000" y="2276007"/>
            <a:ext cx="51221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健診結果を基とした高血圧未治療者の通院勧奨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H26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79100E-7883-DB47-D458-1A1CE62711F6}"/>
              </a:ext>
            </a:extLst>
          </p:cNvPr>
          <p:cNvSpPr txBox="1"/>
          <p:nvPr/>
        </p:nvSpPr>
        <p:spPr>
          <a:xfrm>
            <a:off x="3864000" y="590481"/>
            <a:ext cx="223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健康寿命延伸事業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2016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0E849EF-A04F-F59A-D0D1-F8FDF52BCEAB}"/>
              </a:ext>
            </a:extLst>
          </p:cNvPr>
          <p:cNvSpPr txBox="1"/>
          <p:nvPr/>
        </p:nvSpPr>
        <p:spPr>
          <a:xfrm>
            <a:off x="4332001" y="4148007"/>
            <a:ext cx="30890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運動施設「ら・さんて」開設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2017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H29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12231D-DDEF-59F2-460B-A4444BF673C1}"/>
              </a:ext>
            </a:extLst>
          </p:cNvPr>
          <p:cNvSpPr txBox="1"/>
          <p:nvPr/>
        </p:nvSpPr>
        <p:spPr>
          <a:xfrm>
            <a:off x="1812001" y="1736007"/>
            <a:ext cx="30930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保健指導スキルアップ研修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H26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1BECF15-7C2B-EC2B-EE8D-6094899BB03E}"/>
              </a:ext>
            </a:extLst>
          </p:cNvPr>
          <p:cNvSpPr txBox="1"/>
          <p:nvPr/>
        </p:nvSpPr>
        <p:spPr>
          <a:xfrm>
            <a:off x="2532001" y="2816007"/>
            <a:ext cx="12358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保健師増員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H27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59F20FE-62DB-0949-B7FF-C057B2FE14B5}"/>
              </a:ext>
            </a:extLst>
          </p:cNvPr>
          <p:cNvSpPr txBox="1"/>
          <p:nvPr/>
        </p:nvSpPr>
        <p:spPr>
          <a:xfrm>
            <a:off x="2532000" y="3356007"/>
            <a:ext cx="12358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血圧計貸出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H27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矢印: ストライプ 28">
            <a:extLst>
              <a:ext uri="{FF2B5EF4-FFF2-40B4-BE49-F238E27FC236}">
                <a16:creationId xmlns:a16="http://schemas.microsoft.com/office/drawing/2014/main" id="{91282E5F-E9F7-FD12-F15D-D3C05CF044A5}"/>
              </a:ext>
            </a:extLst>
          </p:cNvPr>
          <p:cNvSpPr/>
          <p:nvPr/>
        </p:nvSpPr>
        <p:spPr>
          <a:xfrm>
            <a:off x="3755999" y="3636000"/>
            <a:ext cx="6469882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3E978A0-0335-B776-7501-DBC4FC5E3EDF}"/>
              </a:ext>
            </a:extLst>
          </p:cNvPr>
          <p:cNvSpPr txBox="1"/>
          <p:nvPr/>
        </p:nvSpPr>
        <p:spPr>
          <a:xfrm>
            <a:off x="3860944" y="3608007"/>
            <a:ext cx="30890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運動教室開始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2016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H28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矢印: ストライプ 25">
            <a:extLst>
              <a:ext uri="{FF2B5EF4-FFF2-40B4-BE49-F238E27FC236}">
                <a16:creationId xmlns:a16="http://schemas.microsoft.com/office/drawing/2014/main" id="{62D19706-DE77-7539-DDB9-2258DE736961}"/>
              </a:ext>
            </a:extLst>
          </p:cNvPr>
          <p:cNvSpPr/>
          <p:nvPr/>
        </p:nvSpPr>
        <p:spPr>
          <a:xfrm>
            <a:off x="4879252" y="4691826"/>
            <a:ext cx="5346629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C2B1714-EA3D-0667-11EF-D21CBF1C4641}"/>
              </a:ext>
            </a:extLst>
          </p:cNvPr>
          <p:cNvSpPr txBox="1"/>
          <p:nvPr/>
        </p:nvSpPr>
        <p:spPr>
          <a:xfrm>
            <a:off x="4908001" y="4652007"/>
            <a:ext cx="31981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増毛醤油を象徴とした減塩推進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2018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H30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5D2D0CC-9518-21DA-53FD-E75F074F8B79}"/>
              </a:ext>
            </a:extLst>
          </p:cNvPr>
          <p:cNvSpPr/>
          <p:nvPr/>
        </p:nvSpPr>
        <p:spPr bwMode="auto">
          <a:xfrm>
            <a:off x="1524000" y="1188150"/>
            <a:ext cx="9144001" cy="402843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50" name="Picture 2" descr="\\172.16.106.225\kikaku\☆一時保管ボックス\健康ポイントカード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r="5155"/>
          <a:stretch/>
        </p:blipFill>
        <p:spPr bwMode="auto">
          <a:xfrm>
            <a:off x="1580148" y="3889683"/>
            <a:ext cx="1106906" cy="9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72.16.106.225\kikaku\☆一時保管ボックス\健康ポイントカード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r="11860"/>
          <a:stretch/>
        </p:blipFill>
        <p:spPr bwMode="auto">
          <a:xfrm>
            <a:off x="2729236" y="3888925"/>
            <a:ext cx="985912" cy="9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" r="1861" b="9988"/>
          <a:stretch/>
        </p:blipFill>
        <p:spPr bwMode="auto">
          <a:xfrm>
            <a:off x="1576749" y="4696043"/>
            <a:ext cx="3100187" cy="212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 descr="\\172.16.106.225\kikaku\ph5-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8" t="12943" r="5617" b="7697"/>
          <a:stretch/>
        </p:blipFill>
        <p:spPr bwMode="auto">
          <a:xfrm>
            <a:off x="4733817" y="5222212"/>
            <a:ext cx="1389480" cy="15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\\172.16.106.225\kikaku\ph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/>
          <a:stretch/>
        </p:blipFill>
        <p:spPr bwMode="auto">
          <a:xfrm>
            <a:off x="6185134" y="5744125"/>
            <a:ext cx="1332797" cy="10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矢印: ストライプ 24">
            <a:extLst>
              <a:ext uri="{FF2B5EF4-FFF2-40B4-BE49-F238E27FC236}">
                <a16:creationId xmlns:a16="http://schemas.microsoft.com/office/drawing/2014/main" id="{174F05C5-55E4-0003-EAD5-9DDFEB75B189}"/>
              </a:ext>
            </a:extLst>
          </p:cNvPr>
          <p:cNvSpPr/>
          <p:nvPr/>
        </p:nvSpPr>
        <p:spPr>
          <a:xfrm>
            <a:off x="6611895" y="5222211"/>
            <a:ext cx="3613987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tx2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F88FC6-15C6-C609-6D12-A749D9F63FEB}"/>
              </a:ext>
            </a:extLst>
          </p:cNvPr>
          <p:cNvSpPr txBox="1"/>
          <p:nvPr/>
        </p:nvSpPr>
        <p:spPr>
          <a:xfrm>
            <a:off x="6657519" y="5194218"/>
            <a:ext cx="33662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健康ポイントによる住民の参加促進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2019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7" t="2630" r="29326"/>
          <a:stretch/>
        </p:blipFill>
        <p:spPr bwMode="auto">
          <a:xfrm>
            <a:off x="8771350" y="3439642"/>
            <a:ext cx="995277" cy="170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8"/>
          <a:stretch/>
        </p:blipFill>
        <p:spPr bwMode="auto">
          <a:xfrm>
            <a:off x="6990941" y="3439642"/>
            <a:ext cx="1988135" cy="11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矢印: ストライプ 27">
            <a:extLst>
              <a:ext uri="{FF2B5EF4-FFF2-40B4-BE49-F238E27FC236}">
                <a16:creationId xmlns:a16="http://schemas.microsoft.com/office/drawing/2014/main" id="{8981D76D-791A-030A-89CA-AECDC6F3ACAA}"/>
              </a:ext>
            </a:extLst>
          </p:cNvPr>
          <p:cNvSpPr/>
          <p:nvPr/>
        </p:nvSpPr>
        <p:spPr>
          <a:xfrm>
            <a:off x="7571508" y="6291820"/>
            <a:ext cx="2667000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tx2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ストライプ 26">
            <a:extLst>
              <a:ext uri="{FF2B5EF4-FFF2-40B4-BE49-F238E27FC236}">
                <a16:creationId xmlns:a16="http://schemas.microsoft.com/office/drawing/2014/main" id="{651FFC6B-5C9A-CF83-DB40-7960E2B355F7}"/>
              </a:ext>
            </a:extLst>
          </p:cNvPr>
          <p:cNvSpPr/>
          <p:nvPr/>
        </p:nvSpPr>
        <p:spPr>
          <a:xfrm>
            <a:off x="7571509" y="5751820"/>
            <a:ext cx="2654372" cy="46800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tx2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26D8E55-5666-D417-92E7-D9B7D222AEE4}"/>
              </a:ext>
            </a:extLst>
          </p:cNvPr>
          <p:cNvSpPr txBox="1"/>
          <p:nvPr/>
        </p:nvSpPr>
        <p:spPr>
          <a:xfrm>
            <a:off x="7644000" y="5723827"/>
            <a:ext cx="21744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血圧計の購入補助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2020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R2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BB5F24-5E90-6A1B-5634-DDD11F985145}"/>
              </a:ext>
            </a:extLst>
          </p:cNvPr>
          <p:cNvSpPr txBox="1"/>
          <p:nvPr/>
        </p:nvSpPr>
        <p:spPr>
          <a:xfrm>
            <a:off x="7608000" y="6263828"/>
            <a:ext cx="261788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厚労省実証事業 ナトカリ測定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2020</a:t>
            </a:r>
            <a:r>
              <a:rPr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R2</a:t>
            </a:r>
            <a:endParaRPr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7627973" y="2165797"/>
            <a:ext cx="2244679" cy="577405"/>
          </a:xfrm>
          <a:prstGeom prst="roundRect">
            <a:avLst>
              <a:gd name="adj" fmla="val 1260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4" name="字幕 2">
            <a:extLst>
              <a:ext uri="{FF2B5EF4-FFF2-40B4-BE49-F238E27FC236}">
                <a16:creationId xmlns:a16="http://schemas.microsoft.com/office/drawing/2014/main" id="{7D76373C-1C6C-BB5B-263F-7BF7BF5F1650}"/>
              </a:ext>
            </a:extLst>
          </p:cNvPr>
          <p:cNvSpPr txBox="1">
            <a:spLocks/>
          </p:cNvSpPr>
          <p:nvPr/>
        </p:nvSpPr>
        <p:spPr>
          <a:xfrm>
            <a:off x="7669707" y="2162257"/>
            <a:ext cx="324961" cy="580944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ＫＰＩ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5" name="字幕 2">
            <a:extLst>
              <a:ext uri="{FF2B5EF4-FFF2-40B4-BE49-F238E27FC236}">
                <a16:creationId xmlns:a16="http://schemas.microsoft.com/office/drawing/2014/main" id="{9030F9D1-DEC3-6361-43F5-329ED501F6EE}"/>
              </a:ext>
            </a:extLst>
          </p:cNvPr>
          <p:cNvSpPr txBox="1">
            <a:spLocks/>
          </p:cNvSpPr>
          <p:nvPr/>
        </p:nvSpPr>
        <p:spPr>
          <a:xfrm>
            <a:off x="7820078" y="2242823"/>
            <a:ext cx="2084658" cy="500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・前期高齢者の要介護認定率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度高血圧以上の割合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4" name="Picture 2" descr="C:\Users\宮本 洋司\Desktop\宮本係長に写真\20190620_17543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t="13549" r="7271" b="-484"/>
          <a:stretch/>
        </p:blipFill>
        <p:spPr bwMode="auto">
          <a:xfrm>
            <a:off x="5982940" y="2164990"/>
            <a:ext cx="1584314" cy="1216524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" t="8038" r="5719" b="146"/>
          <a:stretch/>
        </p:blipFill>
        <p:spPr bwMode="auto">
          <a:xfrm>
            <a:off x="4270206" y="2606843"/>
            <a:ext cx="1357671" cy="98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図 37" descr="レストランのテーブルでノートパソコンを使っている人たち&#10;&#10;自動的に生成された説明">
            <a:extLst>
              <a:ext uri="{FF2B5EF4-FFF2-40B4-BE49-F238E27FC236}">
                <a16:creationId xmlns:a16="http://schemas.microsoft.com/office/drawing/2014/main" id="{F798F3CB-A901-541B-D522-D66038A953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52" r="4707" b="3050"/>
          <a:stretch/>
        </p:blipFill>
        <p:spPr>
          <a:xfrm>
            <a:off x="4373062" y="1215939"/>
            <a:ext cx="1921142" cy="1081063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5405471" y="1316517"/>
            <a:ext cx="4501779" cy="785000"/>
          </a:xfrm>
          <a:prstGeom prst="roundRect">
            <a:avLst>
              <a:gd name="adj" fmla="val 7256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字幕 2">
            <a:extLst>
              <a:ext uri="{FF2B5EF4-FFF2-40B4-BE49-F238E27FC236}">
                <a16:creationId xmlns:a16="http://schemas.microsoft.com/office/drawing/2014/main" id="{F38149A1-CDC0-31C9-E054-3D1C021BC336}"/>
              </a:ext>
            </a:extLst>
          </p:cNvPr>
          <p:cNvSpPr txBox="1">
            <a:spLocks/>
          </p:cNvSpPr>
          <p:nvPr/>
        </p:nvSpPr>
        <p:spPr>
          <a:xfrm>
            <a:off x="5591203" y="1339832"/>
            <a:ext cx="4322818" cy="761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①脳・心血管疾患、人工透析による</a:t>
            </a:r>
            <a:r>
              <a:rPr lang="ja-JP" altLang="en-US" sz="1100" spc="-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７４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歳以下の新規介護認定</a:t>
            </a:r>
            <a:r>
              <a:rPr lang="ja-JP" altLang="en-US" sz="11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ゼロ</a:t>
            </a:r>
            <a:endParaRPr lang="en-US" altLang="ja-JP" sz="11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②血圧未測定者</a:t>
            </a:r>
            <a:r>
              <a:rPr kumimoji="0" lang="ja-JP" altLang="en-US" sz="11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ゼロ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③健診受診者の血圧有所見者の保健指導の未実施</a:t>
            </a:r>
            <a:r>
              <a:rPr lang="ja-JP" altLang="en-US" sz="11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ゼロ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④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Ⅲ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度高血圧者</a:t>
            </a:r>
            <a:r>
              <a:rPr lang="ja-JP" altLang="en-US" sz="11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ゼロ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2" name="字幕 2">
            <a:extLst>
              <a:ext uri="{FF2B5EF4-FFF2-40B4-BE49-F238E27FC236}">
                <a16:creationId xmlns:a16="http://schemas.microsoft.com/office/drawing/2014/main" id="{5B68CD7E-65CB-61B8-CD26-C075902D1957}"/>
              </a:ext>
            </a:extLst>
          </p:cNvPr>
          <p:cNvSpPr txBox="1">
            <a:spLocks/>
          </p:cNvSpPr>
          <p:nvPr/>
        </p:nvSpPr>
        <p:spPr>
          <a:xfrm>
            <a:off x="5272721" y="1446120"/>
            <a:ext cx="460309" cy="688238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目標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71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97"/>
    </mc:Choice>
    <mc:Fallback xmlns="">
      <p:transition spd="slow" advTm="23597"/>
    </mc:Fallback>
  </mc:AlternateContent>
  <p:extLst>
    <p:ext uri="{3A86A75C-4F4B-4683-9AE1-C65F6400EC91}">
      <p14:laserTraceLst xmlns:p14="http://schemas.microsoft.com/office/powerpoint/2010/main">
        <p14:tracePtLst>
          <p14:tracePt t="4909" x="10355263" y="6778625"/>
          <p14:tracePt t="4914" x="10434638" y="6667500"/>
          <p14:tracePt t="4919" x="10498138" y="6604000"/>
          <p14:tracePt t="4920" x="10577513" y="6478588"/>
          <p14:tracePt t="4928" x="10656888" y="6383338"/>
          <p14:tracePt t="4928" x="10750550" y="6272213"/>
          <p14:tracePt t="4937" x="10893425" y="6034088"/>
          <p14:tracePt t="4944" x="11068050" y="5749925"/>
          <p14:tracePt t="4952" x="11258550" y="5432425"/>
          <p14:tracePt t="4961" x="11526838" y="5005388"/>
          <p14:tracePt t="4970" x="11796713" y="4576763"/>
          <p14:tracePt t="4978" x="12080875" y="4117975"/>
          <p14:tracePt t="5428" x="11004550" y="15875"/>
          <p14:tracePt t="5432" x="10956925" y="31750"/>
          <p14:tracePt t="5437" x="10909300" y="63500"/>
          <p14:tracePt t="5445" x="10829925" y="79375"/>
          <p14:tracePt t="5453" x="10750550" y="127000"/>
          <p14:tracePt t="5461" x="10671175" y="174625"/>
          <p14:tracePt t="5470" x="10577513" y="222250"/>
          <p14:tracePt t="5478" x="10529888" y="269875"/>
          <p14:tracePt t="5486" x="10466388" y="317500"/>
          <p14:tracePt t="5487" x="10434638" y="333375"/>
          <p14:tracePt t="5495" x="10402888" y="347663"/>
          <p14:tracePt t="5496" x="10402888" y="379413"/>
          <p14:tracePt t="5503" x="10371138" y="395288"/>
          <p14:tracePt t="5504" x="10355263" y="411163"/>
          <p14:tracePt t="5511" x="10339388" y="427038"/>
          <p14:tracePt t="5511" x="10323513" y="427038"/>
          <p14:tracePt t="5520" x="10291763" y="442913"/>
          <p14:tracePt t="5528" x="10291763" y="458788"/>
          <p14:tracePt t="5528" x="10275888" y="458788"/>
          <p14:tracePt t="5537" x="10244138" y="474663"/>
          <p14:tracePt t="5545" x="10212388" y="490538"/>
          <p14:tracePt t="5553" x="10180638" y="522288"/>
          <p14:tracePt t="5561" x="10133013" y="554038"/>
          <p14:tracePt t="5569" x="10101263" y="601663"/>
          <p14:tracePt t="5578" x="10069513" y="633413"/>
          <p14:tracePt t="5586" x="10055225" y="681038"/>
          <p14:tracePt t="5595" x="10039350" y="728663"/>
          <p14:tracePt t="5595" x="10007600" y="744538"/>
          <p14:tracePt t="5603" x="9991725" y="776288"/>
          <p14:tracePt t="5604" x="9975850" y="776288"/>
          <p14:tracePt t="5611" x="9959975" y="792163"/>
          <p14:tracePt t="5612" x="9928225" y="823913"/>
          <p14:tracePt t="5620" x="9912350" y="839788"/>
          <p14:tracePt t="5628" x="9864725" y="871538"/>
          <p14:tracePt t="5637" x="9817100" y="919163"/>
          <p14:tracePt t="5644" x="9769475" y="950913"/>
          <p14:tracePt t="5653" x="9721850" y="982663"/>
          <p14:tracePt t="5661" x="9690100" y="1014413"/>
          <p14:tracePt t="5670" x="9658350" y="1014413"/>
          <p14:tracePt t="5678" x="9626600" y="1028700"/>
          <p14:tracePt t="5686" x="9610725" y="1028700"/>
          <p14:tracePt t="5695" x="9594850" y="1044575"/>
          <p14:tracePt t="5696" x="9578975" y="1044575"/>
          <p14:tracePt t="5703" x="9563100" y="1060450"/>
          <p14:tracePt t="5704" x="9547225" y="1060450"/>
          <p14:tracePt t="5711" x="9531350" y="1060450"/>
          <p14:tracePt t="5720" x="9515475" y="1060450"/>
          <p14:tracePt t="5728" x="9499600" y="1060450"/>
          <p14:tracePt t="5737" x="9483725" y="1060450"/>
          <p14:tracePt t="5745" x="9467850" y="1060450"/>
          <p14:tracePt t="5883" x="9451975" y="1060450"/>
          <p14:tracePt t="5891" x="9451975" y="1076325"/>
          <p14:tracePt t="5901" x="9451975" y="1092200"/>
          <p14:tracePt t="5916" x="9467850" y="1092200"/>
          <p14:tracePt t="5920" x="9467850" y="1108075"/>
          <p14:tracePt t="5928" x="9483725" y="1108075"/>
          <p14:tracePt t="5932" x="9483725" y="1123950"/>
          <p14:tracePt t="5936" x="9515475" y="1123950"/>
          <p14:tracePt t="5945" x="9547225" y="1139825"/>
          <p14:tracePt t="5953" x="9578975" y="1139825"/>
          <p14:tracePt t="5961" x="9642475" y="1155700"/>
          <p14:tracePt t="5969" x="9705975" y="1171575"/>
          <p14:tracePt t="5978" x="9769475" y="1171575"/>
          <p14:tracePt t="5986" x="9848850" y="1171575"/>
          <p14:tracePt t="5995" x="9912350" y="1171575"/>
          <p14:tracePt t="5997" x="9944100" y="1171575"/>
          <p14:tracePt t="6003" x="9959975" y="1171575"/>
          <p14:tracePt t="6004" x="9991725" y="1171575"/>
          <p14:tracePt t="6012" x="10007600" y="1171575"/>
          <p14:tracePt t="6019" x="10023475" y="1171575"/>
          <p14:tracePt t="6028" x="10039350" y="1171575"/>
          <p14:tracePt t="6037" x="10055225" y="1171575"/>
          <p14:tracePt t="6081" x="10069513" y="1171575"/>
          <p14:tracePt t="8467" x="10085388" y="1219200"/>
          <p14:tracePt t="8474" x="10133013" y="1330325"/>
          <p14:tracePt t="8478" x="10148888" y="1393825"/>
          <p14:tracePt t="8486" x="10180638" y="1489075"/>
          <p14:tracePt t="8494" x="10196513" y="1536700"/>
          <p14:tracePt t="8494" x="10196513" y="1584325"/>
          <p14:tracePt t="8503" x="10212388" y="1679575"/>
          <p14:tracePt t="8511" x="10212388" y="1789113"/>
          <p14:tracePt t="8519" x="10228263" y="1916113"/>
          <p14:tracePt t="8528" x="10244138" y="2074863"/>
          <p14:tracePt t="8536" x="10244138" y="2201863"/>
          <p14:tracePt t="8544" x="10244138" y="2344738"/>
          <p14:tracePt t="8546" x="10244138" y="2392363"/>
          <p14:tracePt t="8552" x="10228263" y="2438400"/>
          <p14:tracePt t="8561" x="10212388" y="2549525"/>
          <p14:tracePt t="8562" x="10212388" y="2597150"/>
          <p14:tracePt t="8569" x="10212388" y="2644775"/>
          <p14:tracePt t="8570" x="10212388" y="2708275"/>
          <p14:tracePt t="8577" x="10212388" y="2819400"/>
          <p14:tracePt t="8585" x="10212388" y="2867025"/>
          <p14:tracePt t="8594" x="10180638" y="3041650"/>
          <p14:tracePt t="8602" x="10164763" y="3103563"/>
          <p14:tracePt t="8603" x="10148888" y="3167063"/>
          <p14:tracePt t="8611" x="10117138" y="3309938"/>
          <p14:tracePt t="8619" x="10055225" y="3468688"/>
          <p14:tracePt t="8628" x="9959975" y="3643313"/>
          <p14:tracePt t="8636" x="9880600" y="3816350"/>
          <p14:tracePt t="8644" x="9785350" y="3975100"/>
          <p14:tracePt t="8652" x="9690100" y="4102100"/>
          <p14:tracePt t="8654" x="9658350" y="4165600"/>
          <p14:tracePt t="8661" x="9610725" y="4213225"/>
          <p14:tracePt t="8662" x="9578975" y="4276725"/>
          <p14:tracePt t="8670" x="9499600" y="4340225"/>
          <p14:tracePt t="8678" x="9405938" y="4403725"/>
          <p14:tracePt t="8686" x="9374188" y="4451350"/>
          <p14:tracePt t="8686" x="9326563" y="4465638"/>
          <p14:tracePt t="8694" x="9263063" y="4497388"/>
          <p14:tracePt t="8694" x="9215438" y="4529138"/>
          <p14:tracePt t="8702" x="9120188" y="4560888"/>
          <p14:tracePt t="8711" x="9009063" y="4592638"/>
          <p14:tracePt t="8719" x="8913813" y="4640263"/>
          <p14:tracePt t="8727" x="8820150" y="4656138"/>
          <p14:tracePt t="8736" x="8724900" y="4687888"/>
          <p14:tracePt t="8744" x="8597900" y="4719638"/>
          <p14:tracePt t="8753" x="8455025" y="4735513"/>
          <p14:tracePt t="8753" x="8391525" y="4735513"/>
          <p14:tracePt t="8761" x="8343900" y="4751388"/>
          <p14:tracePt t="8762" x="8264525" y="4767263"/>
          <p14:tracePt t="8769" x="8170863" y="4783138"/>
          <p14:tracePt t="8770" x="8091488" y="4783138"/>
          <p14:tracePt t="8777" x="8012113" y="4799013"/>
          <p14:tracePt t="8778" x="7948613" y="4799013"/>
          <p14:tracePt t="8786" x="7869238" y="4814888"/>
          <p14:tracePt t="8786" x="7789863" y="4830763"/>
          <p14:tracePt t="8794" x="7710488" y="4830763"/>
          <p14:tracePt t="8795" x="7631113" y="4846638"/>
          <p14:tracePt t="8802" x="7505700" y="4862513"/>
          <p14:tracePt t="8811" x="7410450" y="4878388"/>
          <p14:tracePt t="8819" x="7315200" y="4910138"/>
          <p14:tracePt t="8827" x="7235825" y="4926013"/>
          <p14:tracePt t="8836" x="7172325" y="4941888"/>
          <p14:tracePt t="8845" x="7092950" y="4957763"/>
          <p14:tracePt t="8846" x="7045325" y="4973638"/>
          <p14:tracePt t="8853" x="7013575" y="4989513"/>
          <p14:tracePt t="8853" x="6967538" y="4989513"/>
          <p14:tracePt t="8861" x="6935788" y="5005388"/>
          <p14:tracePt t="8862" x="6888163" y="5005388"/>
          <p14:tracePt t="8869" x="6840538" y="5021263"/>
          <p14:tracePt t="8870" x="6808788" y="5037138"/>
          <p14:tracePt t="8878" x="6713538" y="5037138"/>
          <p14:tracePt t="8886" x="6681788" y="5053013"/>
          <p14:tracePt t="8886" x="6650038" y="5053013"/>
          <p14:tracePt t="8894" x="6618288" y="5068888"/>
          <p14:tracePt t="8894" x="6570663" y="5068888"/>
          <p14:tracePt t="8902" x="6491288" y="5084763"/>
          <p14:tracePt t="8911" x="6411913" y="5100638"/>
          <p14:tracePt t="8919" x="6318250" y="5116513"/>
          <p14:tracePt t="8928" x="6238875" y="5132388"/>
          <p14:tracePt t="8936" x="6175375" y="5178425"/>
          <p14:tracePt t="8944" x="6096000" y="5226050"/>
          <p14:tracePt t="8953" x="6032500" y="5289550"/>
          <p14:tracePt t="8954" x="6016625" y="5321300"/>
          <p14:tracePt t="8961" x="5984875" y="5353050"/>
          <p14:tracePt t="8962" x="5969000" y="5384800"/>
          <p14:tracePt t="8970" x="5921375" y="5464175"/>
          <p14:tracePt t="8977" x="5889625" y="5527675"/>
          <p14:tracePt t="8986" x="5857875" y="5591175"/>
          <p14:tracePt t="8994" x="5857875" y="5607050"/>
          <p14:tracePt t="8994" x="5857875" y="5622925"/>
          <p14:tracePt t="9003" x="5857875" y="5638800"/>
          <p14:tracePt t="9011" x="5857875" y="5654675"/>
          <p14:tracePt t="9047" x="5857875" y="5670550"/>
          <p14:tracePt t="9075" x="5857875" y="5686425"/>
          <p14:tracePt t="9079" x="5889625" y="5686425"/>
          <p14:tracePt t="9088" x="5905500" y="5686425"/>
          <p14:tracePt t="9094" x="5937250" y="5686425"/>
          <p14:tracePt t="9095" x="5969000" y="5686425"/>
          <p14:tracePt t="9103" x="5984875" y="5686425"/>
          <p14:tracePt t="9103" x="6016625" y="5686425"/>
          <p14:tracePt t="9111" x="6080125" y="5686425"/>
          <p14:tracePt t="9119" x="6127750" y="5686425"/>
          <p14:tracePt t="9127" x="6159500" y="5686425"/>
          <p14:tracePt t="9136" x="6191250" y="5670550"/>
          <p14:tracePt t="9144" x="6223000" y="5638800"/>
          <p14:tracePt t="9152" x="6238875" y="5622925"/>
          <p14:tracePt t="9161" x="6238875" y="5607050"/>
          <p14:tracePt t="9162" x="6254750" y="5591175"/>
          <p14:tracePt t="9170" x="6270625" y="5575300"/>
          <p14:tracePt t="9178" x="6270625" y="5543550"/>
          <p14:tracePt t="9190" x="6270625" y="5527675"/>
          <p14:tracePt t="9247" x="6270625" y="5511800"/>
          <p14:tracePt t="9254" x="6270625" y="5495925"/>
          <p14:tracePt t="9258" x="6286500" y="5480050"/>
          <p14:tracePt t="9265" x="6302375" y="5480050"/>
          <p14:tracePt t="9269" x="6302375" y="5464175"/>
          <p14:tracePt t="9277" x="6318250" y="5464175"/>
          <p14:tracePt t="9286" x="6334125" y="5464175"/>
          <p14:tracePt t="9286" x="6350000" y="5464175"/>
          <p14:tracePt t="9294" x="6350000" y="5448300"/>
          <p14:tracePt t="9302" x="6365875" y="5448300"/>
          <p14:tracePt t="9342" x="6381750" y="5448300"/>
          <p14:tracePt t="9406" x="6397625" y="5448300"/>
          <p14:tracePt t="9418" x="6411913" y="5448300"/>
          <p14:tracePt t="9425" x="6411913" y="5464175"/>
          <p14:tracePt t="9430" x="6427788" y="5464175"/>
          <p14:tracePt t="9438" x="6427788" y="5480050"/>
          <p14:tracePt t="9444" x="6443663" y="5480050"/>
          <p14:tracePt t="9453" x="6443663" y="5495925"/>
          <p14:tracePt t="9462" x="6459538" y="5511800"/>
          <p14:tracePt t="9486" x="6475413" y="5511800"/>
          <p14:tracePt t="9711" x="6491288" y="5511800"/>
          <p14:tracePt t="9718" x="6507163" y="5511800"/>
          <p14:tracePt t="9722" x="6507163" y="5527675"/>
          <p14:tracePt t="9742" x="6523038" y="5527675"/>
          <p14:tracePt t="9827" x="6538913" y="5527675"/>
          <p14:tracePt t="15074" x="6538913" y="5543550"/>
          <p14:tracePt t="15079" x="6554788" y="5559425"/>
          <p14:tracePt t="15087" x="6570663" y="5575300"/>
          <p14:tracePt t="15095" x="6586538" y="5591175"/>
          <p14:tracePt t="15103" x="6602413" y="5622925"/>
          <p14:tracePt t="15105" x="6602413" y="5654675"/>
          <p14:tracePt t="15111" x="6618288" y="5670550"/>
          <p14:tracePt t="15119" x="6634163" y="5686425"/>
          <p14:tracePt t="15128" x="6650038" y="5702300"/>
          <p14:tracePt t="15129" x="6665913" y="5718175"/>
          <p14:tracePt t="15136" x="6681788" y="5718175"/>
          <p14:tracePt t="15137" x="6681788" y="5734050"/>
          <p14:tracePt t="15144" x="6697663" y="5749925"/>
          <p14:tracePt t="15153" x="6713538" y="5765800"/>
          <p14:tracePt t="15162" x="6729413" y="5781675"/>
          <p14:tracePt t="15164" x="6745288" y="5781675"/>
          <p14:tracePt t="15165" x="6745288" y="5797550"/>
          <p14:tracePt t="15173" x="6761163" y="5797550"/>
          <p14:tracePt t="15177" x="6761163" y="5813425"/>
          <p14:tracePt t="15186" x="6777038" y="5829300"/>
          <p14:tracePt t="15197" x="6792913" y="5843588"/>
          <p14:tracePt t="15205" x="6808788" y="5843588"/>
          <p14:tracePt t="15214" x="6808788" y="5859463"/>
          <p14:tracePt t="15221" x="6824663" y="5859463"/>
          <p14:tracePt t="15230" x="6824663" y="5875338"/>
          <p14:tracePt t="15241" x="6840538" y="5891213"/>
          <p14:tracePt t="15258" x="6840538" y="5907088"/>
          <p14:tracePt t="15262" x="6856413" y="5907088"/>
          <p14:tracePt t="15269" x="6872288" y="5922963"/>
          <p14:tracePt t="15278" x="6888163" y="5938838"/>
          <p14:tracePt t="15286" x="6888163" y="5954713"/>
          <p14:tracePt t="15295" x="6904038" y="5970588"/>
          <p14:tracePt t="15303" x="6935788" y="5970588"/>
          <p14:tracePt t="15311" x="6951663" y="5986463"/>
          <p14:tracePt t="15319" x="6983413" y="6002338"/>
          <p14:tracePt t="15320" x="6999288" y="6002338"/>
          <p14:tracePt t="15328" x="7013575" y="6018213"/>
          <p14:tracePt t="15336" x="7029450" y="6018213"/>
          <p14:tracePt t="15336" x="7045325" y="6018213"/>
          <p14:tracePt t="15345" x="7045325" y="6034088"/>
          <p14:tracePt t="15353" x="7061200" y="6034088"/>
          <p14:tracePt t="15438" x="7077075" y="6034088"/>
          <p14:tracePt t="15460" x="7092950" y="6034088"/>
          <p14:tracePt t="15465" x="7092950" y="6049963"/>
          <p14:tracePt t="15469" x="7108825" y="6049963"/>
          <p14:tracePt t="15477" x="7124700" y="6049963"/>
          <p14:tracePt t="15488" x="7140575" y="6049963"/>
          <p14:tracePt t="15497" x="7156450" y="6049963"/>
          <p14:tracePt t="15503" x="7172325" y="6049963"/>
          <p14:tracePt t="15512" x="7188200" y="6065838"/>
          <p14:tracePt t="15520" x="7204075" y="6065838"/>
          <p14:tracePt t="15528" x="7219950" y="6081713"/>
          <p14:tracePt t="15528" x="7235825" y="6081713"/>
          <p14:tracePt t="15536" x="7251700" y="6081713"/>
          <p14:tracePt t="15545" x="7267575" y="6081713"/>
          <p14:tracePt t="15553" x="7283450" y="6081713"/>
          <p14:tracePt t="15561" x="7299325" y="6097588"/>
          <p14:tracePt t="15577" x="7315200" y="6097588"/>
          <p14:tracePt t="16950" x="7315200" y="6113463"/>
          <p14:tracePt t="16958" x="7315200" y="6129338"/>
          <p14:tracePt t="17156" x="7315200" y="6145213"/>
          <p14:tracePt t="17166" x="7315200" y="6161088"/>
          <p14:tracePt t="17178" x="7315200" y="6176963"/>
          <p14:tracePt t="17182" x="7315200" y="6192838"/>
          <p14:tracePt t="17190" x="7315200" y="6208713"/>
          <p14:tracePt t="17195" x="7315200" y="6224588"/>
          <p14:tracePt t="17203" x="7315200" y="6240463"/>
          <p14:tracePt t="17211" x="7299325" y="6272213"/>
          <p14:tracePt t="17220" x="7283450" y="6303963"/>
          <p14:tracePt t="17228" x="7283450" y="6335713"/>
          <p14:tracePt t="17236" x="7267575" y="6367463"/>
          <p14:tracePt t="17244" x="7267575" y="6383338"/>
          <p14:tracePt t="17246" x="7267575" y="6399213"/>
          <p14:tracePt t="17254" x="7267575" y="6415088"/>
          <p14:tracePt t="17262" x="7267575" y="6430963"/>
          <p14:tracePt t="17269" x="7267575" y="6446838"/>
          <p14:tracePt t="17287" x="7267575" y="6462713"/>
          <p14:tracePt t="17327" x="7267575" y="6478588"/>
          <p14:tracePt t="17338" x="7251700" y="6478588"/>
          <p14:tracePt t="17352" x="7251700" y="6494463"/>
          <p14:tracePt t="17366" x="7251700" y="6510338"/>
          <p14:tracePt t="17380" x="7251700" y="6524625"/>
          <p14:tracePt t="17395" x="7251700" y="6540500"/>
          <p14:tracePt t="17775" x="7251700" y="6556375"/>
          <p14:tracePt t="17791" x="7251700" y="6572250"/>
          <p14:tracePt t="17798" x="7251700" y="6588125"/>
          <p14:tracePt t="17810" x="7251700" y="6604000"/>
          <p14:tracePt t="17821" x="7251700" y="6619875"/>
          <p14:tracePt t="17830" x="7251700" y="6635750"/>
          <p14:tracePt t="17834" x="7251700" y="6651625"/>
          <p14:tracePt t="17842" x="7251700" y="6667500"/>
          <p14:tracePt t="17850" x="7251700" y="6683375"/>
          <p14:tracePt t="17858" x="7251700" y="6699250"/>
          <p14:tracePt t="17862" x="7251700" y="6715125"/>
          <p14:tracePt t="17869" x="7251700" y="6731000"/>
          <p14:tracePt t="17882" x="7251700" y="6746875"/>
          <p14:tracePt t="17894" x="7251700" y="6762750"/>
          <p14:tracePt t="17906" x="7251700" y="6778625"/>
          <p14:tracePt t="17986" x="7251700" y="6794500"/>
          <p14:tracePt t="18046" x="7251700" y="6810375"/>
          <p14:tracePt t="18327" x="7251700" y="6826250"/>
          <p14:tracePt t="22156" x="7219950" y="6826250"/>
          <p14:tracePt t="22158" x="7188200" y="6826250"/>
          <p14:tracePt t="22164" x="7029450" y="6810375"/>
          <p14:tracePt t="22172" x="6840538" y="6778625"/>
          <p14:tracePt t="22180" x="6602413" y="6746875"/>
          <p14:tracePt t="22186" x="6475413" y="6731000"/>
          <p14:tracePt t="22194" x="6191250" y="6715125"/>
          <p14:tracePt t="22204" x="5764213" y="6699250"/>
          <p14:tracePt t="22210" x="5637213" y="6699250"/>
          <p14:tracePt t="22221" x="5335588" y="6683375"/>
          <p14:tracePt t="22227" x="5192713" y="6667500"/>
          <p14:tracePt t="22236" x="5083175" y="6651625"/>
          <p14:tracePt t="22245" x="5003800" y="6651625"/>
          <p14:tracePt t="22252" x="4987925" y="6651625"/>
          <p14:tracePt t="22253" x="4956175" y="6635750"/>
          <p14:tracePt t="22261" x="4940300" y="6635750"/>
          <p14:tracePt t="22269" x="4940300" y="6619875"/>
          <p14:tracePt t="22292" x="4940300" y="6604000"/>
          <p14:tracePt t="22300" x="4940300" y="6588125"/>
          <p14:tracePt t="22308" x="4940300" y="6572250"/>
          <p14:tracePt t="22316" x="4956175" y="6572250"/>
          <p14:tracePt t="22416" x="4956175" y="6556375"/>
          <p14:tracePt t="22422" x="4972050" y="6556375"/>
          <p14:tracePt t="22428" x="4987925" y="6540500"/>
          <p14:tracePt t="22437" x="5003800" y="6540500"/>
          <p14:tracePt t="22445" x="5019675" y="6540500"/>
          <p14:tracePt t="22454" x="5051425" y="6540500"/>
          <p14:tracePt t="22464" x="5067300" y="6540500"/>
          <p14:tracePt t="22472" x="5083175" y="6540500"/>
          <p14:tracePt t="22489" x="5099050" y="6540500"/>
          <p14:tracePt t="22508" x="5114925" y="6540500"/>
          <p14:tracePt t="22692" x="5130800" y="6540500"/>
          <p14:tracePt t="22700" x="5146675" y="6540500"/>
          <p14:tracePt t="22713" x="5162550" y="6540500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35069C-54BB-E674-89E0-A14D71C539F7}"/>
              </a:ext>
            </a:extLst>
          </p:cNvPr>
          <p:cNvSpPr txBox="1"/>
          <p:nvPr/>
        </p:nvSpPr>
        <p:spPr>
          <a:xfrm>
            <a:off x="3126000" y="180001"/>
            <a:ext cx="594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運動施設「ら・さんて」・運動教室開設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 descr="空港の荷物受け取り場にいる人たち&#10;&#10;低い精度で自動的に生成された説明">
            <a:extLst>
              <a:ext uri="{FF2B5EF4-FFF2-40B4-BE49-F238E27FC236}">
                <a16:creationId xmlns:a16="http://schemas.microsoft.com/office/drawing/2014/main" id="{95AA323F-F2D1-EA44-CB3E-43C463DF2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21838" r="39001"/>
          <a:stretch/>
        </p:blipFill>
        <p:spPr>
          <a:xfrm>
            <a:off x="7717369" y="705163"/>
            <a:ext cx="2836331" cy="2127249"/>
          </a:xfrm>
          <a:prstGeom prst="rect">
            <a:avLst/>
          </a:prstGeom>
        </p:spPr>
      </p:pic>
      <p:pic>
        <p:nvPicPr>
          <p:cNvPr id="6" name="図 5" descr="屋内, 建物, スポーツ, 男 が含まれている画像&#10;&#10;自動的に生成された説明">
            <a:extLst>
              <a:ext uri="{FF2B5EF4-FFF2-40B4-BE49-F238E27FC236}">
                <a16:creationId xmlns:a16="http://schemas.microsoft.com/office/drawing/2014/main" id="{08393A7D-2D44-D7FA-B105-F004C5ABE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2" y="701009"/>
            <a:ext cx="2836332" cy="2127249"/>
          </a:xfrm>
          <a:prstGeom prst="rect">
            <a:avLst/>
          </a:prstGeom>
        </p:spPr>
      </p:pic>
      <p:pic>
        <p:nvPicPr>
          <p:cNvPr id="8" name="図 7" descr="屋内, 人, 若い, 男 が含まれている画像&#10;&#10;自動的に生成された説明">
            <a:extLst>
              <a:ext uri="{FF2B5EF4-FFF2-40B4-BE49-F238E27FC236}">
                <a16:creationId xmlns:a16="http://schemas.microsoft.com/office/drawing/2014/main" id="{D6BFD860-A07D-1F42-65EE-6723C9301F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34" y="701009"/>
            <a:ext cx="2836332" cy="2127249"/>
          </a:xfrm>
          <a:prstGeom prst="rect">
            <a:avLst/>
          </a:prstGeom>
        </p:spPr>
      </p:pic>
      <p:pic>
        <p:nvPicPr>
          <p:cNvPr id="10" name="図 9" descr="スーツを着た男性と文字&#10;&#10;中程度の精度で自動的に生成された説明">
            <a:extLst>
              <a:ext uri="{FF2B5EF4-FFF2-40B4-BE49-F238E27FC236}">
                <a16:creationId xmlns:a16="http://schemas.microsoft.com/office/drawing/2014/main" id="{3753B926-826A-3499-126A-04C19605A0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8722" r="15645" b="5848"/>
          <a:stretch/>
        </p:blipFill>
        <p:spPr>
          <a:xfrm>
            <a:off x="7383722" y="3947765"/>
            <a:ext cx="3042602" cy="2461294"/>
          </a:xfrm>
          <a:prstGeom prst="rect">
            <a:avLst/>
          </a:prstGeom>
        </p:spPr>
      </p:pic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7E941B4-731E-51E7-9C33-BB4677E06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503037"/>
              </p:ext>
            </p:extLst>
          </p:nvPr>
        </p:nvGraphicFramePr>
        <p:xfrm>
          <a:off x="1638302" y="3710245"/>
          <a:ext cx="5194301" cy="2687320"/>
        </p:xfrm>
        <a:graphic>
          <a:graphicData uri="http://schemas.openxmlformats.org/drawingml/2006/table">
            <a:tbl>
              <a:tblPr/>
              <a:tblGrid>
                <a:gridCol w="724055">
                  <a:extLst>
                    <a:ext uri="{9D8B030D-6E8A-4147-A177-3AD203B41FA5}">
                      <a16:colId xmlns:a16="http://schemas.microsoft.com/office/drawing/2014/main" val="1250558848"/>
                    </a:ext>
                  </a:extLst>
                </a:gridCol>
                <a:gridCol w="2235123">
                  <a:extLst>
                    <a:ext uri="{9D8B030D-6E8A-4147-A177-3AD203B41FA5}">
                      <a16:colId xmlns:a16="http://schemas.microsoft.com/office/drawing/2014/main" val="3279743857"/>
                    </a:ext>
                  </a:extLst>
                </a:gridCol>
                <a:gridCol w="2235123">
                  <a:extLst>
                    <a:ext uri="{9D8B030D-6E8A-4147-A177-3AD203B41FA5}">
                      <a16:colId xmlns:a16="http://schemas.microsoft.com/office/drawing/2014/main" val="1044767383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らさんて（運動施設）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運動教室等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79764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5,588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2,323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3,265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4,010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564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3,446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01595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6,387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2,717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3,670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4,523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538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3,985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340739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5,089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2,276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2,813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4,078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613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3,465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263734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3,622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1,440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2,182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2,087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157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1,943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6477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3,306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1,348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1,958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2,425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130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2,295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057125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5,383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2,624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2,759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3,470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281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3,189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88059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5,612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3,122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2,490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3,778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419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3,359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81388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3809E6-CC9E-4EB5-FB53-2730B1D15642}"/>
              </a:ext>
            </a:extLst>
          </p:cNvPr>
          <p:cNvSpPr txBox="1"/>
          <p:nvPr/>
        </p:nvSpPr>
        <p:spPr>
          <a:xfrm>
            <a:off x="2030188" y="2883271"/>
            <a:ext cx="50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ランニングマシン他トレーニングマシンを</a:t>
            </a:r>
            <a:endParaRPr kumimoji="1"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温泉宿泊施設に開設　指導者を配置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1A9A23-A38F-A5B2-3E31-BCB2C89A5000}"/>
              </a:ext>
            </a:extLst>
          </p:cNvPr>
          <p:cNvSpPr txBox="1"/>
          <p:nvPr/>
        </p:nvSpPr>
        <p:spPr>
          <a:xfrm>
            <a:off x="2317027" y="6393966"/>
            <a:ext cx="224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男性</a:t>
            </a:r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の利用が多い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CC7704-D6A3-162A-C7E5-66FA4BE35E7D}"/>
              </a:ext>
            </a:extLst>
          </p:cNvPr>
          <p:cNvSpPr txBox="1"/>
          <p:nvPr/>
        </p:nvSpPr>
        <p:spPr>
          <a:xfrm>
            <a:off x="4585610" y="6393966"/>
            <a:ext cx="224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女性</a:t>
            </a:r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の利用が多い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0134C5-9089-C277-E997-9D6DFDDE9FFC}"/>
              </a:ext>
            </a:extLst>
          </p:cNvPr>
          <p:cNvSpPr txBox="1"/>
          <p:nvPr/>
        </p:nvSpPr>
        <p:spPr>
          <a:xfrm>
            <a:off x="7639899" y="2883272"/>
            <a:ext cx="2991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若年者向け、高齢者向けトレーニングやヨガ教室など、年</a:t>
            </a:r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250</a:t>
            </a:r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回の教室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22BB05C-CDDB-2F45-6867-1E6454E3B58C}"/>
              </a:ext>
            </a:extLst>
          </p:cNvPr>
          <p:cNvSpPr txBox="1"/>
          <p:nvPr/>
        </p:nvSpPr>
        <p:spPr>
          <a:xfrm>
            <a:off x="7331915" y="6373911"/>
            <a:ext cx="3146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スポまち！長官表彰</a:t>
            </a:r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2537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01"/>
    </mc:Choice>
    <mc:Fallback xmlns="">
      <p:transition spd="slow" advTm="44401"/>
    </mc:Fallback>
  </mc:AlternateContent>
  <p:extLst>
    <p:ext uri="{3A86A75C-4F4B-4683-9AE1-C65F6400EC91}">
      <p14:laserTraceLst xmlns:p14="http://schemas.microsoft.com/office/powerpoint/2010/main">
        <p14:tracePtLst>
          <p14:tracePt t="1952" x="5162550" y="6524625"/>
          <p14:tracePt t="1960" x="5178425" y="6524625"/>
          <p14:tracePt t="1972" x="5192713" y="6524625"/>
          <p14:tracePt t="1984" x="5192713" y="6510338"/>
          <p14:tracePt t="1996" x="5208588" y="6494463"/>
          <p14:tracePt t="2009" x="5208588" y="6478588"/>
          <p14:tracePt t="2012" x="5208588" y="6462713"/>
          <p14:tracePt t="2016" x="5208588" y="6446838"/>
          <p14:tracePt t="2024" x="5208588" y="6399213"/>
          <p14:tracePt t="2033" x="5192713" y="6351588"/>
          <p14:tracePt t="2041" x="5178425" y="6303963"/>
          <p14:tracePt t="2050" x="5146675" y="6256338"/>
          <p14:tracePt t="2058" x="5146675" y="6208713"/>
          <p14:tracePt t="2059" x="5130800" y="6176963"/>
          <p14:tracePt t="2066" x="5114925" y="6161088"/>
          <p14:tracePt t="2074" x="5114925" y="6129338"/>
          <p14:tracePt t="2076" x="5099050" y="6113463"/>
          <p14:tracePt t="2082" x="5083175" y="6097588"/>
          <p14:tracePt t="2091" x="5083175" y="6081713"/>
          <p14:tracePt t="2091" x="5067300" y="6065838"/>
          <p14:tracePt t="2100" x="5051425" y="6049963"/>
          <p14:tracePt t="2108" x="5035550" y="6034088"/>
          <p14:tracePt t="2109" x="5019675" y="6018213"/>
          <p14:tracePt t="2116" x="5003800" y="6002338"/>
          <p14:tracePt t="2117" x="4987925" y="5986463"/>
          <p14:tracePt t="2124" x="4956175" y="5954713"/>
          <p14:tracePt t="2133" x="4924425" y="5922963"/>
          <p14:tracePt t="2141" x="4892675" y="5875338"/>
          <p14:tracePt t="2150" x="4876800" y="5843588"/>
          <p14:tracePt t="2158" x="4845050" y="5797550"/>
          <p14:tracePt t="2166" x="4829175" y="5749925"/>
          <p14:tracePt t="2174" x="4797425" y="5718175"/>
          <p14:tracePt t="2175" x="4797425" y="5702300"/>
          <p14:tracePt t="2182" x="4781550" y="5686425"/>
          <p14:tracePt t="2192" x="4749800" y="5638800"/>
          <p14:tracePt t="2200" x="4733925" y="5622925"/>
          <p14:tracePt t="2209" x="4702175" y="5591175"/>
          <p14:tracePt t="2224" x="4686300" y="5575300"/>
          <p14:tracePt t="2309" x="4686300" y="5559425"/>
          <p14:tracePt t="2315" x="4670425" y="5543550"/>
          <p14:tracePt t="2318" x="4654550" y="5543550"/>
          <p14:tracePt t="2325" x="4654550" y="5527675"/>
          <p14:tracePt t="2334" x="4654550" y="5511800"/>
          <p14:tracePt t="2341" x="4638675" y="5495925"/>
          <p14:tracePt t="2350" x="4622800" y="5480050"/>
          <p14:tracePt t="2358" x="4622800" y="5464175"/>
          <p14:tracePt t="2367" x="4606925" y="5448300"/>
          <p14:tracePt t="2376" x="4591050" y="5448300"/>
          <p14:tracePt t="2383" x="4591050" y="5432425"/>
          <p14:tracePt t="2392" x="4591050" y="5416550"/>
          <p14:tracePt t="2400" x="4591050" y="5400675"/>
          <p14:tracePt t="2408" x="4591050" y="5384800"/>
          <p14:tracePt t="2417" x="4591050" y="5353050"/>
          <p14:tracePt t="2424" x="4591050" y="5321300"/>
          <p14:tracePt t="2433" x="4591050" y="5273675"/>
          <p14:tracePt t="2441" x="4591050" y="5226050"/>
          <p14:tracePt t="2449" x="4591050" y="5162550"/>
          <p14:tracePt t="2458" x="4591050" y="5116513"/>
          <p14:tracePt t="2466" x="4591050" y="5068888"/>
          <p14:tracePt t="2475" x="4575175" y="5021263"/>
          <p14:tracePt t="2476" x="4575175" y="5005388"/>
          <p14:tracePt t="2483" x="4560888" y="4957763"/>
          <p14:tracePt t="2492" x="4529138" y="4894263"/>
          <p14:tracePt t="2500" x="4513263" y="4846638"/>
          <p14:tracePt t="2500" x="4497388" y="4830763"/>
          <p14:tracePt t="2508" x="4481513" y="4814888"/>
          <p14:tracePt t="2508" x="4465638" y="4783138"/>
          <p14:tracePt t="2516" x="4449763" y="4751388"/>
          <p14:tracePt t="2524" x="4418013" y="4719638"/>
          <p14:tracePt t="2533" x="4402138" y="4703763"/>
          <p14:tracePt t="2541" x="4370388" y="4656138"/>
          <p14:tracePt t="2549" x="4354513" y="4640263"/>
          <p14:tracePt t="2558" x="4338638" y="4624388"/>
          <p14:tracePt t="2566" x="4322763" y="4592638"/>
          <p14:tracePt t="2574" x="4306888" y="4576763"/>
          <p14:tracePt t="2653" x="4291013" y="4560888"/>
          <p14:tracePt t="2669" x="4291013" y="4545013"/>
          <p14:tracePt t="2679" x="4275138" y="4529138"/>
          <p14:tracePt t="2683" x="4275138" y="4513263"/>
          <p14:tracePt t="2691" x="4259263" y="4513263"/>
          <p14:tracePt t="2692" x="4259263" y="4497388"/>
          <p14:tracePt t="2699" x="4243388" y="4481513"/>
          <p14:tracePt t="2700" x="4243388" y="4465638"/>
          <p14:tracePt t="2708" x="4227513" y="4451350"/>
          <p14:tracePt t="2709" x="4211638" y="4435475"/>
          <p14:tracePt t="2716" x="4211638" y="4403725"/>
          <p14:tracePt t="2717" x="4195763" y="4403725"/>
          <p14:tracePt t="2724" x="4179888" y="4356100"/>
          <p14:tracePt t="2733" x="4148138" y="4260850"/>
          <p14:tracePt t="2741" x="4084638" y="4165600"/>
          <p14:tracePt t="2749" x="4021138" y="4022725"/>
          <p14:tracePt t="2758" x="3927475" y="3848100"/>
          <p14:tracePt t="2766" x="3816350" y="3643313"/>
          <p14:tracePt t="2775" x="3673475" y="3405188"/>
          <p14:tracePt t="2776" x="3578225" y="3294063"/>
          <p14:tracePt t="2783" x="3482975" y="3167063"/>
          <p14:tracePt t="2783" x="3403600" y="3057525"/>
          <p14:tracePt t="2792" x="3198813" y="2819400"/>
          <p14:tracePt t="2799" x="3103563" y="2724150"/>
          <p14:tracePt t="2808" x="2928938" y="2565400"/>
          <p14:tracePt t="2816" x="2708275" y="2422525"/>
          <p14:tracePt t="2825" x="2549525" y="2328863"/>
          <p14:tracePt t="2833" x="2390775" y="2233613"/>
          <p14:tracePt t="2841" x="2232025" y="2170113"/>
          <p14:tracePt t="2849" x="2122488" y="2122488"/>
          <p14:tracePt t="2857" x="1995488" y="2074863"/>
          <p14:tracePt t="2866" x="1916113" y="2043113"/>
          <p14:tracePt t="2874" x="1836738" y="2011363"/>
          <p14:tracePt t="2883" x="1773238" y="1979613"/>
          <p14:tracePt t="2883" x="1741488" y="1963738"/>
          <p14:tracePt t="2892" x="1693863" y="1947863"/>
          <p14:tracePt t="2900" x="1677988" y="1947863"/>
          <p14:tracePt t="2900" x="1662113" y="1931988"/>
          <p14:tracePt t="2908" x="1646238" y="1916113"/>
          <p14:tracePt t="2932" x="1630363" y="1916113"/>
          <p14:tracePt t="2981" x="1630363" y="1900238"/>
          <p14:tracePt t="3009" x="1614488" y="1884363"/>
          <p14:tracePt t="3016" x="1614488" y="1868488"/>
          <p14:tracePt t="3028" x="1598613" y="1868488"/>
          <p14:tracePt t="3040" x="1582738" y="1868488"/>
          <p14:tracePt t="3073" x="1566863" y="1868488"/>
          <p14:tracePt t="3084" x="1566863" y="1852613"/>
          <p14:tracePt t="3096" x="1550988" y="1852613"/>
          <p14:tracePt t="3141" x="1535113" y="1852613"/>
          <p14:tracePt t="5071" x="1520825" y="1836738"/>
          <p14:tracePt t="5077" x="1504950" y="1836738"/>
          <p14:tracePt t="5081" x="1489075" y="1836738"/>
          <p14:tracePt t="5084" x="1473200" y="1836738"/>
          <p14:tracePt t="5092" x="1457325" y="1836738"/>
          <p14:tracePt t="5092" x="1425575" y="1820863"/>
          <p14:tracePt t="5100" x="1393825" y="1820863"/>
          <p14:tracePt t="5100" x="1377950" y="1804988"/>
          <p14:tracePt t="5108" x="1330325" y="1804988"/>
          <p14:tracePt t="5117" x="1314450" y="1804988"/>
          <p14:tracePt t="5125" x="1298575" y="1804988"/>
          <p14:tracePt t="5133" x="1298575" y="1789113"/>
          <p14:tracePt t="5141" x="1298575" y="1757363"/>
          <p14:tracePt t="5142" x="1330325" y="1725613"/>
          <p14:tracePt t="5151" x="1377950" y="1647825"/>
          <p14:tracePt t="5153" x="1441450" y="1568450"/>
          <p14:tracePt t="5157" x="1504950" y="1520825"/>
          <p14:tracePt t="5166" x="1614488" y="1409700"/>
          <p14:tracePt t="5174" x="1757363" y="1298575"/>
          <p14:tracePt t="5183" x="1931988" y="1187450"/>
          <p14:tracePt t="5191" x="2136775" y="1092200"/>
          <p14:tracePt t="5199" x="2343150" y="1014413"/>
          <p14:tracePt t="5208" x="2565400" y="919163"/>
          <p14:tracePt t="5209" x="2708275" y="855663"/>
          <p14:tracePt t="5216" x="2833688" y="808038"/>
          <p14:tracePt t="5224" x="3135313" y="633413"/>
          <p14:tracePt t="5225" x="3278188" y="569913"/>
          <p14:tracePt t="5233" x="3435350" y="474663"/>
          <p14:tracePt t="5234" x="3578225" y="411163"/>
          <p14:tracePt t="5241" x="3705225" y="363538"/>
          <p14:tracePt t="5241" x="3800475" y="317500"/>
          <p14:tracePt t="5249" x="3989388" y="238125"/>
          <p14:tracePt t="5257" x="4084638" y="206375"/>
          <p14:tracePt t="5266" x="4116388" y="190500"/>
          <p14:tracePt t="5266" x="4164013" y="174625"/>
          <p14:tracePt t="5274" x="4195763" y="174625"/>
          <p14:tracePt t="5283" x="4227513" y="174625"/>
          <p14:tracePt t="5292" x="4243388" y="174625"/>
          <p14:tracePt t="5304" x="4259263" y="174625"/>
          <p14:tracePt t="5367" x="4275138" y="174625"/>
          <p14:tracePt t="5375" x="4291013" y="174625"/>
          <p14:tracePt t="5377" x="4306888" y="174625"/>
          <p14:tracePt t="5383" x="4322763" y="174625"/>
          <p14:tracePt t="5391" x="4338638" y="174625"/>
          <p14:tracePt t="5399" x="4370388" y="174625"/>
          <p14:tracePt t="5408" x="4418013" y="190500"/>
          <p14:tracePt t="5416" x="4497388" y="206375"/>
          <p14:tracePt t="5425" x="4591050" y="206375"/>
          <p14:tracePt t="5426" x="4654550" y="222250"/>
          <p14:tracePt t="5433" x="4749800" y="222250"/>
          <p14:tracePt t="5434" x="4813300" y="222250"/>
          <p14:tracePt t="5441" x="4892675" y="222250"/>
          <p14:tracePt t="5441" x="5003800" y="222250"/>
          <p14:tracePt t="5449" x="5083175" y="222250"/>
          <p14:tracePt t="5450" x="5192713" y="222250"/>
          <p14:tracePt t="5457" x="5319713" y="222250"/>
          <p14:tracePt t="5458" x="5430838" y="222250"/>
          <p14:tracePt t="5466" x="5526088" y="222250"/>
          <p14:tracePt t="5466" x="5668963" y="222250"/>
          <p14:tracePt t="5474" x="5794375" y="222250"/>
          <p14:tracePt t="5475" x="5937250" y="222250"/>
          <p14:tracePt t="5482" x="6254750" y="238125"/>
          <p14:tracePt t="5491" x="6586538" y="269875"/>
          <p14:tracePt t="5499" x="6983413" y="317500"/>
          <p14:tracePt t="5508" x="7394575" y="347663"/>
          <p14:tracePt t="5509" x="7585075" y="363538"/>
          <p14:tracePt t="5516" x="7773988" y="395288"/>
          <p14:tracePt t="5524" x="8091488" y="427038"/>
          <p14:tracePt t="5533" x="8375650" y="442913"/>
          <p14:tracePt t="5534" x="8486775" y="442913"/>
          <p14:tracePt t="5541" x="8629650" y="458788"/>
          <p14:tracePt t="5549" x="8677275" y="458788"/>
          <p14:tracePt t="5550" x="8709025" y="458788"/>
          <p14:tracePt t="5557" x="8740775" y="458788"/>
          <p14:tracePt t="5566" x="8756650" y="458788"/>
          <p14:tracePt t="5604" x="8772525" y="458788"/>
          <p14:tracePt t="5619" x="8772525" y="474663"/>
          <p14:tracePt t="5722" x="8788400" y="474663"/>
          <p14:tracePt t="5727" x="8804275" y="490538"/>
          <p14:tracePt t="5733" x="8836025" y="490538"/>
          <p14:tracePt t="5742" x="8850313" y="490538"/>
          <p14:tracePt t="5750" x="8882063" y="490538"/>
          <p14:tracePt t="5758" x="8897938" y="490538"/>
          <p14:tracePt t="5758" x="8913813" y="490538"/>
          <p14:tracePt t="5766" x="8945563" y="490538"/>
          <p14:tracePt t="5774" x="8961438" y="490538"/>
          <p14:tracePt t="5782" x="8993188" y="490538"/>
          <p14:tracePt t="5791" x="9009063" y="490538"/>
          <p14:tracePt t="5800" x="9009063" y="474663"/>
          <p14:tracePt t="5808" x="9040813" y="474663"/>
          <p14:tracePt t="6167" x="9040813" y="458788"/>
          <p14:tracePt t="6175" x="9056688" y="458788"/>
          <p14:tracePt t="6179" x="9056688" y="442913"/>
          <p14:tracePt t="6190" x="9056688" y="427038"/>
          <p14:tracePt t="6202" x="9072563" y="427038"/>
          <p14:tracePt t="6214" x="9072563" y="411163"/>
          <p14:tracePt t="6217" x="9088438" y="411163"/>
          <p14:tracePt t="6226" x="9104313" y="411163"/>
          <p14:tracePt t="6238" x="9104313" y="395288"/>
          <p14:tracePt t="6246" x="9120188" y="395288"/>
          <p14:tracePt t="6266" x="9136063" y="395288"/>
          <p14:tracePt t="7824" x="9120188" y="395288"/>
          <p14:tracePt t="7828" x="9088438" y="395288"/>
          <p14:tracePt t="7833" x="9040813" y="395288"/>
          <p14:tracePt t="7841" x="8929688" y="395288"/>
          <p14:tracePt t="7849" x="8756650" y="395288"/>
          <p14:tracePt t="7850" x="8677275" y="395288"/>
          <p14:tracePt t="7858" x="8550275" y="395288"/>
          <p14:tracePt t="7859" x="8439150" y="379413"/>
          <p14:tracePt t="7867" x="8312150" y="379413"/>
          <p14:tracePt t="7868" x="8154988" y="363538"/>
          <p14:tracePt t="7875" x="8012113" y="333375"/>
          <p14:tracePt t="7875" x="7837488" y="317500"/>
          <p14:tracePt t="7883" x="7662863" y="285750"/>
          <p14:tracePt t="7883" x="7505700" y="269875"/>
          <p14:tracePt t="7891" x="7140575" y="222250"/>
          <p14:tracePt t="7899" x="6792913" y="174625"/>
          <p14:tracePt t="7907" x="6475413" y="111125"/>
          <p14:tracePt t="7916" x="6175375" y="79375"/>
          <p14:tracePt t="7924" x="5937250" y="47625"/>
          <p14:tracePt t="7932" x="5780088" y="31750"/>
          <p14:tracePt t="7941" x="5668963" y="31750"/>
          <p14:tracePt t="7949" x="5589588" y="15875"/>
          <p14:tracePt t="7950" x="5573713" y="0"/>
          <p14:tracePt t="7957" x="5557838" y="0"/>
          <p14:tracePt t="8227" x="2454275" y="95250"/>
          <p14:tracePt t="8232" x="2454275" y="127000"/>
          <p14:tracePt t="8241" x="2438400" y="222250"/>
          <p14:tracePt t="8249" x="2422525" y="333375"/>
          <p14:tracePt t="8258" x="2422525" y="442913"/>
          <p14:tracePt t="8266" x="2422525" y="538163"/>
          <p14:tracePt t="8268" x="2422525" y="585788"/>
          <p14:tracePt t="8275" x="2422525" y="633413"/>
          <p14:tracePt t="8275" x="2422525" y="681038"/>
          <p14:tracePt t="8283" x="2422525" y="728663"/>
          <p14:tracePt t="8283" x="2422525" y="760413"/>
          <p14:tracePt t="8290" x="2422525" y="792163"/>
          <p14:tracePt t="8300" x="2422525" y="871538"/>
          <p14:tracePt t="8307" x="2422525" y="903288"/>
          <p14:tracePt t="8316" x="2406650" y="935038"/>
          <p14:tracePt t="8325" x="2406650" y="982663"/>
          <p14:tracePt t="8333" x="2390775" y="1014413"/>
          <p14:tracePt t="8341" x="2374900" y="1092200"/>
          <p14:tracePt t="8349" x="2343150" y="1187450"/>
          <p14:tracePt t="8351" x="2311400" y="1250950"/>
          <p14:tracePt t="8357" x="2295525" y="1314450"/>
          <p14:tracePt t="8358" x="2263775" y="1377950"/>
          <p14:tracePt t="8366" x="2216150" y="1457325"/>
          <p14:tracePt t="8366" x="2184400" y="1552575"/>
          <p14:tracePt t="8374" x="2136775" y="1647825"/>
          <p14:tracePt t="8375" x="2090738" y="1725613"/>
          <p14:tracePt t="8382" x="2058988" y="1820863"/>
          <p14:tracePt t="8391" x="1916113" y="2106613"/>
          <p14:tracePt t="8399" x="1836738" y="2249488"/>
          <p14:tracePt t="8407" x="1789113" y="2344738"/>
          <p14:tracePt t="8416" x="1757363" y="2392363"/>
          <p14:tracePt t="8424" x="1741488" y="2406650"/>
          <p14:tracePt t="8434" x="1725613" y="2406650"/>
          <p14:tracePt t="8441" x="1709738" y="2422525"/>
          <p14:tracePt t="8449" x="1693863" y="2422525"/>
          <p14:tracePt t="8458" x="1677988" y="2422525"/>
          <p14:tracePt t="8475" x="1662113" y="2422525"/>
          <p14:tracePt t="8483" x="1646238" y="2422525"/>
          <p14:tracePt t="8540" x="1646238" y="2406650"/>
          <p14:tracePt t="8560" x="1662113" y="2406650"/>
          <p14:tracePt t="8565" x="1677988" y="2406650"/>
          <p14:tracePt t="8569" x="1693863" y="2422525"/>
          <p14:tracePt t="8575" x="1741488" y="2501900"/>
          <p14:tracePt t="8583" x="1773238" y="2549525"/>
          <p14:tracePt t="8584" x="1804988" y="2597150"/>
          <p14:tracePt t="8591" x="1820863" y="2628900"/>
          <p14:tracePt t="8592" x="1868488" y="2692400"/>
          <p14:tracePt t="8599" x="1884363" y="2755900"/>
          <p14:tracePt t="8600" x="1916113" y="2819400"/>
          <p14:tracePt t="8607" x="1963738" y="2930525"/>
          <p14:tracePt t="8616" x="1963738" y="2994025"/>
          <p14:tracePt t="8624" x="1963738" y="3041650"/>
          <p14:tracePt t="8632" x="1979613" y="3073400"/>
          <p14:tracePt t="8641" x="1995488" y="3087688"/>
          <p14:tracePt t="8687" x="1979613" y="3087688"/>
          <p14:tracePt t="8692" x="1963738" y="3087688"/>
          <p14:tracePt t="8700" x="1931988" y="3073400"/>
          <p14:tracePt t="8707" x="1916113" y="3041650"/>
          <p14:tracePt t="8716" x="1884363" y="3025775"/>
          <p14:tracePt t="8724" x="1884363" y="2994025"/>
          <p14:tracePt t="8733" x="1852613" y="2946400"/>
          <p14:tracePt t="8741" x="1852613" y="2914650"/>
          <p14:tracePt t="8742" x="1852613" y="2898775"/>
          <p14:tracePt t="8750" x="1852613" y="2882900"/>
          <p14:tracePt t="8750" x="1852613" y="2867025"/>
          <p14:tracePt t="8757" x="1852613" y="2835275"/>
          <p14:tracePt t="8766" x="1852613" y="2819400"/>
          <p14:tracePt t="8775" x="1852613" y="2803525"/>
          <p14:tracePt t="8787" x="1868488" y="2803525"/>
          <p14:tracePt t="8791" x="1868488" y="2787650"/>
          <p14:tracePt t="8800" x="1884363" y="2787650"/>
          <p14:tracePt t="8836" x="1900238" y="2787650"/>
          <p14:tracePt t="8847" x="1900238" y="2803525"/>
          <p14:tracePt t="8863" x="1916113" y="2803525"/>
          <p14:tracePt t="8871" x="1931988" y="2803525"/>
          <p14:tracePt t="8884" x="1931988" y="2819400"/>
          <p14:tracePt t="8887" x="1947863" y="2819400"/>
          <p14:tracePt t="8947" x="1963738" y="2819400"/>
          <p14:tracePt t="8955" x="1963738" y="2803525"/>
          <p14:tracePt t="8963" x="1963738" y="2787650"/>
          <p14:tracePt t="8966" x="1979613" y="2787650"/>
          <p14:tracePt t="8975" x="1995488" y="2771775"/>
          <p14:tracePt t="8983" x="2011363" y="2755900"/>
          <p14:tracePt t="8991" x="2011363" y="2740025"/>
          <p14:tracePt t="8991" x="2011363" y="2724150"/>
          <p14:tracePt t="8999" x="2027238" y="2708275"/>
          <p14:tracePt t="9008" x="2027238" y="2692400"/>
          <p14:tracePt t="9016" x="2043113" y="2676525"/>
          <p14:tracePt t="9024" x="2058988" y="2660650"/>
          <p14:tracePt t="9498" x="2058988" y="2644775"/>
          <p14:tracePt t="9505" x="2074863" y="2644775"/>
          <p14:tracePt t="9511" x="2090738" y="2628900"/>
          <p14:tracePt t="9520" x="2122488" y="2628900"/>
          <p14:tracePt t="9527" x="2136775" y="2628900"/>
          <p14:tracePt t="9532" x="2168525" y="2628900"/>
          <p14:tracePt t="9541" x="2232025" y="2613025"/>
          <p14:tracePt t="9549" x="2311400" y="2597150"/>
          <p14:tracePt t="9557" x="2470150" y="2581275"/>
          <p14:tracePt t="9566" x="2660650" y="2565400"/>
          <p14:tracePt t="9574" x="2928938" y="2549525"/>
          <p14:tracePt t="9583" x="3182938" y="2517775"/>
          <p14:tracePt t="9591" x="3451225" y="2486025"/>
          <p14:tracePt t="9600" x="3736975" y="2422525"/>
          <p14:tracePt t="9601" x="3863975" y="2406650"/>
          <p14:tracePt t="9607" x="4005263" y="2392363"/>
          <p14:tracePt t="9616" x="4259263" y="2360613"/>
          <p14:tracePt t="9624" x="4497388" y="2312988"/>
          <p14:tracePt t="9625" x="4622800" y="2312988"/>
          <p14:tracePt t="9632" x="4845050" y="2265363"/>
          <p14:tracePt t="9641" x="5035550" y="2249488"/>
          <p14:tracePt t="9649" x="5178425" y="2233613"/>
          <p14:tracePt t="9657" x="5287963" y="2217738"/>
          <p14:tracePt t="9666" x="5367338" y="2201863"/>
          <p14:tracePt t="9674" x="5399088" y="2201863"/>
          <p14:tracePt t="9676" x="5414963" y="2201863"/>
          <p14:tracePt t="9682" x="5430838" y="2201863"/>
          <p14:tracePt t="9683" x="5446713" y="2185988"/>
          <p14:tracePt t="9745" x="5462588" y="2185988"/>
          <p14:tracePt t="9752" x="5478463" y="2201863"/>
          <p14:tracePt t="9758" x="5494338" y="2217738"/>
          <p14:tracePt t="9766" x="5510213" y="2249488"/>
          <p14:tracePt t="9775" x="5541963" y="2281238"/>
          <p14:tracePt t="9775" x="5573713" y="2297113"/>
          <p14:tracePt t="9782" x="5589588" y="2312988"/>
          <p14:tracePt t="9791" x="5637213" y="2344738"/>
          <p14:tracePt t="9791" x="5653088" y="2376488"/>
          <p14:tracePt t="9799" x="5700713" y="2376488"/>
          <p14:tracePt t="9800" x="5716588" y="2392363"/>
          <p14:tracePt t="9807" x="5732463" y="2406650"/>
          <p14:tracePt t="9815" x="5780088" y="2422525"/>
          <p14:tracePt t="9824" x="5826125" y="2454275"/>
          <p14:tracePt t="9832" x="5842000" y="2454275"/>
          <p14:tracePt t="9849" x="5857875" y="2454275"/>
          <p14:tracePt t="9937" x="5873750" y="2454275"/>
          <p14:tracePt t="9944" x="5889625" y="2454275"/>
          <p14:tracePt t="9990" x="5889625" y="2438400"/>
          <p14:tracePt t="10008" x="5889625" y="2422525"/>
          <p14:tracePt t="10016" x="5889625" y="2406650"/>
          <p14:tracePt t="10052" x="5889625" y="2392363"/>
          <p14:tracePt t="10060" x="5873750" y="2392363"/>
          <p14:tracePt t="10064" x="5857875" y="2376488"/>
          <p14:tracePt t="10067" x="5826125" y="2376488"/>
          <p14:tracePt t="10074" x="5810250" y="2376488"/>
          <p14:tracePt t="10075" x="5780088" y="2376488"/>
          <p14:tracePt t="10082" x="5764213" y="2376488"/>
          <p14:tracePt t="10092" x="5700713" y="2376488"/>
          <p14:tracePt t="10092" x="5684838" y="2376488"/>
          <p14:tracePt t="10100" x="5637213" y="2376488"/>
          <p14:tracePt t="10108" x="5621338" y="2392363"/>
          <p14:tracePt t="10109" x="5605463" y="2392363"/>
          <p14:tracePt t="10116" x="5557838" y="2406650"/>
          <p14:tracePt t="10116" x="5541963" y="2406650"/>
          <p14:tracePt t="10124" x="5494338" y="2422525"/>
          <p14:tracePt t="10132" x="5462588" y="2438400"/>
          <p14:tracePt t="10141" x="5446713" y="2438400"/>
          <p14:tracePt t="10149" x="5414963" y="2438400"/>
          <p14:tracePt t="10157" x="5399088" y="2454275"/>
          <p14:tracePt t="10166" x="5383213" y="2454275"/>
          <p14:tracePt t="10174" x="5367338" y="2470150"/>
          <p14:tracePt t="10192" x="5351463" y="2470150"/>
          <p14:tracePt t="10196" x="5351463" y="2486025"/>
          <p14:tracePt t="10212" x="5335588" y="2486025"/>
          <p14:tracePt t="10228" x="5319713" y="2486025"/>
          <p14:tracePt t="10240" x="5303838" y="2486025"/>
          <p14:tracePt t="10256" x="5287963" y="2486025"/>
          <p14:tracePt t="10268" x="5272088" y="2486025"/>
          <p14:tracePt t="10288" x="5256213" y="2486025"/>
          <p14:tracePt t="13575" x="5240338" y="2486025"/>
          <p14:tracePt t="13582" x="5208588" y="2486025"/>
          <p14:tracePt t="13589" x="5192713" y="2486025"/>
          <p14:tracePt t="13593" x="5146675" y="2486025"/>
          <p14:tracePt t="13599" x="5130800" y="2486025"/>
          <p14:tracePt t="13607" x="5083175" y="2486025"/>
          <p14:tracePt t="13616" x="4987925" y="2501900"/>
          <p14:tracePt t="13624" x="4924425" y="2501900"/>
          <p14:tracePt t="13633" x="4845050" y="2501900"/>
          <p14:tracePt t="13633" x="4781550" y="2501900"/>
          <p14:tracePt t="13641" x="4733925" y="2501900"/>
          <p14:tracePt t="13650" x="4606925" y="2517775"/>
          <p14:tracePt t="13657" x="4560888" y="2517775"/>
          <p14:tracePt t="13658" x="4529138" y="2517775"/>
          <p14:tracePt t="13666" x="4497388" y="2517775"/>
          <p14:tracePt t="13667" x="4449763" y="2533650"/>
          <p14:tracePt t="13674" x="4386263" y="2533650"/>
          <p14:tracePt t="13682" x="4338638" y="2533650"/>
          <p14:tracePt t="13692" x="4306888" y="2533650"/>
          <p14:tracePt t="13693" x="4291013" y="2533650"/>
          <p14:tracePt t="13699" x="4275138" y="2533650"/>
          <p14:tracePt t="13707" x="4259263" y="2533650"/>
          <p14:tracePt t="13715" x="4243388" y="2533650"/>
          <p14:tracePt t="13774" x="4227513" y="2533650"/>
          <p14:tracePt t="13919" x="4211638" y="2533650"/>
          <p14:tracePt t="13926" x="4195763" y="2533650"/>
          <p14:tracePt t="13933" x="4179888" y="2533650"/>
          <p14:tracePt t="13941" x="4164013" y="2533650"/>
          <p14:tracePt t="13942" x="4148138" y="2533650"/>
          <p14:tracePt t="13950" x="4116388" y="2533650"/>
          <p14:tracePt t="13958" x="4084638" y="2533650"/>
          <p14:tracePt t="13958" x="4068763" y="2533650"/>
          <p14:tracePt t="13966" x="4052888" y="2533650"/>
          <p14:tracePt t="13966" x="4021138" y="2533650"/>
          <p14:tracePt t="13974" x="4005263" y="2533650"/>
          <p14:tracePt t="13982" x="3989388" y="2533650"/>
          <p14:tracePt t="13991" x="3959225" y="2533650"/>
          <p14:tracePt t="14063" x="3943350" y="2533650"/>
          <p14:tracePt t="14299" x="3927475" y="2533650"/>
          <p14:tracePt t="14305" x="3911600" y="2533650"/>
          <p14:tracePt t="14309" x="3895725" y="2533650"/>
          <p14:tracePt t="14316" x="3879850" y="2533650"/>
          <p14:tracePt t="14324" x="3848100" y="2533650"/>
          <p14:tracePt t="14333" x="3832225" y="2533650"/>
          <p14:tracePt t="14342" x="3816350" y="2533650"/>
          <p14:tracePt t="14350" x="3800475" y="2533650"/>
          <p14:tracePt t="14543" x="3784600" y="2533650"/>
          <p14:tracePt t="14567" x="3768725" y="2533650"/>
          <p14:tracePt t="14577" x="3752850" y="2533650"/>
          <p14:tracePt t="14585" x="3736975" y="2533650"/>
          <p14:tracePt t="14597" x="3721100" y="2533650"/>
          <p14:tracePt t="14695" x="3705225" y="2533650"/>
          <p14:tracePt t="15023" x="3721100" y="2533650"/>
          <p14:tracePt t="15029" x="3752850" y="2533650"/>
          <p14:tracePt t="15032" x="3768725" y="2533650"/>
          <p14:tracePt t="15033" x="3784600" y="2533650"/>
          <p14:tracePt t="15041" x="3816350" y="2533650"/>
          <p14:tracePt t="15041" x="3863975" y="2533650"/>
          <p14:tracePt t="15050" x="3943350" y="2533650"/>
          <p14:tracePt t="15058" x="4037013" y="2549525"/>
          <p14:tracePt t="15066" x="4116388" y="2549525"/>
          <p14:tracePt t="15074" x="4164013" y="2549525"/>
          <p14:tracePt t="15075" x="4211638" y="2549525"/>
          <p14:tracePt t="15083" x="4291013" y="2581275"/>
          <p14:tracePt t="15091" x="4370388" y="2581275"/>
          <p14:tracePt t="15099" x="4402138" y="2597150"/>
          <p14:tracePt t="15109" x="4433888" y="2597150"/>
          <p14:tracePt t="15111" x="4449763" y="2597150"/>
          <p14:tracePt t="17012" x="4465638" y="2613025"/>
          <p14:tracePt t="17019" x="4497388" y="2613025"/>
          <p14:tracePt t="17024" x="4529138" y="2628900"/>
          <p14:tracePt t="17032" x="4575175" y="2644775"/>
          <p14:tracePt t="17041" x="4638675" y="2644775"/>
          <p14:tracePt t="17049" x="4702175" y="2660650"/>
          <p14:tracePt t="17050" x="4733925" y="2660650"/>
          <p14:tracePt t="17058" x="4781550" y="2692400"/>
          <p14:tracePt t="17059" x="4813300" y="2692400"/>
          <p14:tracePt t="17065" x="4876800" y="2708275"/>
          <p14:tracePt t="17074" x="4987925" y="2755900"/>
          <p14:tracePt t="17074" x="5067300" y="2787650"/>
          <p14:tracePt t="17082" x="5208588" y="2819400"/>
          <p14:tracePt t="17090" x="5256213" y="2835275"/>
          <p14:tracePt t="17099" x="5383213" y="2867025"/>
          <p14:tracePt t="17099" x="5462588" y="2882900"/>
          <p14:tracePt t="17107" x="5573713" y="2882900"/>
          <p14:tracePt t="17115" x="5668963" y="2882900"/>
          <p14:tracePt t="17124" x="5732463" y="2851150"/>
          <p14:tracePt t="17132" x="5780088" y="2835275"/>
          <p14:tracePt t="17140" x="5794375" y="2819400"/>
          <p14:tracePt t="17149" x="5810250" y="2803525"/>
          <p14:tracePt t="17157" x="5826125" y="2771775"/>
          <p14:tracePt t="17158" x="5826125" y="2755900"/>
          <p14:tracePt t="17166" x="5842000" y="2755900"/>
          <p14:tracePt t="17174" x="5842000" y="2740025"/>
          <p14:tracePt t="17182" x="5857875" y="2740025"/>
          <p14:tracePt t="17183" x="5857875" y="2724150"/>
          <p14:tracePt t="17195" x="5873750" y="2724150"/>
          <p14:tracePt t="17199" x="5873750" y="2708275"/>
          <p14:tracePt t="17207" x="5905500" y="2708275"/>
          <p14:tracePt t="17215" x="5921375" y="2708275"/>
          <p14:tracePt t="17224" x="5937250" y="2708275"/>
          <p14:tracePt t="17233" x="5969000" y="2708275"/>
          <p14:tracePt t="17240" x="5984875" y="2708275"/>
          <p14:tracePt t="17249" x="6016625" y="2708275"/>
          <p14:tracePt t="17257" x="6048375" y="2708275"/>
          <p14:tracePt t="17258" x="6080125" y="2708275"/>
          <p14:tracePt t="17266" x="6111875" y="2708275"/>
          <p14:tracePt t="17266" x="6159500" y="2708275"/>
          <p14:tracePt t="17275" x="6318250" y="2740025"/>
          <p14:tracePt t="17282" x="6427788" y="2755900"/>
          <p14:tracePt t="17283" x="6523038" y="2787650"/>
          <p14:tracePt t="17291" x="6634163" y="2819400"/>
          <p14:tracePt t="17291" x="6729413" y="2835275"/>
          <p14:tracePt t="17299" x="6951663" y="2867025"/>
          <p14:tracePt t="17307" x="7172325" y="2882900"/>
          <p14:tracePt t="17315" x="7299325" y="2882900"/>
          <p14:tracePt t="17324" x="7362825" y="2882900"/>
          <p14:tracePt t="17332" x="7378700" y="2867025"/>
          <p14:tracePt t="17341" x="7394575" y="2851150"/>
          <p14:tracePt t="17349" x="7394575" y="2835275"/>
          <p14:tracePt t="17358" x="7378700" y="2819400"/>
          <p14:tracePt t="17358" x="7362825" y="2803525"/>
          <p14:tracePt t="17366" x="7331075" y="2803525"/>
          <p14:tracePt t="17366" x="7299325" y="2787650"/>
          <p14:tracePt t="17374" x="7267575" y="2787650"/>
          <p14:tracePt t="17374" x="7235825" y="2787650"/>
          <p14:tracePt t="17383" x="7156450" y="2771775"/>
          <p14:tracePt t="17391" x="7077075" y="2755900"/>
          <p14:tracePt t="17398" x="7061200" y="2755900"/>
          <p14:tracePt t="17407" x="7013575" y="2755900"/>
          <p14:tracePt t="17415" x="6983413" y="2755900"/>
          <p14:tracePt t="17424" x="6967538" y="2755900"/>
          <p14:tracePt t="17496" x="6951663" y="2755900"/>
          <p14:tracePt t="17503" x="6951663" y="2740025"/>
          <p14:tracePt t="17508" x="6935788" y="2724150"/>
          <p14:tracePt t="17520" x="6935788" y="2692400"/>
          <p14:tracePt t="17525" x="6919913" y="2676525"/>
          <p14:tracePt t="17532" x="6904038" y="2660650"/>
          <p14:tracePt t="17541" x="6904038" y="2628900"/>
          <p14:tracePt t="17549" x="6888163" y="2613025"/>
          <p14:tracePt t="17557" x="6888163" y="2597150"/>
          <p14:tracePt t="17566" x="6872288" y="2581275"/>
          <p14:tracePt t="17566" x="6872288" y="2565400"/>
          <p14:tracePt t="17575" x="6872288" y="2549525"/>
          <p14:tracePt t="17582" x="6872288" y="2533650"/>
          <p14:tracePt t="17591" x="6856413" y="2517775"/>
          <p14:tracePt t="17591" x="6856413" y="2501900"/>
          <p14:tracePt t="17599" x="6856413" y="2486025"/>
          <p14:tracePt t="17607" x="6840538" y="2486025"/>
          <p14:tracePt t="17615" x="6840538" y="2470150"/>
          <p14:tracePt t="17631" x="6840538" y="2454275"/>
          <p14:tracePt t="17669" x="6840538" y="2438400"/>
          <p14:tracePt t="17732" x="6840538" y="2422525"/>
          <p14:tracePt t="17743" x="6840538" y="2406650"/>
          <p14:tracePt t="17749" x="6824663" y="2406650"/>
          <p14:tracePt t="17759" x="6824663" y="2392363"/>
          <p14:tracePt t="17767" x="6824663" y="2376488"/>
          <p14:tracePt t="17804" x="6808788" y="2360613"/>
          <p14:tracePt t="17838" x="6808788" y="2344738"/>
          <p14:tracePt t="17855" x="6808788" y="2328863"/>
          <p14:tracePt t="17864" x="6808788" y="2312988"/>
          <p14:tracePt t="17868" x="6792913" y="2312988"/>
          <p14:tracePt t="17874" x="6792913" y="2297113"/>
          <p14:tracePt t="17892" x="6792913" y="2281238"/>
          <p14:tracePt t="17957" x="6792913" y="2265363"/>
          <p14:tracePt t="18221" x="6777038" y="2249488"/>
          <p14:tracePt t="23342" x="6777038" y="2265363"/>
          <p14:tracePt t="23351" x="6777038" y="2281238"/>
          <p14:tracePt t="23352" x="6777038" y="2312988"/>
          <p14:tracePt t="23356" x="6777038" y="2328863"/>
          <p14:tracePt t="23361" x="6777038" y="2376488"/>
          <p14:tracePt t="23366" x="6777038" y="2392363"/>
          <p14:tracePt t="23374" x="6777038" y="2438400"/>
          <p14:tracePt t="23382" x="6777038" y="2517775"/>
          <p14:tracePt t="23390" x="6808788" y="2565400"/>
          <p14:tracePt t="23399" x="6824663" y="2644775"/>
          <p14:tracePt t="23408" x="6856413" y="2724150"/>
          <p14:tracePt t="23416" x="6904038" y="2787650"/>
          <p14:tracePt t="23424" x="6951663" y="2835275"/>
          <p14:tracePt t="23433" x="6999288" y="2882900"/>
          <p14:tracePt t="23433" x="7045325" y="2914650"/>
          <p14:tracePt t="23441" x="7124700" y="2930525"/>
          <p14:tracePt t="23449" x="7219950" y="2946400"/>
          <p14:tracePt t="23458" x="7331075" y="2962275"/>
          <p14:tracePt t="23465" x="7458075" y="2962275"/>
          <p14:tracePt t="23474" x="7600950" y="2962275"/>
          <p14:tracePt t="23483" x="7710488" y="2962275"/>
          <p14:tracePt t="23491" x="7821613" y="2930525"/>
          <p14:tracePt t="23500" x="7948613" y="2914650"/>
          <p14:tracePt t="23507" x="8043863" y="2882900"/>
          <p14:tracePt t="23516" x="8123238" y="2867025"/>
          <p14:tracePt t="23517" x="8170863" y="2867025"/>
          <p14:tracePt t="23524" x="8202613" y="2867025"/>
          <p14:tracePt t="23533" x="8280400" y="2867025"/>
          <p14:tracePt t="23533" x="8328025" y="2867025"/>
          <p14:tracePt t="23541" x="8359775" y="2867025"/>
          <p14:tracePt t="23541" x="8407400" y="2867025"/>
          <p14:tracePt t="23550" x="8486775" y="2867025"/>
          <p14:tracePt t="23559" x="8582025" y="2867025"/>
          <p14:tracePt t="23565" x="8629650" y="2851150"/>
          <p14:tracePt t="23566" x="8677275" y="2851150"/>
          <p14:tracePt t="23574" x="8756650" y="2819400"/>
          <p14:tracePt t="23582" x="8820150" y="2819400"/>
          <p14:tracePt t="23591" x="8897938" y="2771775"/>
          <p14:tracePt t="23599" x="8945563" y="2755900"/>
          <p14:tracePt t="23608" x="8993188" y="2740025"/>
          <p14:tracePt t="23616" x="9040813" y="2708275"/>
          <p14:tracePt t="23624" x="9072563" y="2708275"/>
          <p14:tracePt t="23633" x="9088438" y="2692400"/>
          <p14:tracePt t="23641" x="9104313" y="2692400"/>
          <p14:tracePt t="23650" x="9104313" y="2676525"/>
          <p14:tracePt t="23658" x="9136063" y="2676525"/>
          <p14:tracePt t="23666" x="9136063" y="2660650"/>
          <p14:tracePt t="23674" x="9151938" y="2660650"/>
          <p14:tracePt t="23682" x="9167813" y="2660650"/>
          <p14:tracePt t="23691" x="9183688" y="2660650"/>
          <p14:tracePt t="23702" x="9231313" y="2644775"/>
          <p14:tracePt t="23709" x="9263063" y="2644775"/>
          <p14:tracePt t="23715" x="9278938" y="2644775"/>
          <p14:tracePt t="23724" x="9310688" y="2644775"/>
          <p14:tracePt t="23732" x="9358313" y="2644775"/>
          <p14:tracePt t="23733" x="9374188" y="2644775"/>
          <p14:tracePt t="23741" x="9421813" y="2644775"/>
          <p14:tracePt t="23741" x="9451975" y="2644775"/>
          <p14:tracePt t="23749" x="9531350" y="2644775"/>
          <p14:tracePt t="23757" x="9626600" y="2644775"/>
          <p14:tracePt t="23766" x="9690100" y="2644775"/>
          <p14:tracePt t="23766" x="9753600" y="2644775"/>
          <p14:tracePt t="23774" x="9864725" y="2644775"/>
          <p14:tracePt t="23782" x="10007600" y="2676525"/>
          <p14:tracePt t="23790" x="10133013" y="2692400"/>
          <p14:tracePt t="23799" x="10260013" y="2708275"/>
          <p14:tracePt t="23807" x="10371138" y="2740025"/>
          <p14:tracePt t="23816" x="10450513" y="2755900"/>
          <p14:tracePt t="23824" x="10529888" y="2755900"/>
          <p14:tracePt t="23832" x="10561638" y="2771775"/>
          <p14:tracePt t="23841" x="10577513" y="2787650"/>
          <p14:tracePt t="23849" x="10593388" y="2787650"/>
          <p14:tracePt t="24027" x="10609263" y="2787650"/>
          <p14:tracePt t="24059" x="10625138" y="2787650"/>
          <p14:tracePt t="24082" x="10625138" y="2771775"/>
          <p14:tracePt t="24107" x="10625138" y="2755900"/>
          <p14:tracePt t="24123" x="10625138" y="2740025"/>
          <p14:tracePt t="24147" x="10625138" y="2724150"/>
          <p14:tracePt t="24155" x="10625138" y="2708275"/>
          <p14:tracePt t="24178" x="10625138" y="2692400"/>
          <p14:tracePt t="24195" x="10609263" y="2692400"/>
          <p14:tracePt t="24199" x="10609263" y="2676525"/>
          <p14:tracePt t="24223" x="10593388" y="2676525"/>
          <p14:tracePt t="29354" x="10609263" y="2676525"/>
          <p14:tracePt t="29361" x="10609263" y="2692400"/>
          <p14:tracePt t="29371" x="10625138" y="2708275"/>
          <p14:tracePt t="29375" x="10625138" y="2724150"/>
          <p14:tracePt t="29385" x="10641013" y="2740025"/>
          <p14:tracePt t="29397" x="10641013" y="2755900"/>
          <p14:tracePt t="29405" x="10656888" y="2755900"/>
          <p14:tracePt t="29450" x="10671175" y="2771775"/>
          <p14:tracePt t="29461" x="10671175" y="2787650"/>
          <p14:tracePt t="29469" x="10671175" y="2803525"/>
          <p14:tracePt t="29476" x="10671175" y="2819400"/>
          <p14:tracePt t="29482" x="10687050" y="2835275"/>
          <p14:tracePt t="29491" x="10687050" y="2867025"/>
          <p14:tracePt t="29500" x="10702925" y="2914650"/>
          <p14:tracePt t="29500" x="10718800" y="2930525"/>
          <p14:tracePt t="29507" x="10718800" y="2946400"/>
          <p14:tracePt t="29516" x="10734675" y="2978150"/>
          <p14:tracePt t="29516" x="10734675" y="2994025"/>
          <p14:tracePt t="29524" x="10734675" y="3025775"/>
          <p14:tracePt t="29532" x="10734675" y="3057525"/>
          <p14:tracePt t="29533" x="10750550" y="3073400"/>
          <p14:tracePt t="29541" x="10750550" y="3087688"/>
          <p14:tracePt t="29541" x="10750550" y="3103563"/>
          <p14:tracePt t="29549" x="10750550" y="3135313"/>
          <p14:tracePt t="29557" x="10750550" y="3167063"/>
          <p14:tracePt t="29566" x="10750550" y="3182938"/>
          <p14:tracePt t="29574" x="10750550" y="3214688"/>
          <p14:tracePt t="29582" x="10750550" y="3230563"/>
          <p14:tracePt t="29591" x="10734675" y="3246438"/>
          <p14:tracePt t="29600" x="10718800" y="3278188"/>
          <p14:tracePt t="29600" x="10702925" y="3294063"/>
          <p14:tracePt t="29607" x="10702925" y="3309938"/>
          <p14:tracePt t="29616" x="10687050" y="3325813"/>
          <p14:tracePt t="29616" x="10687050" y="3341688"/>
          <p14:tracePt t="29624" x="10671175" y="3341688"/>
          <p14:tracePt t="29625" x="10671175" y="3357563"/>
          <p14:tracePt t="29632" x="10656888" y="3357563"/>
          <p14:tracePt t="29641" x="10656888" y="3373438"/>
          <p14:tracePt t="36836" x="10687050" y="3389313"/>
          <p14:tracePt t="36837" x="10734675" y="3389313"/>
          <p14:tracePt t="36845" x="10861675" y="3452813"/>
          <p14:tracePt t="36852" x="10956925" y="3516313"/>
          <p14:tracePt t="36857" x="11004550" y="3532188"/>
          <p14:tracePt t="36865" x="11099800" y="3643313"/>
          <p14:tracePt t="36877" x="11226800" y="3784600"/>
          <p14:tracePt t="36882" x="11242675" y="3832225"/>
          <p14:tracePt t="36890" x="11274425" y="3959225"/>
          <p14:tracePt t="36899" x="11304588" y="4054475"/>
          <p14:tracePt t="36907" x="11304588" y="4165600"/>
          <p14:tracePt t="36915" x="11288713" y="4276725"/>
          <p14:tracePt t="36916" x="11274425" y="4324350"/>
          <p14:tracePt t="36924" x="11258550" y="4371975"/>
          <p14:tracePt t="36924" x="11242675" y="4435475"/>
          <p14:tracePt t="36932" x="11226800" y="4481513"/>
          <p14:tracePt t="36933" x="11195050" y="4545013"/>
          <p14:tracePt t="36941" x="11163300" y="4672013"/>
          <p14:tracePt t="36949" x="11099800" y="4783138"/>
          <p14:tracePt t="36957" x="11068050" y="4862513"/>
          <p14:tracePt t="36965" x="11052175" y="4926013"/>
          <p14:tracePt t="36974" x="11036300" y="5005388"/>
          <p14:tracePt t="36982" x="11020425" y="5068888"/>
          <p14:tracePt t="36990" x="11004550" y="5132388"/>
          <p14:tracePt t="36999" x="11004550" y="5210175"/>
          <p14:tracePt t="37007" x="11004550" y="5305425"/>
          <p14:tracePt t="37016" x="11004550" y="5400675"/>
          <p14:tracePt t="37016" x="10988675" y="5432425"/>
          <p14:tracePt t="37024" x="10988675" y="5480050"/>
          <p14:tracePt t="37024" x="10972800" y="5511800"/>
          <p14:tracePt t="37032" x="10972800" y="5543550"/>
          <p14:tracePt t="37033" x="10956925" y="5575300"/>
          <p14:tracePt t="37041" x="10956925" y="5638800"/>
          <p14:tracePt t="37049" x="10941050" y="5654675"/>
          <p14:tracePt t="37049" x="10941050" y="5670550"/>
          <p14:tracePt t="37057" x="10925175" y="5702300"/>
          <p14:tracePt t="37066" x="10909300" y="5718175"/>
          <p14:tracePt t="37077" x="10909300" y="5734050"/>
          <p14:tracePt t="37082" x="10893425" y="5734050"/>
          <p14:tracePt t="37090" x="10877550" y="5749925"/>
          <p14:tracePt t="37099" x="10877550" y="5765800"/>
          <p14:tracePt t="37198" x="10877550" y="5781675"/>
          <p14:tracePt t="37414" x="10893425" y="5781675"/>
          <p14:tracePt t="37652" x="10909300" y="5781675"/>
          <p14:tracePt t="37665" x="10925175" y="5781675"/>
          <p14:tracePt t="37686" x="10941050" y="5781675"/>
          <p14:tracePt t="37701" x="10956925" y="5781675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5FCD59-2C7F-FB79-F2C8-00791C65CF0A}"/>
              </a:ext>
            </a:extLst>
          </p:cNvPr>
          <p:cNvSpPr txBox="1"/>
          <p:nvPr/>
        </p:nvSpPr>
        <p:spPr>
          <a:xfrm>
            <a:off x="1685649" y="180001"/>
            <a:ext cx="8856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増毛醤油を象徴とした減塩推進・厚労省実証事業 ナトカリ測定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 descr="屋内, テーブル, 座る, 部屋 が含まれている画像&#10;&#10;自動的に生成された説明">
            <a:extLst>
              <a:ext uri="{FF2B5EF4-FFF2-40B4-BE49-F238E27FC236}">
                <a16:creationId xmlns:a16="http://schemas.microsoft.com/office/drawing/2014/main" id="{150815AA-13AF-561D-A9D9-C0E9AB7CA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3" r="25895"/>
          <a:stretch/>
        </p:blipFill>
        <p:spPr>
          <a:xfrm>
            <a:off x="8456942" y="641665"/>
            <a:ext cx="2086687" cy="1701289"/>
          </a:xfrm>
          <a:prstGeom prst="rect">
            <a:avLst/>
          </a:prstGeom>
        </p:spPr>
      </p:pic>
      <p:pic>
        <p:nvPicPr>
          <p:cNvPr id="6" name="図 5" descr="人, 屋内, 女性, 座る が含まれている画像&#10;&#10;自動的に生成された説明">
            <a:extLst>
              <a:ext uri="{FF2B5EF4-FFF2-40B4-BE49-F238E27FC236}">
                <a16:creationId xmlns:a16="http://schemas.microsoft.com/office/drawing/2014/main" id="{F26A3093-41A5-C1D4-27D6-200E2EA4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r="13312"/>
          <a:stretch/>
        </p:blipFill>
        <p:spPr>
          <a:xfrm rot="5400000">
            <a:off x="8378819" y="2314168"/>
            <a:ext cx="2279003" cy="2122760"/>
          </a:xfrm>
          <a:prstGeom prst="rect">
            <a:avLst/>
          </a:prstGeom>
        </p:spPr>
      </p:pic>
      <p:pic>
        <p:nvPicPr>
          <p:cNvPr id="10" name="図 9" descr="店の上に置いている様々な種類の瓶&#10;&#10;自動的に生成された説明">
            <a:extLst>
              <a:ext uri="{FF2B5EF4-FFF2-40B4-BE49-F238E27FC236}">
                <a16:creationId xmlns:a16="http://schemas.microsoft.com/office/drawing/2014/main" id="{0836B424-E06D-1D11-BC12-93687DAC5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r="20987"/>
          <a:stretch/>
        </p:blipFill>
        <p:spPr>
          <a:xfrm>
            <a:off x="6522721" y="641665"/>
            <a:ext cx="1936124" cy="215990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C6F0483-9678-7D65-A7E5-898CAF850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46" y="4621955"/>
            <a:ext cx="8934009" cy="1831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326FC93-A11F-2C6C-0FCD-8F022464E103}"/>
              </a:ext>
            </a:extLst>
          </p:cNvPr>
          <p:cNvSpPr/>
          <p:nvPr/>
        </p:nvSpPr>
        <p:spPr>
          <a:xfrm>
            <a:off x="2727148" y="4855031"/>
            <a:ext cx="635727" cy="1589191"/>
          </a:xfrm>
          <a:prstGeom prst="roundRect">
            <a:avLst/>
          </a:prstGeom>
          <a:noFill/>
          <a:ln w="603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A1CD412-92F5-60CE-D633-6786CC5A206D}"/>
              </a:ext>
            </a:extLst>
          </p:cNvPr>
          <p:cNvSpPr/>
          <p:nvPr/>
        </p:nvSpPr>
        <p:spPr>
          <a:xfrm>
            <a:off x="8630194" y="4855031"/>
            <a:ext cx="635726" cy="1589191"/>
          </a:xfrm>
          <a:prstGeom prst="roundRect">
            <a:avLst/>
          </a:prstGeom>
          <a:noFill/>
          <a:ln w="603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9294FE-705C-3E74-E7B5-B44CD946511D}"/>
              </a:ext>
            </a:extLst>
          </p:cNvPr>
          <p:cNvSpPr txBox="1"/>
          <p:nvPr/>
        </p:nvSpPr>
        <p:spPr>
          <a:xfrm>
            <a:off x="2273686" y="2982501"/>
            <a:ext cx="3308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コロナ禍でのリモート講演</a:t>
            </a:r>
            <a:endParaRPr kumimoji="1"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44BBFE2-C685-BD6B-11D7-BA8ECA3CF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650" y="642737"/>
            <a:ext cx="2338214" cy="161310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EF4E2E0-DDE2-C90B-20D0-EFEA050302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5155" y="641664"/>
            <a:ext cx="2338214" cy="15330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BCCC4D9-6B56-9C90-FB92-15F8F65E00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003" y="1923838"/>
            <a:ext cx="4667720" cy="112627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4C012A3-2C80-8452-9FFC-A3CC81E530D7}"/>
              </a:ext>
            </a:extLst>
          </p:cNvPr>
          <p:cNvSpPr txBox="1"/>
          <p:nvPr/>
        </p:nvSpPr>
        <p:spPr>
          <a:xfrm>
            <a:off x="2273686" y="3289035"/>
            <a:ext cx="5503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健診受診者への尿中ナトカリ検査等の実施</a:t>
            </a:r>
            <a:endParaRPr kumimoji="1"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77324DC-66A9-1477-165A-80A2F9E51472}"/>
              </a:ext>
            </a:extLst>
          </p:cNvPr>
          <p:cNvSpPr txBox="1"/>
          <p:nvPr/>
        </p:nvSpPr>
        <p:spPr>
          <a:xfrm>
            <a:off x="2273686" y="3604846"/>
            <a:ext cx="5503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減塩おかず、リーフレット等配布</a:t>
            </a:r>
            <a:endParaRPr kumimoji="1"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4E4D4D4-8705-3A85-93EA-84DF8C82D776}"/>
              </a:ext>
            </a:extLst>
          </p:cNvPr>
          <p:cNvSpPr txBox="1"/>
          <p:nvPr/>
        </p:nvSpPr>
        <p:spPr>
          <a:xfrm>
            <a:off x="2273687" y="3923853"/>
            <a:ext cx="511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増毛醤油などの減塩食品の普及啓発　</a:t>
            </a:r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etc.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5F9E0F-DF4D-0B17-041B-C0BAB5D68FAA}"/>
              </a:ext>
            </a:extLst>
          </p:cNvPr>
          <p:cNvSpPr txBox="1"/>
          <p:nvPr/>
        </p:nvSpPr>
        <p:spPr>
          <a:xfrm>
            <a:off x="4829277" y="4246962"/>
            <a:ext cx="354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尿中ナトカリ検査の結果推移</a:t>
            </a:r>
            <a:endParaRPr kumimoji="1"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721A394E-277D-6B33-7217-CF861599A8B2}"/>
              </a:ext>
            </a:extLst>
          </p:cNvPr>
          <p:cNvCxnSpPr>
            <a:cxnSpLocks/>
          </p:cNvCxnSpPr>
          <p:nvPr/>
        </p:nvCxnSpPr>
        <p:spPr>
          <a:xfrm flipH="1">
            <a:off x="3362875" y="6392771"/>
            <a:ext cx="5267319" cy="0"/>
          </a:xfrm>
          <a:prstGeom prst="straightConnector1">
            <a:avLst/>
          </a:prstGeom>
          <a:ln w="31750" cap="sq">
            <a:solidFill>
              <a:srgbClr val="FF0000"/>
            </a:solidFill>
            <a:prstDash val="sysDot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0A19937-CF8B-A912-0AF4-2A5BF4053709}"/>
              </a:ext>
            </a:extLst>
          </p:cNvPr>
          <p:cNvSpPr txBox="1"/>
          <p:nvPr/>
        </p:nvSpPr>
        <p:spPr>
          <a:xfrm>
            <a:off x="4974772" y="6392771"/>
            <a:ext cx="224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改善の余地あり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1FD9F7A-1BAA-0458-7690-C6537CC7AFAB}"/>
              </a:ext>
            </a:extLst>
          </p:cNvPr>
          <p:cNvSpPr txBox="1"/>
          <p:nvPr/>
        </p:nvSpPr>
        <p:spPr>
          <a:xfrm>
            <a:off x="3461497" y="4644000"/>
            <a:ext cx="504000" cy="205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2020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9EF8AC-D016-9625-5746-D9AE085E911F}"/>
              </a:ext>
            </a:extLst>
          </p:cNvPr>
          <p:cNvSpPr txBox="1"/>
          <p:nvPr/>
        </p:nvSpPr>
        <p:spPr>
          <a:xfrm>
            <a:off x="5413516" y="4642977"/>
            <a:ext cx="504000" cy="205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465239-58BA-8657-420E-1B0B76772B5F}"/>
              </a:ext>
            </a:extLst>
          </p:cNvPr>
          <p:cNvSpPr txBox="1"/>
          <p:nvPr/>
        </p:nvSpPr>
        <p:spPr>
          <a:xfrm>
            <a:off x="7397965" y="4642977"/>
            <a:ext cx="504000" cy="205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2022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2F887AD-6FF8-FDDF-946B-F4B2109F04AD}"/>
              </a:ext>
            </a:extLst>
          </p:cNvPr>
          <p:cNvSpPr txBox="1"/>
          <p:nvPr/>
        </p:nvSpPr>
        <p:spPr>
          <a:xfrm>
            <a:off x="9343508" y="4642977"/>
            <a:ext cx="504000" cy="205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4897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35"/>
    </mc:Choice>
    <mc:Fallback xmlns="">
      <p:transition spd="slow" advTm="48535"/>
    </mc:Fallback>
  </mc:AlternateContent>
  <p:extLst>
    <p:ext uri="{3A86A75C-4F4B-4683-9AE1-C65F6400EC91}">
      <p14:laserTraceLst xmlns:p14="http://schemas.microsoft.com/office/powerpoint/2010/main">
        <p14:tracePtLst>
          <p14:tracePt t="1246" x="10972800" y="5781675"/>
          <p14:tracePt t="1258" x="11068050" y="5797550"/>
          <p14:tracePt t="1263" x="11115675" y="5797550"/>
          <p14:tracePt t="1272" x="11258550" y="5813425"/>
          <p14:tracePt t="1280" x="11304588" y="5829300"/>
          <p14:tracePt t="1280" x="11368088" y="5829300"/>
          <p14:tracePt t="1288" x="11463338" y="5829300"/>
          <p14:tracePt t="1297" x="11558588" y="5829300"/>
          <p14:tracePt t="1305" x="11685588" y="5813425"/>
          <p14:tracePt t="1313" x="11844338" y="5749925"/>
          <p14:tracePt t="1322" x="12033250" y="5638800"/>
          <p14:tracePt t="1399" x="12080875" y="3611563"/>
          <p14:tracePt t="1405" x="11953875" y="3373438"/>
          <p14:tracePt t="1414" x="11828463" y="3151188"/>
          <p14:tracePt t="1422" x="11733213" y="2882900"/>
          <p14:tracePt t="1430" x="11622088" y="2644775"/>
          <p14:tracePt t="1439" x="11510963" y="2422525"/>
          <p14:tracePt t="1440" x="11447463" y="2312988"/>
          <p14:tracePt t="1446" x="11383963" y="2233613"/>
          <p14:tracePt t="1455" x="11258550" y="2106613"/>
          <p14:tracePt t="1456" x="11210925" y="2043113"/>
          <p14:tracePt t="1463" x="11163300" y="2011363"/>
          <p14:tracePt t="1472" x="11083925" y="1931988"/>
          <p14:tracePt t="1472" x="11020425" y="1900238"/>
          <p14:tracePt t="1480" x="10988675" y="1868488"/>
          <p14:tracePt t="1480" x="10941050" y="1836738"/>
          <p14:tracePt t="1488" x="10893425" y="1804988"/>
          <p14:tracePt t="1489" x="10845800" y="1773238"/>
          <p14:tracePt t="1497" x="10734675" y="1711325"/>
          <p14:tracePt t="1505" x="10641013" y="1663700"/>
          <p14:tracePt t="1513" x="10529888" y="1631950"/>
          <p14:tracePt t="1522" x="10450513" y="1568450"/>
          <p14:tracePt t="1530" x="10387013" y="1536700"/>
          <p14:tracePt t="1538" x="10339388" y="1504950"/>
          <p14:tracePt t="1546" x="10307638" y="1489075"/>
          <p14:tracePt t="1548" x="10291763" y="1473200"/>
          <p14:tracePt t="1555" x="10275888" y="1473200"/>
          <p14:tracePt t="1563" x="10244138" y="1441450"/>
          <p14:tracePt t="1564" x="10228263" y="1425575"/>
          <p14:tracePt t="1572" x="10180638" y="1393825"/>
          <p14:tracePt t="1580" x="10148888" y="1362075"/>
          <p14:tracePt t="1588" x="10101263" y="1314450"/>
          <p14:tracePt t="1597" x="10069513" y="1266825"/>
          <p14:tracePt t="1605" x="10069513" y="1219200"/>
          <p14:tracePt t="1614" x="10069513" y="1155700"/>
          <p14:tracePt t="1621" x="10069513" y="1060450"/>
          <p14:tracePt t="1630" x="10069513" y="998538"/>
          <p14:tracePt t="1638" x="10085388" y="935038"/>
          <p14:tracePt t="1647" x="10133013" y="871538"/>
          <p14:tracePt t="1648" x="10148888" y="839788"/>
          <p14:tracePt t="1655" x="10196513" y="792163"/>
          <p14:tracePt t="1663" x="10244138" y="744538"/>
          <p14:tracePt t="1664" x="10275888" y="712788"/>
          <p14:tracePt t="1672" x="10291763" y="696913"/>
          <p14:tracePt t="1673" x="10339388" y="665163"/>
          <p14:tracePt t="1681" x="10402888" y="617538"/>
          <p14:tracePt t="1688" x="10434638" y="601663"/>
          <p14:tracePt t="1697" x="10498138" y="538163"/>
          <p14:tracePt t="1705" x="10545763" y="538163"/>
          <p14:tracePt t="1713" x="10593388" y="522288"/>
          <p14:tracePt t="1722" x="10641013" y="522288"/>
          <p14:tracePt t="1730" x="10702925" y="522288"/>
          <p14:tracePt t="1738" x="10750550" y="522288"/>
          <p14:tracePt t="1746" x="10798175" y="522288"/>
          <p14:tracePt t="1755" x="10829925" y="522288"/>
          <p14:tracePt t="1755" x="10845800" y="506413"/>
          <p14:tracePt t="1763" x="10861675" y="506413"/>
          <p14:tracePt t="1764" x="10877550" y="506413"/>
          <p14:tracePt t="1773" x="10893425" y="490538"/>
          <p14:tracePt t="1784" x="10909300" y="474663"/>
          <p14:tracePt t="1801" x="10925175" y="474663"/>
          <p14:tracePt t="1804" x="10925175" y="458788"/>
          <p14:tracePt t="1816" x="10941050" y="442913"/>
          <p14:tracePt t="1837" x="10941050" y="427038"/>
          <p14:tracePt t="1844" x="10956925" y="411163"/>
          <p14:tracePt t="1857" x="10956925" y="395288"/>
          <p14:tracePt t="1864" x="10956925" y="379413"/>
          <p14:tracePt t="1935" x="10956925" y="363538"/>
          <p14:tracePt t="1944" x="10941050" y="363538"/>
          <p14:tracePt t="1947" x="10925175" y="363538"/>
          <p14:tracePt t="1956" x="10909300" y="363538"/>
          <p14:tracePt t="1960" x="10893425" y="363538"/>
          <p14:tracePt t="1963" x="10877550" y="363538"/>
          <p14:tracePt t="1972" x="10861675" y="363538"/>
          <p14:tracePt t="1980" x="10845800" y="363538"/>
          <p14:tracePt t="1989" x="10829925" y="379413"/>
          <p14:tracePt t="1999" x="10829925" y="395288"/>
          <p14:tracePt t="2012" x="10814050" y="395288"/>
          <p14:tracePt t="2064" x="10798175" y="395288"/>
          <p14:tracePt t="2076" x="10782300" y="395288"/>
          <p14:tracePt t="2089" x="10766425" y="395288"/>
          <p14:tracePt t="2109" x="10750550" y="411163"/>
          <p14:tracePt t="2113" x="10734675" y="411163"/>
          <p14:tracePt t="5498" x="10734675" y="427038"/>
          <p14:tracePt t="5502" x="10734675" y="458788"/>
          <p14:tracePt t="5506" x="10734675" y="522288"/>
          <p14:tracePt t="5515" x="10734675" y="696913"/>
          <p14:tracePt t="5523" x="10750550" y="871538"/>
          <p14:tracePt t="5530" x="10766425" y="966788"/>
          <p14:tracePt t="5538" x="10782300" y="1171575"/>
          <p14:tracePt t="5539" x="10782300" y="1298575"/>
          <p14:tracePt t="5546" x="10782300" y="1552575"/>
          <p14:tracePt t="5555" x="10782300" y="1836738"/>
          <p14:tracePt t="5563" x="10782300" y="2090738"/>
          <p14:tracePt t="5572" x="10782300" y="2328863"/>
          <p14:tracePt t="5580" x="10766425" y="2533650"/>
          <p14:tracePt t="5588" x="10702925" y="2755900"/>
          <p14:tracePt t="5590" x="10671175" y="2851150"/>
          <p14:tracePt t="5596" x="10625138" y="2962275"/>
          <p14:tracePt t="5598" x="10561638" y="3057525"/>
          <p14:tracePt t="5605" x="10482263" y="3182938"/>
          <p14:tracePt t="5613" x="10323513" y="3373438"/>
          <p14:tracePt t="5614" x="10244138" y="3452813"/>
          <p14:tracePt t="5621" x="10164763" y="3532188"/>
          <p14:tracePt t="5622" x="10069513" y="3627438"/>
          <p14:tracePt t="5630" x="9975850" y="3690938"/>
          <p14:tracePt t="5630" x="9880600" y="3754438"/>
          <p14:tracePt t="5638" x="9769475" y="3816350"/>
          <p14:tracePt t="5639" x="9658350" y="3863975"/>
          <p14:tracePt t="5646" x="9421813" y="3959225"/>
          <p14:tracePt t="5655" x="9183688" y="4022725"/>
          <p14:tracePt t="5663" x="8945563" y="4086225"/>
          <p14:tracePt t="5672" x="8677275" y="4133850"/>
          <p14:tracePt t="5680" x="8439150" y="4213225"/>
          <p14:tracePt t="5689" x="8202613" y="4276725"/>
          <p14:tracePt t="5697" x="7948613" y="4340225"/>
          <p14:tracePt t="5698" x="7821613" y="4356100"/>
          <p14:tracePt t="5705" x="7742238" y="4387850"/>
          <p14:tracePt t="5706" x="7631113" y="4419600"/>
          <p14:tracePt t="5713" x="7521575" y="4435475"/>
          <p14:tracePt t="5722" x="7235825" y="4465638"/>
          <p14:tracePt t="5730" x="7140575" y="4481513"/>
          <p14:tracePt t="5731" x="7045325" y="4497388"/>
          <p14:tracePt t="5738" x="6967538" y="4497388"/>
          <p14:tracePt t="5739" x="6872288" y="4513263"/>
          <p14:tracePt t="5746" x="6729413" y="4513263"/>
          <p14:tracePt t="5755" x="6570663" y="4513263"/>
          <p14:tracePt t="5763" x="6443663" y="4513263"/>
          <p14:tracePt t="5772" x="6334125" y="4513263"/>
          <p14:tracePt t="5780" x="6191250" y="4481513"/>
          <p14:tracePt t="5788" x="6064250" y="4451350"/>
          <p14:tracePt t="5790" x="6000750" y="4435475"/>
          <p14:tracePt t="5796" x="5937250" y="4419600"/>
          <p14:tracePt t="5805" x="5810250" y="4387850"/>
          <p14:tracePt t="5806" x="5748338" y="4371975"/>
          <p14:tracePt t="5813" x="5700713" y="4356100"/>
          <p14:tracePt t="5814" x="5653088" y="4356100"/>
          <p14:tracePt t="5822" x="5573713" y="4340225"/>
          <p14:tracePt t="5822" x="5526088" y="4324350"/>
          <p14:tracePt t="5831" x="5478463" y="4308475"/>
          <p14:tracePt t="5832" x="5414963" y="4276725"/>
          <p14:tracePt t="5838" x="5351463" y="4276725"/>
          <p14:tracePt t="5838" x="5303838" y="4260850"/>
          <p14:tracePt t="5846" x="5208588" y="4213225"/>
          <p14:tracePt t="5855" x="5114925" y="4181475"/>
          <p14:tracePt t="5863" x="4972050" y="4133850"/>
          <p14:tracePt t="5871" x="4845050" y="4102100"/>
          <p14:tracePt t="5880" x="4718050" y="4038600"/>
          <p14:tracePt t="5889" x="4560888" y="3990975"/>
          <p14:tracePt t="5889" x="4497388" y="3975100"/>
          <p14:tracePt t="5896" x="4449763" y="3959225"/>
          <p14:tracePt t="5905" x="4322763" y="3927475"/>
          <p14:tracePt t="5906" x="4259263" y="3895725"/>
          <p14:tracePt t="5913" x="4211638" y="3895725"/>
          <p14:tracePt t="5914" x="4132263" y="3879850"/>
          <p14:tracePt t="5921" x="4068763" y="3863975"/>
          <p14:tracePt t="5922" x="4021138" y="3848100"/>
          <p14:tracePt t="5930" x="3943350" y="3832225"/>
          <p14:tracePt t="5930" x="3879850" y="3832225"/>
          <p14:tracePt t="5940" x="3721100" y="3800475"/>
          <p14:tracePt t="5947" x="3594100" y="3800475"/>
          <p14:tracePt t="5954" x="3451225" y="3770313"/>
          <p14:tracePt t="5963" x="3325813" y="3738563"/>
          <p14:tracePt t="5971" x="3214688" y="3722688"/>
          <p14:tracePt t="5979" x="3119438" y="3706813"/>
          <p14:tracePt t="5988" x="3040063" y="3690938"/>
          <p14:tracePt t="5996" x="2944813" y="3675063"/>
          <p14:tracePt t="5998" x="2897188" y="3675063"/>
          <p14:tracePt t="6006" x="2817813" y="3659188"/>
          <p14:tracePt t="6013" x="2770188" y="3659188"/>
          <p14:tracePt t="6014" x="2724150" y="3659188"/>
          <p14:tracePt t="6022" x="2628900" y="3643313"/>
          <p14:tracePt t="6030" x="2581275" y="3643313"/>
          <p14:tracePt t="6031" x="2533650" y="3643313"/>
          <p14:tracePt t="6038" x="2486025" y="3627438"/>
          <p14:tracePt t="6039" x="2454275" y="3627438"/>
          <p14:tracePt t="6046" x="2422525" y="3627438"/>
          <p14:tracePt t="6047" x="2390775" y="3627438"/>
          <p14:tracePt t="6055" x="2359025" y="3627438"/>
          <p14:tracePt t="6063" x="2295525" y="3627438"/>
          <p14:tracePt t="6072" x="2263775" y="3627438"/>
          <p14:tracePt t="6080" x="2232025" y="3627438"/>
          <p14:tracePt t="6088" x="2184400" y="3611563"/>
          <p14:tracePt t="6097" x="2152650" y="3595688"/>
          <p14:tracePt t="6098" x="2122488" y="3595688"/>
          <p14:tracePt t="6105" x="2106613" y="3595688"/>
          <p14:tracePt t="6106" x="2090738" y="3595688"/>
          <p14:tracePt t="6113" x="2058988" y="3595688"/>
          <p14:tracePt t="6114" x="2027238" y="3595688"/>
          <p14:tracePt t="6122" x="1995488" y="3579813"/>
          <p14:tracePt t="6130" x="1979613" y="3579813"/>
          <p14:tracePt t="6130" x="1963738" y="3579813"/>
          <p14:tracePt t="6139" x="1931988" y="3579813"/>
          <p14:tracePt t="6147" x="1916113" y="3579813"/>
          <p14:tracePt t="6155" x="1900238" y="3579813"/>
          <p14:tracePt t="6163" x="1884363" y="3563938"/>
          <p14:tracePt t="6171" x="1868488" y="3563938"/>
          <p14:tracePt t="6180" x="1852613" y="3563938"/>
          <p14:tracePt t="6188" x="1836738" y="3548063"/>
          <p14:tracePt t="6196" x="1820863" y="3548063"/>
          <p14:tracePt t="6205" x="1804988" y="3532188"/>
          <p14:tracePt t="6213" x="1789113" y="3516313"/>
          <p14:tracePt t="6222" x="1789113" y="3500438"/>
          <p14:tracePt t="6231" x="1789113" y="3484563"/>
          <p14:tracePt t="6239" x="1789113" y="3468688"/>
          <p14:tracePt t="6247" x="1789113" y="3452813"/>
          <p14:tracePt t="6255" x="1789113" y="3436938"/>
          <p14:tracePt t="6263" x="1789113" y="3405188"/>
          <p14:tracePt t="6272" x="1789113" y="3357563"/>
          <p14:tracePt t="6280" x="1789113" y="3309938"/>
          <p14:tracePt t="6288" x="1789113" y="3262313"/>
          <p14:tracePt t="6296" x="1789113" y="3214688"/>
          <p14:tracePt t="6305" x="1804988" y="3167063"/>
          <p14:tracePt t="6313" x="1804988" y="3151188"/>
          <p14:tracePt t="6322" x="1804988" y="3119438"/>
          <p14:tracePt t="6323" x="1804988" y="3103563"/>
          <p14:tracePt t="6331" x="1804988" y="3087688"/>
          <p14:tracePt t="6338" x="1804988" y="3073400"/>
          <p14:tracePt t="6346" x="1804988" y="3057525"/>
          <p14:tracePt t="6359" x="1804988" y="3041650"/>
          <p14:tracePt t="6413" x="1789113" y="3041650"/>
          <p14:tracePt t="6428" x="1773238" y="3041650"/>
          <p14:tracePt t="6444" x="1757363" y="3041650"/>
          <p14:tracePt t="6448" x="1741488" y="3041650"/>
          <p14:tracePt t="6459" x="1725613" y="3041650"/>
          <p14:tracePt t="6463" x="1709738" y="3041650"/>
          <p14:tracePt t="6471" x="1693863" y="3041650"/>
          <p14:tracePt t="6475" x="1677988" y="3025775"/>
          <p14:tracePt t="6482" x="1662113" y="3025775"/>
          <p14:tracePt t="6495" x="1646238" y="3025775"/>
          <p14:tracePt t="6511" x="1646238" y="3009900"/>
          <p14:tracePt t="6515" x="1630363" y="3009900"/>
          <p14:tracePt t="6604" x="1630363" y="2994025"/>
          <p14:tracePt t="6620" x="1630363" y="2978150"/>
          <p14:tracePt t="6635" x="1630363" y="2962275"/>
          <p14:tracePt t="6655" x="1630363" y="2946400"/>
          <p14:tracePt t="6664" x="1630363" y="2930525"/>
          <p14:tracePt t="6675" x="1614488" y="2930525"/>
          <p14:tracePt t="6679" x="1614488" y="2914650"/>
          <p14:tracePt t="6691" x="1614488" y="2898775"/>
          <p14:tracePt t="6699" x="1598613" y="2898775"/>
          <p14:tracePt t="6703" x="1598613" y="2882900"/>
          <p14:tracePt t="6711" x="1598613" y="2867025"/>
          <p14:tracePt t="6723" x="1598613" y="2851150"/>
          <p14:tracePt t="6731" x="1582738" y="2851150"/>
          <p14:tracePt t="6752" x="1582738" y="2835275"/>
          <p14:tracePt t="6764" x="1566863" y="2835275"/>
          <p14:tracePt t="6773" x="1550988" y="2819400"/>
          <p14:tracePt t="6775" x="1550988" y="2803525"/>
          <p14:tracePt t="6783" x="1535113" y="2803525"/>
          <p14:tracePt t="6791" x="1535113" y="2787650"/>
          <p14:tracePt t="6796" x="1520825" y="2787650"/>
          <p14:tracePt t="6806" x="1520825" y="2771775"/>
          <p14:tracePt t="6813" x="1504950" y="2755900"/>
          <p14:tracePt t="6821" x="1489075" y="2740025"/>
          <p14:tracePt t="6843" x="1489075" y="2724150"/>
          <p14:tracePt t="6855" x="1473200" y="2708275"/>
          <p14:tracePt t="6871" x="1473200" y="2692400"/>
          <p14:tracePt t="6875" x="1457325" y="2676525"/>
          <p14:tracePt t="6891" x="1457325" y="2660650"/>
          <p14:tracePt t="6899" x="1441450" y="2660650"/>
          <p14:tracePt t="6907" x="1441450" y="2644775"/>
          <p14:tracePt t="6915" x="1425575" y="2644775"/>
          <p14:tracePt t="6919" x="1425575" y="2628900"/>
          <p14:tracePt t="6923" x="1425575" y="2613025"/>
          <p14:tracePt t="6931" x="1425575" y="2597150"/>
          <p14:tracePt t="6938" x="1409700" y="2597150"/>
          <p14:tracePt t="6939" x="1409700" y="2581275"/>
          <p14:tracePt t="6947" x="1409700" y="2549525"/>
          <p14:tracePt t="6955" x="1409700" y="2533650"/>
          <p14:tracePt t="6955" x="1409700" y="2517775"/>
          <p14:tracePt t="6963" x="1377950" y="2486025"/>
          <p14:tracePt t="6971" x="1377950" y="2454275"/>
          <p14:tracePt t="6980" x="1362075" y="2422525"/>
          <p14:tracePt t="6988" x="1346200" y="2392363"/>
          <p14:tracePt t="6996" x="1346200" y="2376488"/>
          <p14:tracePt t="7005" x="1330325" y="2360613"/>
          <p14:tracePt t="7013" x="1314450" y="2360613"/>
          <p14:tracePt t="7022" x="1314450" y="2344738"/>
          <p14:tracePt t="7023" x="1314450" y="2328863"/>
          <p14:tracePt t="7035" x="1314450" y="2312988"/>
          <p14:tracePt t="7047" x="1298575" y="2297113"/>
          <p14:tracePt t="7068" x="1298575" y="2281238"/>
          <p14:tracePt t="7075" x="1298575" y="2265363"/>
          <p14:tracePt t="7116" x="1282700" y="2249488"/>
          <p14:tracePt t="7176" x="1282700" y="2233613"/>
          <p14:tracePt t="7204" x="1282700" y="2217738"/>
          <p14:tracePt t="7220" x="1282700" y="2201863"/>
          <p14:tracePt t="7232" x="1282700" y="2185988"/>
          <p14:tracePt t="7251" x="1282700" y="2170113"/>
          <p14:tracePt t="7255" x="1266825" y="2170113"/>
          <p14:tracePt t="7259" x="1266825" y="2154238"/>
          <p14:tracePt t="7275" x="1250950" y="2138363"/>
          <p14:tracePt t="7279" x="1250950" y="2122488"/>
          <p14:tracePt t="7295" x="1250950" y="2106613"/>
          <p14:tracePt t="7517" x="1235075" y="2090738"/>
          <p14:tracePt t="7548" x="1219200" y="2090738"/>
          <p14:tracePt t="7608" x="1203325" y="2090738"/>
          <p14:tracePt t="7866" x="1187450" y="2090738"/>
          <p14:tracePt t="7964" x="1187450" y="2074863"/>
          <p14:tracePt t="7967" x="1187450" y="2058988"/>
          <p14:tracePt t="7975" x="1187450" y="2043113"/>
          <p14:tracePt t="7983" x="1187450" y="2027238"/>
          <p14:tracePt t="7991" x="1187450" y="2011363"/>
          <p14:tracePt t="7996" x="1187450" y="1995488"/>
          <p14:tracePt t="8005" x="1203325" y="1979613"/>
          <p14:tracePt t="8013" x="1203325" y="1963738"/>
          <p14:tracePt t="8023" x="1219200" y="1947863"/>
          <p14:tracePt t="8030" x="1219200" y="1931988"/>
          <p14:tracePt t="8043" x="1235075" y="1916113"/>
          <p14:tracePt t="8063" x="1235075" y="1900238"/>
          <p14:tracePt t="8067" x="1250950" y="1900238"/>
          <p14:tracePt t="8075" x="1266825" y="1900238"/>
          <p14:tracePt t="8080" x="1266825" y="1884363"/>
          <p14:tracePt t="8088" x="1266825" y="1868488"/>
          <p14:tracePt t="8097" x="1282700" y="1868488"/>
          <p14:tracePt t="8105" x="1282700" y="1852613"/>
          <p14:tracePt t="8113" x="1298575" y="1852613"/>
          <p14:tracePt t="8200" x="1314450" y="1852613"/>
          <p14:tracePt t="8204" x="1314450" y="1868488"/>
          <p14:tracePt t="8208" x="1314450" y="1884363"/>
          <p14:tracePt t="8223" x="1330325" y="1963738"/>
          <p14:tracePt t="8224" x="1346200" y="1979613"/>
          <p14:tracePt t="8230" x="1362075" y="2011363"/>
          <p14:tracePt t="8231" x="1362075" y="2043113"/>
          <p14:tracePt t="8238" x="1377950" y="2074863"/>
          <p14:tracePt t="8239" x="1393825" y="2106613"/>
          <p14:tracePt t="8248" x="1425575" y="2154238"/>
          <p14:tracePt t="8255" x="1441450" y="2170113"/>
          <p14:tracePt t="8256" x="1441450" y="2185988"/>
          <p14:tracePt t="8263" x="1457325" y="2185988"/>
          <p14:tracePt t="8264" x="1457325" y="2201863"/>
          <p14:tracePt t="8272" x="1473200" y="2217738"/>
          <p14:tracePt t="8284" x="1489075" y="2217738"/>
          <p14:tracePt t="8289" x="1489075" y="2233613"/>
          <p14:tracePt t="11710" x="1473200" y="2249488"/>
          <p14:tracePt t="11721" x="1457325" y="2265363"/>
          <p14:tracePt t="11733" x="1441450" y="2265363"/>
          <p14:tracePt t="11741" x="1441450" y="2281238"/>
          <p14:tracePt t="11745" x="1425575" y="2281238"/>
          <p14:tracePt t="11749" x="1409700" y="2297113"/>
          <p14:tracePt t="11757" x="1393825" y="2312988"/>
          <p14:tracePt t="11763" x="1377950" y="2312988"/>
          <p14:tracePt t="11773" x="1330325" y="2360613"/>
          <p14:tracePt t="11780" x="1298575" y="2376488"/>
          <p14:tracePt t="11781" x="1282700" y="2392363"/>
          <p14:tracePt t="11788" x="1266825" y="2406650"/>
          <p14:tracePt t="11789" x="1250950" y="2422525"/>
          <p14:tracePt t="11796" x="1219200" y="2454275"/>
          <p14:tracePt t="11797" x="1203325" y="2486025"/>
          <p14:tracePt t="11805" x="1155700" y="2581275"/>
          <p14:tracePt t="11813" x="1108075" y="2708275"/>
          <p14:tracePt t="11821" x="1092200" y="2787650"/>
          <p14:tracePt t="11822" x="1060450" y="2882900"/>
          <p14:tracePt t="11830" x="1044575" y="3041650"/>
          <p14:tracePt t="11838" x="1012825" y="3198813"/>
          <p14:tracePt t="11846" x="981075" y="3357563"/>
          <p14:tracePt t="11855" x="949325" y="3452813"/>
          <p14:tracePt t="11863" x="949325" y="3532188"/>
          <p14:tracePt t="11872" x="949325" y="3595688"/>
          <p14:tracePt t="11880" x="949325" y="3611563"/>
          <p14:tracePt t="11893" x="949325" y="3627438"/>
          <p14:tracePt t="11931" x="949325" y="3643313"/>
          <p14:tracePt t="12021" x="949325" y="3659188"/>
          <p14:tracePt t="12025" x="949325" y="3690938"/>
          <p14:tracePt t="12030" x="949325" y="3706813"/>
          <p14:tracePt t="12038" x="965200" y="3738563"/>
          <p14:tracePt t="12046" x="996950" y="3784600"/>
          <p14:tracePt t="12055" x="1028700" y="3832225"/>
          <p14:tracePt t="12063" x="1060450" y="3895725"/>
          <p14:tracePt t="12072" x="1108075" y="3959225"/>
          <p14:tracePt t="12073" x="1139825" y="4022725"/>
          <p14:tracePt t="12080" x="1203325" y="4054475"/>
          <p14:tracePt t="12088" x="1346200" y="4165600"/>
          <p14:tracePt t="12089" x="1441450" y="4229100"/>
          <p14:tracePt t="12098" x="1677988" y="4340225"/>
          <p14:tracePt t="12105" x="1836738" y="4387850"/>
          <p14:tracePt t="12106" x="1979613" y="4465638"/>
          <p14:tracePt t="12113" x="2279650" y="4529138"/>
          <p14:tracePt t="12122" x="2454275" y="4560888"/>
          <p14:tracePt t="12123" x="2613025" y="4576763"/>
          <p14:tracePt t="12130" x="2881313" y="4592638"/>
          <p14:tracePt t="12138" x="3182938" y="4592638"/>
          <p14:tracePt t="12147" x="3498850" y="4592638"/>
          <p14:tracePt t="12156" x="3816350" y="4560888"/>
          <p14:tracePt t="12157" x="3973513" y="4545013"/>
          <p14:tracePt t="12164" x="4132263" y="4529138"/>
          <p14:tracePt t="12166" x="4306888" y="4513263"/>
          <p14:tracePt t="12171" x="4465638" y="4481513"/>
          <p14:tracePt t="12173" x="4622800" y="4465638"/>
          <p14:tracePt t="12180" x="4797425" y="4451350"/>
          <p14:tracePt t="12188" x="5099050" y="4403725"/>
          <p14:tracePt t="12189" x="5240338" y="4371975"/>
          <p14:tracePt t="12198" x="5510213" y="4340225"/>
          <p14:tracePt t="12205" x="5621338" y="4324350"/>
          <p14:tracePt t="12206" x="5700713" y="4308475"/>
          <p14:tracePt t="12214" x="5842000" y="4292600"/>
          <p14:tracePt t="12221" x="5873750" y="4292600"/>
          <p14:tracePt t="12222" x="5921375" y="4292600"/>
          <p14:tracePt t="12230" x="5984875" y="4292600"/>
          <p14:tracePt t="12239" x="6016625" y="4292600"/>
          <p14:tracePt t="12247" x="6048375" y="4292600"/>
          <p14:tracePt t="12255" x="6064250" y="4292600"/>
          <p14:tracePt t="12257" x="6080125" y="4292600"/>
          <p14:tracePt t="12263" x="6096000" y="4292600"/>
          <p14:tracePt t="12272" x="6111875" y="4308475"/>
          <p14:tracePt t="12274" x="6111875" y="4324350"/>
          <p14:tracePt t="12280" x="6127750" y="4340225"/>
          <p14:tracePt t="12288" x="6143625" y="4371975"/>
          <p14:tracePt t="12297" x="6207125" y="4387850"/>
          <p14:tracePt t="12305" x="6238875" y="4387850"/>
          <p14:tracePt t="12306" x="6270625" y="4403725"/>
          <p14:tracePt t="12313" x="6350000" y="4403725"/>
          <p14:tracePt t="12322" x="6427788" y="4419600"/>
          <p14:tracePt t="12330" x="6507163" y="4419600"/>
          <p14:tracePt t="12339" x="6570663" y="4419600"/>
          <p14:tracePt t="12347" x="6618288" y="4419600"/>
          <p14:tracePt t="12355" x="6697663" y="4403725"/>
          <p14:tracePt t="12364" x="6745288" y="4387850"/>
          <p14:tracePt t="12365" x="6777038" y="4387850"/>
          <p14:tracePt t="12372" x="6824663" y="4387850"/>
          <p14:tracePt t="12380" x="6888163" y="4371975"/>
          <p14:tracePt t="12382" x="6919913" y="4371975"/>
          <p14:tracePt t="12388" x="6935788" y="4356100"/>
          <p14:tracePt t="12397" x="7013575" y="4340225"/>
          <p14:tracePt t="12398" x="7045325" y="4324350"/>
          <p14:tracePt t="12405" x="7092950" y="4308475"/>
          <p14:tracePt t="12406" x="7140575" y="4292600"/>
          <p14:tracePt t="12414" x="7188200" y="4276725"/>
          <p14:tracePt t="12415" x="7267575" y="4260850"/>
          <p14:tracePt t="12423" x="7362825" y="4213225"/>
          <p14:tracePt t="12430" x="7410450" y="4197350"/>
          <p14:tracePt t="12432" x="7458075" y="4197350"/>
          <p14:tracePt t="12439" x="7505700" y="4165600"/>
          <p14:tracePt t="12440" x="7553325" y="4133850"/>
          <p14:tracePt t="12447" x="7585075" y="4133850"/>
          <p14:tracePt t="12448" x="7631113" y="4102100"/>
          <p14:tracePt t="12455" x="7710488" y="4054475"/>
          <p14:tracePt t="12463" x="7758113" y="4006850"/>
          <p14:tracePt t="12472" x="7821613" y="3975100"/>
          <p14:tracePt t="12480" x="7869238" y="3959225"/>
          <p14:tracePt t="12488" x="7900988" y="3943350"/>
          <p14:tracePt t="12490" x="7916863" y="3943350"/>
          <p14:tracePt t="12497" x="7932738" y="3927475"/>
          <p14:tracePt t="12498" x="7948613" y="3911600"/>
          <p14:tracePt t="12505" x="7964488" y="3911600"/>
          <p14:tracePt t="12506" x="7980363" y="3911600"/>
          <p14:tracePt t="12517" x="8027988" y="3911600"/>
          <p14:tracePt t="12522" x="8075613" y="3895725"/>
          <p14:tracePt t="12530" x="8091488" y="3879850"/>
          <p14:tracePt t="12538" x="8123238" y="3879850"/>
          <p14:tracePt t="12540" x="8139113" y="3879850"/>
          <p14:tracePt t="12546" x="8154988" y="3863975"/>
          <p14:tracePt t="12547" x="8170863" y="3863975"/>
          <p14:tracePt t="12555" x="8186738" y="3848100"/>
          <p14:tracePt t="12567" x="8202613" y="3848100"/>
          <p14:tracePt t="12572" x="8202613" y="3832225"/>
          <p14:tracePt t="12580" x="8218488" y="3832225"/>
          <p14:tracePt t="12594" x="8232775" y="3816350"/>
          <p14:tracePt t="12607" x="8248650" y="3816350"/>
          <p14:tracePt t="12610" x="8248650" y="3800475"/>
          <p14:tracePt t="12614" x="8248650" y="3784600"/>
          <p14:tracePt t="12623" x="8264525" y="3784600"/>
          <p14:tracePt t="12630" x="8280400" y="3784600"/>
          <p14:tracePt t="12631" x="8280400" y="3770313"/>
          <p14:tracePt t="12638" x="8296275" y="3770313"/>
          <p14:tracePt t="12647" x="8296275" y="3754438"/>
          <p14:tracePt t="12667" x="8312150" y="3754438"/>
          <p14:tracePt t="12687" x="8312150" y="3738563"/>
          <p14:tracePt t="12698" x="8312150" y="3722688"/>
          <p14:tracePt t="12711" x="8328025" y="3722688"/>
          <p14:tracePt t="12851" x="8328025" y="3706813"/>
          <p14:tracePt t="12880" x="8328025" y="3690938"/>
          <p14:tracePt t="13500" x="8343900" y="3690938"/>
          <p14:tracePt t="13505" x="8359775" y="3675063"/>
          <p14:tracePt t="13508" x="8375650" y="3659188"/>
          <p14:tracePt t="13514" x="8407400" y="3659188"/>
          <p14:tracePt t="13522" x="8423275" y="3659188"/>
          <p14:tracePt t="13530" x="8439150" y="3643313"/>
          <p14:tracePt t="13531" x="8455025" y="3643313"/>
          <p14:tracePt t="13539" x="8470900" y="3643313"/>
          <p14:tracePt t="13547" x="8486775" y="3627438"/>
          <p14:tracePt t="13555" x="8502650" y="3627438"/>
          <p14:tracePt t="13566" x="8518525" y="3627438"/>
          <p14:tracePt t="13586" x="8534400" y="3627438"/>
          <p14:tracePt t="15495" x="8534400" y="3611563"/>
          <p14:tracePt t="15499" x="8518525" y="3595688"/>
          <p14:tracePt t="15505" x="8486775" y="3548063"/>
          <p14:tracePt t="15514" x="8375650" y="3452813"/>
          <p14:tracePt t="15515" x="8312150" y="3421063"/>
          <p14:tracePt t="15522" x="8232775" y="3357563"/>
          <p14:tracePt t="15523" x="8170863" y="3294063"/>
          <p14:tracePt t="15530" x="8075613" y="3246438"/>
          <p14:tracePt t="15530" x="7980363" y="3198813"/>
          <p14:tracePt t="15538" x="7885113" y="3151188"/>
          <p14:tracePt t="15539" x="7805738" y="3103563"/>
          <p14:tracePt t="15547" x="7662863" y="3041650"/>
          <p14:tracePt t="15555" x="7553325" y="2978150"/>
          <p14:tracePt t="15564" x="7505700" y="2946400"/>
          <p14:tracePt t="15572" x="7473950" y="2930525"/>
          <p14:tracePt t="15581" x="7458075" y="2914650"/>
          <p14:tracePt t="15720" x="7458075" y="2930525"/>
          <p14:tracePt t="15736" x="7473950" y="2930525"/>
          <p14:tracePt t="15740" x="7473950" y="2946400"/>
          <p14:tracePt t="15748" x="7489825" y="2946400"/>
          <p14:tracePt t="15756" x="7505700" y="2946400"/>
          <p14:tracePt t="15764" x="7521575" y="2946400"/>
          <p14:tracePt t="15764" x="7537450" y="2946400"/>
          <p14:tracePt t="15771" x="7553325" y="2962275"/>
          <p14:tracePt t="15779" x="7569200" y="2962275"/>
          <p14:tracePt t="15788" x="7585075" y="2962275"/>
          <p14:tracePt t="15799" x="7600950" y="2962275"/>
          <p14:tracePt t="15807" x="7616825" y="2962275"/>
          <p14:tracePt t="15896" x="7631113" y="2962275"/>
          <p14:tracePt t="15916" x="7646988" y="2962275"/>
          <p14:tracePt t="15931" x="7646988" y="2946400"/>
          <p14:tracePt t="15935" x="7662863" y="2946400"/>
          <p14:tracePt t="15947" x="7678738" y="2946400"/>
          <p14:tracePt t="15955" x="7678738" y="2930525"/>
          <p14:tracePt t="15967" x="7678738" y="2914650"/>
          <p14:tracePt t="15979" x="7694613" y="2898775"/>
          <p14:tracePt t="16000" x="7710488" y="2898775"/>
          <p14:tracePt t="20427" x="7694613" y="2898775"/>
          <p14:tracePt t="20430" x="7678738" y="2898775"/>
          <p14:tracePt t="20431" x="7646988" y="2898775"/>
          <p14:tracePt t="20433" x="7616825" y="2898775"/>
          <p14:tracePt t="20439" x="7569200" y="2898775"/>
          <p14:tracePt t="20447" x="7442200" y="2898775"/>
          <p14:tracePt t="20455" x="7331075" y="2914650"/>
          <p14:tracePt t="20463" x="7172325" y="2946400"/>
          <p14:tracePt t="20472" x="7013575" y="2978150"/>
          <p14:tracePt t="20473" x="6919913" y="3009900"/>
          <p14:tracePt t="20480" x="6808788" y="3025775"/>
          <p14:tracePt t="20481" x="6729413" y="3041650"/>
          <p14:tracePt t="20489" x="6523038" y="3087688"/>
          <p14:tracePt t="20497" x="6302375" y="3135313"/>
          <p14:tracePt t="20505" x="6096000" y="3182938"/>
          <p14:tracePt t="20514" x="5889625" y="3214688"/>
          <p14:tracePt t="20522" x="5668963" y="3246438"/>
          <p14:tracePt t="20530" x="5557838" y="3262313"/>
          <p14:tracePt t="20530" x="5446713" y="3278188"/>
          <p14:tracePt t="20538" x="5224463" y="3325813"/>
          <p14:tracePt t="20547" x="5003800" y="3373438"/>
          <p14:tracePt t="20555" x="4813300" y="3436938"/>
          <p14:tracePt t="20563" x="4606925" y="3516313"/>
          <p14:tracePt t="20571" x="4418013" y="3595688"/>
          <p14:tracePt t="20580" x="4259263" y="3675063"/>
          <p14:tracePt t="20581" x="4179888" y="3706813"/>
          <p14:tracePt t="20588" x="4116388" y="3722688"/>
          <p14:tracePt t="20589" x="4052888" y="3754438"/>
          <p14:tracePt t="20596" x="4021138" y="3784600"/>
          <p14:tracePt t="20605" x="3943350" y="3816350"/>
          <p14:tracePt t="20606" x="3895725" y="3832225"/>
          <p14:tracePt t="20614" x="3879850" y="3848100"/>
          <p14:tracePt t="20614" x="3848100" y="3863975"/>
          <p14:tracePt t="20623" x="3816350" y="3895725"/>
          <p14:tracePt t="20624" x="3768725" y="3911600"/>
          <p14:tracePt t="20630" x="3721100" y="3943350"/>
          <p14:tracePt t="20639" x="3625850" y="3990975"/>
          <p14:tracePt t="20647" x="3594100" y="4006850"/>
          <p14:tracePt t="20648" x="3546475" y="4038600"/>
          <p14:tracePt t="20655" x="3498850" y="4070350"/>
          <p14:tracePt t="20656" x="3435350" y="4070350"/>
          <p14:tracePt t="20663" x="3371850" y="4117975"/>
          <p14:tracePt t="20672" x="3309938" y="4165600"/>
          <p14:tracePt t="20680" x="3246438" y="4213225"/>
          <p14:tracePt t="20688" x="3182938" y="4260850"/>
          <p14:tracePt t="20696" x="3135313" y="4292600"/>
          <p14:tracePt t="20698" x="3103563" y="4324350"/>
          <p14:tracePt t="20705" x="3087688" y="4340225"/>
          <p14:tracePt t="20706" x="3055938" y="4356100"/>
          <p14:tracePt t="20714" x="3055938" y="4371975"/>
          <p14:tracePt t="20715" x="3024188" y="4387850"/>
          <p14:tracePt t="20724" x="3008313" y="4419600"/>
          <p14:tracePt t="20730" x="2992438" y="4451350"/>
          <p14:tracePt t="20738" x="2992438" y="4481513"/>
          <p14:tracePt t="20746" x="2992438" y="4497388"/>
          <p14:tracePt t="20747" x="2976563" y="4497388"/>
          <p14:tracePt t="20755" x="2976563" y="4513263"/>
          <p14:tracePt t="20763" x="2976563" y="4529138"/>
          <p14:tracePt t="20771" x="2976563" y="4545013"/>
          <p14:tracePt t="20782" x="2976563" y="4560888"/>
          <p14:tracePt t="20803" x="2976563" y="4576763"/>
          <p14:tracePt t="20819" x="2976563" y="4592638"/>
          <p14:tracePt t="20831" x="2976563" y="4608513"/>
          <p14:tracePt t="20855" x="2976563" y="4624388"/>
          <p14:tracePt t="20875" x="2976563" y="4640263"/>
          <p14:tracePt t="20895" x="2992438" y="4640263"/>
          <p14:tracePt t="20898" x="3008313" y="4640263"/>
          <p14:tracePt t="20906" x="3024188" y="4640263"/>
          <p14:tracePt t="20915" x="3040063" y="4640263"/>
          <p14:tracePt t="20922" x="3055938" y="4640263"/>
          <p14:tracePt t="20930" x="3087688" y="4640263"/>
          <p14:tracePt t="20939" x="3119438" y="4640263"/>
          <p14:tracePt t="20947" x="3135313" y="4640263"/>
          <p14:tracePt t="20955" x="3167063" y="4640263"/>
          <p14:tracePt t="20964" x="3182938" y="4640263"/>
          <p14:tracePt t="20971" x="3198813" y="4640263"/>
          <p14:tracePt t="20980" x="3214688" y="4640263"/>
          <p14:tracePt t="20990" x="3230563" y="4640263"/>
          <p14:tracePt t="21002" x="3230563" y="4624388"/>
          <p14:tracePt t="21011" x="3246438" y="4624388"/>
          <p14:tracePt t="21027" x="3246438" y="4608513"/>
          <p14:tracePt t="21030" x="3262313" y="4592638"/>
          <p14:tracePt t="21042" x="3278188" y="4592638"/>
          <p14:tracePt t="21047" x="3294063" y="4576763"/>
          <p14:tracePt t="21055" x="3341688" y="4576763"/>
          <p14:tracePt t="21064" x="3419475" y="4576763"/>
          <p14:tracePt t="21072" x="3514725" y="4576763"/>
          <p14:tracePt t="21080" x="3625850" y="4576763"/>
          <p14:tracePt t="21089" x="3800475" y="4576763"/>
          <p14:tracePt t="21090" x="3911600" y="4576763"/>
          <p14:tracePt t="21097" x="4005263" y="4576763"/>
          <p14:tracePt t="21098" x="4132263" y="4576763"/>
          <p14:tracePt t="21105" x="4259263" y="4576763"/>
          <p14:tracePt t="21106" x="4418013" y="4576763"/>
          <p14:tracePt t="21113" x="4591050" y="4592638"/>
          <p14:tracePt t="21114" x="4749800" y="4608513"/>
          <p14:tracePt t="21122" x="5083175" y="4656138"/>
          <p14:tracePt t="21130" x="5351463" y="4687888"/>
          <p14:tracePt t="21139" x="5589588" y="4703763"/>
          <p14:tracePt t="21147" x="5794375" y="4719638"/>
          <p14:tracePt t="21155" x="5905500" y="4751388"/>
          <p14:tracePt t="21163" x="5969000" y="4751388"/>
          <p14:tracePt t="21172" x="6000750" y="4767263"/>
          <p14:tracePt t="21180" x="6016625" y="4767263"/>
          <p14:tracePt t="21203" x="5984875" y="4767263"/>
          <p14:tracePt t="21206" x="5969000" y="4767263"/>
          <p14:tracePt t="21214" x="5905500" y="4751388"/>
          <p14:tracePt t="21222" x="5826125" y="4735513"/>
          <p14:tracePt t="21230" x="5764213" y="4719638"/>
          <p14:tracePt t="21238" x="5716588" y="4703763"/>
          <p14:tracePt t="21246" x="5684838" y="4703763"/>
          <p14:tracePt t="21373" x="5684838" y="4687888"/>
          <p14:tracePt t="21375" x="5668963" y="4687888"/>
          <p14:tracePt t="21385" x="5653088" y="4687888"/>
          <p14:tracePt t="21390" x="5621338" y="4687888"/>
          <p14:tracePt t="21396" x="5605463" y="4687888"/>
          <p14:tracePt t="21405" x="5557838" y="4672013"/>
          <p14:tracePt t="21405" x="5541963" y="4672013"/>
          <p14:tracePt t="21414" x="5526088" y="4672013"/>
          <p14:tracePt t="21422" x="5494338" y="4656138"/>
          <p14:tracePt t="21438" x="5478463" y="4656138"/>
          <p14:tracePt t="21615" x="5478463" y="4640263"/>
          <p14:tracePt t="21724" x="5462588" y="4640263"/>
          <p14:tracePt t="21974" x="5446713" y="4624388"/>
          <p14:tracePt t="21984" x="5430838" y="4624388"/>
          <p14:tracePt t="21990" x="5399088" y="4624388"/>
          <p14:tracePt t="21999" x="5319713" y="4608513"/>
          <p14:tracePt t="22002" x="5272088" y="4608513"/>
          <p14:tracePt t="22006" x="5224463" y="4608513"/>
          <p14:tracePt t="22013" x="5146675" y="4592638"/>
          <p14:tracePt t="22022" x="5067300" y="4576763"/>
          <p14:tracePt t="22030" x="5003800" y="4576763"/>
          <p14:tracePt t="22038" x="4908550" y="4560888"/>
          <p14:tracePt t="22047" x="4860925" y="4560888"/>
          <p14:tracePt t="22055" x="4813300" y="4560888"/>
          <p14:tracePt t="22063" x="4781550" y="4560888"/>
          <p14:tracePt t="22073" x="4765675" y="4560888"/>
          <p14:tracePt t="22154" x="4749800" y="4545013"/>
          <p14:tracePt t="22434" x="4749800" y="4529138"/>
          <p14:tracePt t="22488" x="4749800" y="4513263"/>
          <p14:tracePt t="22657" x="4749800" y="4497388"/>
          <p14:tracePt t="22668" x="4765675" y="4497388"/>
          <p14:tracePt t="23503" x="4765675" y="4481513"/>
          <p14:tracePt t="23511" x="4781550" y="4481513"/>
          <p14:tracePt t="23840" x="4781550" y="4465638"/>
          <p14:tracePt t="23845" x="4797425" y="4465638"/>
          <p14:tracePt t="24650" x="4797425" y="4451350"/>
          <p14:tracePt t="24651" x="4781550" y="4451350"/>
          <p14:tracePt t="24659" x="4765675" y="4451350"/>
          <p14:tracePt t="24666" x="4749800" y="4451350"/>
          <p14:tracePt t="24672" x="4702175" y="4435475"/>
          <p14:tracePt t="24680" x="4686300" y="4435475"/>
          <p14:tracePt t="24688" x="4654550" y="4419600"/>
          <p14:tracePt t="24697" x="4638675" y="4403725"/>
          <p14:tracePt t="24705" x="4606925" y="4403725"/>
          <p14:tracePt t="24713" x="4591050" y="4403725"/>
          <p14:tracePt t="24722" x="4591050" y="4387850"/>
          <p14:tracePt t="24730" x="4575175" y="4387850"/>
          <p14:tracePt t="25641" x="4575175" y="4371975"/>
          <p14:tracePt t="25650" x="4575175" y="4356100"/>
          <p14:tracePt t="25656" x="4575175" y="4340225"/>
          <p14:tracePt t="25660" x="4560888" y="4340225"/>
          <p14:tracePt t="25668" x="4560888" y="4324350"/>
          <p14:tracePt t="25676" x="4545013" y="4324350"/>
          <p14:tracePt t="25681" x="4545013" y="4308475"/>
          <p14:tracePt t="25689" x="4529138" y="4308475"/>
          <p14:tracePt t="25697" x="4513263" y="4292600"/>
          <p14:tracePt t="25708" x="4497388" y="4292600"/>
          <p14:tracePt t="25716" x="4481513" y="4292600"/>
          <p14:tracePt t="25724" x="4465638" y="4292600"/>
          <p14:tracePt t="25736" x="4449763" y="4292600"/>
          <p14:tracePt t="25740" x="4433888" y="4292600"/>
          <p14:tracePt t="25747" x="4418013" y="4292600"/>
          <p14:tracePt t="25747" x="4418013" y="4276725"/>
          <p14:tracePt t="25755" x="4402138" y="4276725"/>
          <p14:tracePt t="25764" x="4370388" y="4276725"/>
          <p14:tracePt t="25772" x="4338638" y="4276725"/>
          <p14:tracePt t="25781" x="4306888" y="4276725"/>
          <p14:tracePt t="25788" x="4259263" y="4276725"/>
          <p14:tracePt t="25797" x="4211638" y="4276725"/>
          <p14:tracePt t="25805" x="4148138" y="4276725"/>
          <p14:tracePt t="25813" x="4100513" y="4276725"/>
          <p14:tracePt t="25821" x="4037013" y="4276725"/>
          <p14:tracePt t="25830" x="3959225" y="4276725"/>
          <p14:tracePt t="25838" x="3895725" y="4260850"/>
          <p14:tracePt t="25847" x="3816350" y="4260850"/>
          <p14:tracePt t="25848" x="3768725" y="4244975"/>
          <p14:tracePt t="25855" x="3736975" y="4244975"/>
          <p14:tracePt t="25856" x="3689350" y="4244975"/>
          <p14:tracePt t="25863" x="3657600" y="4244975"/>
          <p14:tracePt t="25864" x="3609975" y="4244975"/>
          <p14:tracePt t="25872" x="3514725" y="4244975"/>
          <p14:tracePt t="25881" x="3435350" y="4244975"/>
          <p14:tracePt t="25888" x="3387725" y="4244975"/>
          <p14:tracePt t="25889" x="3355975" y="4244975"/>
          <p14:tracePt t="25896" x="3325813" y="4244975"/>
          <p14:tracePt t="25897" x="3278188" y="4244975"/>
          <p14:tracePt t="25905" x="3246438" y="4244975"/>
          <p14:tracePt t="25906" x="3214688" y="4244975"/>
          <p14:tracePt t="25913" x="3135313" y="4244975"/>
          <p14:tracePt t="25921" x="3040063" y="4244975"/>
          <p14:tracePt t="25930" x="2960688" y="4244975"/>
          <p14:tracePt t="25938" x="2897188" y="4244975"/>
          <p14:tracePt t="25946" x="2833688" y="4229100"/>
          <p14:tracePt t="25955" x="2770188" y="4213225"/>
          <p14:tracePt t="25956" x="2754313" y="4213225"/>
          <p14:tracePt t="25963" x="2724150" y="4213225"/>
          <p14:tracePt t="25964" x="2708275" y="4213225"/>
          <p14:tracePt t="25972" x="2676525" y="4213225"/>
          <p14:tracePt t="25980" x="2660650" y="4213225"/>
          <p14:tracePt t="25988" x="2644775" y="4213225"/>
          <p14:tracePt t="25997" x="2628900" y="4213225"/>
          <p14:tracePt t="26005" x="2628900" y="4197350"/>
          <p14:tracePt t="26021" x="2613025" y="4197350"/>
          <p14:tracePt t="26033" x="2597150" y="4197350"/>
          <p14:tracePt t="26044" x="2581275" y="4181475"/>
          <p14:tracePt t="26048" x="2565400" y="4181475"/>
          <p14:tracePt t="26056" x="2549525" y="4181475"/>
          <p14:tracePt t="26064" x="2533650" y="4181475"/>
          <p14:tracePt t="26072" x="2517775" y="4181475"/>
          <p14:tracePt t="26081" x="2501900" y="4181475"/>
          <p14:tracePt t="26088" x="2486025" y="4181475"/>
          <p14:tracePt t="26097" x="2454275" y="4181475"/>
          <p14:tracePt t="26106" x="2438400" y="4181475"/>
          <p14:tracePt t="26113" x="2406650" y="4181475"/>
          <p14:tracePt t="26121" x="2390775" y="4181475"/>
          <p14:tracePt t="26129" x="2374900" y="4181475"/>
          <p14:tracePt t="26138" x="2343150" y="4181475"/>
          <p14:tracePt t="26146" x="2327275" y="4181475"/>
          <p14:tracePt t="26154" x="2311400" y="4181475"/>
          <p14:tracePt t="26163" x="2295525" y="4181475"/>
          <p14:tracePt t="26165" x="2279650" y="4181475"/>
          <p14:tracePt t="26171" x="2263775" y="4181475"/>
          <p14:tracePt t="26172" x="2247900" y="4181475"/>
          <p14:tracePt t="26180" x="2247900" y="4197350"/>
          <p14:tracePt t="26189" x="2216150" y="4197350"/>
          <p14:tracePt t="26189" x="2216150" y="4213225"/>
          <p14:tracePt t="26197" x="2200275" y="4213225"/>
          <p14:tracePt t="26198" x="2200275" y="4229100"/>
          <p14:tracePt t="26205" x="2184400" y="4229100"/>
          <p14:tracePt t="26205" x="2184400" y="4244975"/>
          <p14:tracePt t="26213" x="2152650" y="4260850"/>
          <p14:tracePt t="26224" x="2136775" y="4276725"/>
          <p14:tracePt t="26232" x="2136775" y="4308475"/>
          <p14:tracePt t="26238" x="2122488" y="4308475"/>
          <p14:tracePt t="26246" x="2122488" y="4340225"/>
          <p14:tracePt t="26255" x="2122488" y="4371975"/>
          <p14:tracePt t="26256" x="2122488" y="4387850"/>
          <p14:tracePt t="26263" x="2122488" y="4403725"/>
          <p14:tracePt t="26264" x="2122488" y="4419600"/>
          <p14:tracePt t="26271" x="2122488" y="4435475"/>
          <p14:tracePt t="26273" x="2122488" y="4451350"/>
          <p14:tracePt t="26281" x="2122488" y="4465638"/>
          <p14:tracePt t="26288" x="2122488" y="4497388"/>
          <p14:tracePt t="26297" x="2122488" y="4529138"/>
          <p14:tracePt t="26305" x="2122488" y="4545013"/>
          <p14:tracePt t="26306" x="2136775" y="4576763"/>
          <p14:tracePt t="26313" x="2168525" y="4624388"/>
          <p14:tracePt t="26321" x="2200275" y="4640263"/>
          <p14:tracePt t="26330" x="2247900" y="4672013"/>
          <p14:tracePt t="26338" x="2295525" y="4687888"/>
          <p14:tracePt t="26347" x="2359025" y="4703763"/>
          <p14:tracePt t="26348" x="2374900" y="4719638"/>
          <p14:tracePt t="26355" x="2406650" y="4719638"/>
          <p14:tracePt t="26356" x="2454275" y="4719638"/>
          <p14:tracePt t="26363" x="2486025" y="4719638"/>
          <p14:tracePt t="26365" x="2501900" y="4719638"/>
          <p14:tracePt t="26371" x="2533650" y="4719638"/>
          <p14:tracePt t="26372" x="2565400" y="4719638"/>
          <p14:tracePt t="26381" x="2644775" y="4719638"/>
          <p14:tracePt t="26388" x="2692400" y="4719638"/>
          <p14:tracePt t="26389" x="2740025" y="4719638"/>
          <p14:tracePt t="26397" x="2786063" y="4719638"/>
          <p14:tracePt t="26397" x="2833688" y="4735513"/>
          <p14:tracePt t="26405" x="2944813" y="4751388"/>
          <p14:tracePt t="26414" x="3087688" y="4767263"/>
          <p14:tracePt t="26422" x="3262313" y="4783138"/>
          <p14:tracePt t="26429" x="3435350" y="4799013"/>
          <p14:tracePt t="26438" x="3594100" y="4814888"/>
          <p14:tracePt t="26446" x="3752850" y="4814888"/>
          <p14:tracePt t="26455" x="3879850" y="4814888"/>
          <p14:tracePt t="26463" x="3973513" y="4830763"/>
          <p14:tracePt t="26464" x="4005263" y="4830763"/>
          <p14:tracePt t="26472" x="4037013" y="4830763"/>
          <p14:tracePt t="26473" x="4052888" y="4830763"/>
          <p14:tracePt t="26480" x="4068763" y="4830763"/>
          <p14:tracePt t="26489" x="4084638" y="4830763"/>
          <p14:tracePt t="26541" x="4068763" y="4830763"/>
          <p14:tracePt t="26545" x="4052888" y="4830763"/>
          <p14:tracePt t="26553" x="4037013" y="4830763"/>
          <p14:tracePt t="26657" x="4037013" y="4814888"/>
          <p14:tracePt t="26674" x="4037013" y="4799013"/>
          <p14:tracePt t="26688" x="4037013" y="4783138"/>
          <p14:tracePt t="26700" x="4037013" y="4767263"/>
          <p14:tracePt t="26708" x="4037013" y="4751388"/>
          <p14:tracePt t="26729" x="4037013" y="4735513"/>
          <p14:tracePt t="27613" x="4037013" y="4719638"/>
          <p14:tracePt t="27623" x="4037013" y="4703763"/>
          <p14:tracePt t="27626" x="4037013" y="4687888"/>
          <p14:tracePt t="27633" x="4037013" y="4672013"/>
          <p14:tracePt t="27641" x="4037013" y="4656138"/>
          <p14:tracePt t="27646" x="4037013" y="4640263"/>
          <p14:tracePt t="27655" x="4052888" y="4608513"/>
          <p14:tracePt t="27663" x="4116388" y="4576763"/>
          <p14:tracePt t="27672" x="4179888" y="4560888"/>
          <p14:tracePt t="27673" x="4211638" y="4545013"/>
          <p14:tracePt t="27680" x="4243388" y="4545013"/>
          <p14:tracePt t="27681" x="4275138" y="4529138"/>
          <p14:tracePt t="27689" x="4306888" y="4529138"/>
          <p14:tracePt t="27689" x="4354513" y="4513263"/>
          <p14:tracePt t="27697" x="4418013" y="4513263"/>
          <p14:tracePt t="27705" x="4497388" y="4513263"/>
          <p14:tracePt t="27714" x="4575175" y="4513263"/>
          <p14:tracePt t="27723" x="4654550" y="4513263"/>
          <p14:tracePt t="27730" x="4749800" y="4513263"/>
          <p14:tracePt t="27738" x="4892675" y="4513263"/>
          <p14:tracePt t="27746" x="5083175" y="4513263"/>
          <p14:tracePt t="27755" x="5319713" y="4513263"/>
          <p14:tracePt t="27764" x="5605463" y="4513263"/>
          <p14:tracePt t="27772" x="5905500" y="4513263"/>
          <p14:tracePt t="27773" x="6080125" y="4513263"/>
          <p14:tracePt t="27780" x="6254750" y="4513263"/>
          <p14:tracePt t="27781" x="6443663" y="4513263"/>
          <p14:tracePt t="27788" x="6634163" y="4513263"/>
          <p14:tracePt t="27789" x="6824663" y="4545013"/>
          <p14:tracePt t="27797" x="7013575" y="4560888"/>
          <p14:tracePt t="27797" x="7204075" y="4592638"/>
          <p14:tracePt t="27805" x="7394575" y="4608513"/>
          <p14:tracePt t="27806" x="7585075" y="4640263"/>
          <p14:tracePt t="27813" x="7932738" y="4703763"/>
          <p14:tracePt t="27821" x="8107363" y="4751388"/>
          <p14:tracePt t="27822" x="8248650" y="4767263"/>
          <p14:tracePt t="27830" x="8597900" y="4830763"/>
          <p14:tracePt t="27838" x="8897938" y="4894263"/>
          <p14:tracePt t="27848" x="9136063" y="4926013"/>
          <p14:tracePt t="27855" x="9310688" y="4957763"/>
          <p14:tracePt t="27863" x="9451975" y="4989513"/>
          <p14:tracePt t="27871" x="9531350" y="5005388"/>
          <p14:tracePt t="27873" x="9563100" y="5005388"/>
          <p14:tracePt t="27880" x="9578975" y="5005388"/>
          <p14:tracePt t="27882" x="9594850" y="5005388"/>
          <p14:tracePt t="27888" x="9610725" y="5005388"/>
          <p14:tracePt t="27896" x="9626600" y="5005388"/>
          <p14:tracePt t="27966" x="9642475" y="5005388"/>
          <p14:tracePt t="27973" x="9674225" y="5005388"/>
          <p14:tracePt t="27981" x="9690100" y="5005388"/>
          <p14:tracePt t="27985" x="9705975" y="5005388"/>
          <p14:tracePt t="27993" x="9737725" y="5005388"/>
          <p14:tracePt t="27997" x="9753600" y="5005388"/>
          <p14:tracePt t="28005" x="9785350" y="5005388"/>
          <p14:tracePt t="28013" x="9817100" y="5005388"/>
          <p14:tracePt t="28022" x="9832975" y="5005388"/>
          <p14:tracePt t="28023" x="9848850" y="5005388"/>
          <p14:tracePt t="28030" x="9864725" y="5005388"/>
          <p14:tracePt t="28038" x="9896475" y="5005388"/>
          <p14:tracePt t="28047" x="9912350" y="5005388"/>
          <p14:tracePt t="28055" x="9928225" y="5005388"/>
          <p14:tracePt t="28065" x="9944100" y="5005388"/>
          <p14:tracePt t="28078" x="9959975" y="5005388"/>
          <p14:tracePt t="28081" x="9975850" y="5005388"/>
          <p14:tracePt t="28093" x="9991725" y="5005388"/>
          <p14:tracePt t="28101" x="10007600" y="5005388"/>
          <p14:tracePt t="28106" x="10023475" y="5005388"/>
          <p14:tracePt t="28114" x="10039350" y="5005388"/>
          <p14:tracePt t="28121" x="10055225" y="5005388"/>
          <p14:tracePt t="28121" x="10085388" y="5005388"/>
          <p14:tracePt t="28129" x="10101263" y="5005388"/>
          <p14:tracePt t="28129" x="10133013" y="5005388"/>
          <p14:tracePt t="28138" x="10196513" y="5005388"/>
          <p14:tracePt t="28146" x="10291763" y="5005388"/>
          <p14:tracePt t="28155" x="10371138" y="5037138"/>
          <p14:tracePt t="28163" x="10434638" y="5053013"/>
          <p14:tracePt t="28171" x="10514013" y="5068888"/>
          <p14:tracePt t="28172" x="10545763" y="5068888"/>
          <p14:tracePt t="28180" x="10577513" y="5068888"/>
          <p14:tracePt t="28188" x="10609263" y="5068888"/>
          <p14:tracePt t="28197" x="10625138" y="5068888"/>
          <p14:tracePt t="28209" x="10625138" y="5053013"/>
          <p14:tracePt t="28217" x="10625138" y="5037138"/>
          <p14:tracePt t="28225" x="10625138" y="5021263"/>
          <p14:tracePt t="28230" x="10609263" y="5005388"/>
          <p14:tracePt t="28239" x="10561638" y="4973638"/>
          <p14:tracePt t="28247" x="10514013" y="4957763"/>
          <p14:tracePt t="28255" x="10450513" y="4941888"/>
          <p14:tracePt t="28263" x="10418763" y="4941888"/>
          <p14:tracePt t="28271" x="10387013" y="4926013"/>
          <p14:tracePt t="28280" x="10355263" y="4910138"/>
          <p14:tracePt t="28281" x="10339388" y="4910138"/>
          <p14:tracePt t="28298" x="10323513" y="4910138"/>
          <p14:tracePt t="28309" x="10307638" y="4894263"/>
          <p14:tracePt t="28350" x="10307638" y="4878388"/>
          <p14:tracePt t="28362" x="10323513" y="4878388"/>
          <p14:tracePt t="28505" x="10323513" y="4862513"/>
          <p14:tracePt t="28513" x="10339388" y="4862513"/>
          <p14:tracePt t="28831" x="10323513" y="4846638"/>
          <p14:tracePt t="28838" x="10307638" y="4846638"/>
          <p14:tracePt t="28859" x="10291763" y="4830763"/>
          <p14:tracePt t="30230" x="10291763" y="4878388"/>
          <p14:tracePt t="30233" x="10291763" y="4910138"/>
          <p14:tracePt t="30234" x="10291763" y="4957763"/>
          <p14:tracePt t="30240" x="10291763" y="4989513"/>
          <p14:tracePt t="30243" x="10291763" y="5037138"/>
          <p14:tracePt t="30247" x="10307638" y="5084763"/>
          <p14:tracePt t="30254" x="10339388" y="5226050"/>
          <p14:tracePt t="30263" x="10355263" y="5400675"/>
          <p14:tracePt t="30271" x="10387013" y="5591175"/>
          <p14:tracePt t="30280" x="10418763" y="5797550"/>
          <p14:tracePt t="30288" x="10434638" y="6002338"/>
          <p14:tracePt t="30297" x="10450513" y="6208713"/>
          <p14:tracePt t="30306" x="10466388" y="6399213"/>
          <p14:tracePt t="30306" x="10466388" y="6478588"/>
          <p14:tracePt t="30313" x="10466388" y="6556375"/>
          <p14:tracePt t="30314" x="10466388" y="6619875"/>
          <p14:tracePt t="30322" x="10482263" y="6667500"/>
          <p14:tracePt t="30323" x="10498138" y="6699250"/>
          <p14:tracePt t="30330" x="10514013" y="6731000"/>
          <p14:tracePt t="30338" x="10514013" y="6746875"/>
          <p14:tracePt t="30467" x="10529888" y="6762750"/>
          <p14:tracePt t="30471" x="10545763" y="6762750"/>
          <p14:tracePt t="30476" x="10545763" y="6778625"/>
          <p14:tracePt t="30480" x="10561638" y="6810375"/>
          <p14:tracePt t="31648" x="4829175" y="6842125"/>
          <p14:tracePt t="31655" x="4781550" y="6842125"/>
          <p14:tracePt t="31663" x="4733925" y="6842125"/>
          <p14:tracePt t="31672" x="4718050" y="6842125"/>
          <p14:tracePt t="31680" x="4686300" y="6842125"/>
          <p14:tracePt t="31688" x="4654550" y="6842125"/>
          <p14:tracePt t="31696" x="4622800" y="6842125"/>
          <p14:tracePt t="31705" x="4591050" y="6842125"/>
          <p14:tracePt t="31714" x="4575175" y="6826250"/>
          <p14:tracePt t="31721" x="4529138" y="6826250"/>
          <p14:tracePt t="31722" x="4513263" y="6810375"/>
          <p14:tracePt t="31729" x="4497388" y="6810375"/>
          <p14:tracePt t="31739" x="4449763" y="6794500"/>
          <p14:tracePt t="31747" x="4418013" y="6794500"/>
          <p14:tracePt t="31755" x="4386263" y="6778625"/>
          <p14:tracePt t="31763" x="4370388" y="6778625"/>
          <p14:tracePt t="31773" x="4354513" y="6778625"/>
          <p14:tracePt t="31780" x="4338638" y="6778625"/>
          <p14:tracePt t="31789" x="4322763" y="6778625"/>
          <p14:tracePt t="31797" x="4306888" y="6778625"/>
          <p14:tracePt t="31805" x="4291013" y="6778625"/>
          <p14:tracePt t="31813" x="4275138" y="6778625"/>
          <p14:tracePt t="31822" x="4259263" y="6762750"/>
          <p14:tracePt t="31823" x="4243388" y="6762750"/>
          <p14:tracePt t="31835" x="4227513" y="6762750"/>
          <p14:tracePt t="31843" x="4211638" y="6746875"/>
          <p14:tracePt t="31851" x="4195763" y="6746875"/>
          <p14:tracePt t="31859" x="4179888" y="6746875"/>
          <p14:tracePt t="31863" x="4164013" y="6746875"/>
          <p14:tracePt t="31871" x="4148138" y="6731000"/>
          <p14:tracePt t="31880" x="4116388" y="6731000"/>
          <p14:tracePt t="31888" x="4100513" y="6731000"/>
          <p14:tracePt t="31896" x="4084638" y="6731000"/>
          <p14:tracePt t="31905" x="4052888" y="6715125"/>
          <p14:tracePt t="31915" x="4037013" y="6715125"/>
          <p14:tracePt t="31923" x="4021138" y="6699250"/>
          <p14:tracePt t="31972" x="4005263" y="6699250"/>
          <p14:tracePt t="32149" x="4005263" y="6683375"/>
          <p14:tracePt t="32200" x="4021138" y="6683375"/>
          <p14:tracePt t="32208" x="4037013" y="6683375"/>
          <p14:tracePt t="32224" x="4052888" y="6683375"/>
          <p14:tracePt t="32324" x="4052888" y="6667500"/>
          <p14:tracePt t="32380" x="4052888" y="6651625"/>
          <p14:tracePt t="32388" x="4068763" y="6651625"/>
          <p14:tracePt t="32399" x="4100513" y="6651625"/>
          <p14:tracePt t="32403" x="4100513" y="6635750"/>
          <p14:tracePt t="32407" x="4116388" y="6635750"/>
          <p14:tracePt t="32415" x="4132263" y="6635750"/>
          <p14:tracePt t="32422" x="4148138" y="6635750"/>
          <p14:tracePt t="32423" x="4164013" y="6635750"/>
          <p14:tracePt t="32430" x="4179888" y="6635750"/>
          <p14:tracePt t="32431" x="4195763" y="6635750"/>
          <p14:tracePt t="32438" x="4211638" y="6635750"/>
          <p14:tracePt t="32439" x="4227513" y="6635750"/>
          <p14:tracePt t="32447" x="4259263" y="6635750"/>
          <p14:tracePt t="32456" x="4291013" y="6635750"/>
          <p14:tracePt t="32464" x="4322763" y="6635750"/>
          <p14:tracePt t="32472" x="4354513" y="6635750"/>
          <p14:tracePt t="32488" x="4370388" y="6635750"/>
          <p14:tracePt t="32508" x="4386263" y="6635750"/>
          <p14:tracePt t="32545" x="4402138" y="6635750"/>
          <p14:tracePt t="32593" x="4402138" y="6651625"/>
          <p14:tracePt t="32603" x="4402138" y="6667500"/>
          <p14:tracePt t="32636" x="4418013" y="6667500"/>
          <p14:tracePt t="32648" x="4433888" y="6667500"/>
          <p14:tracePt t="32652" x="4449763" y="6667500"/>
          <p14:tracePt t="32660" x="4465638" y="6667500"/>
          <p14:tracePt t="32668" x="4481513" y="6667500"/>
          <p14:tracePt t="32672" x="4497388" y="6667500"/>
          <p14:tracePt t="32680" x="4513263" y="6667500"/>
          <p14:tracePt t="32681" x="4529138" y="6667500"/>
          <p14:tracePt t="32688" x="4560888" y="6667500"/>
          <p14:tracePt t="32696" x="4575175" y="6667500"/>
          <p14:tracePt t="32704" x="4622800" y="6667500"/>
          <p14:tracePt t="32714" x="4670425" y="6667500"/>
          <p14:tracePt t="32722" x="4733925" y="6667500"/>
          <p14:tracePt t="32723" x="4765675" y="6667500"/>
          <p14:tracePt t="32729" x="4797425" y="6667500"/>
          <p14:tracePt t="32738" x="4860925" y="6667500"/>
          <p14:tracePt t="32740" x="4892675" y="6667500"/>
          <p14:tracePt t="32746" x="4940300" y="6667500"/>
          <p14:tracePt t="32747" x="4972050" y="6667500"/>
          <p14:tracePt t="32754" x="5003800" y="6667500"/>
          <p14:tracePt t="32756" x="5019675" y="6651625"/>
          <p14:tracePt t="32763" x="5051425" y="6651625"/>
          <p14:tracePt t="32764" x="5099050" y="6651625"/>
          <p14:tracePt t="32771" x="5114925" y="6651625"/>
          <p14:tracePt t="32772" x="5146675" y="6651625"/>
          <p14:tracePt t="32780" x="5192713" y="6635750"/>
          <p14:tracePt t="32788" x="5240338" y="6635750"/>
          <p14:tracePt t="32789" x="5256213" y="6635750"/>
          <p14:tracePt t="32796" x="5303838" y="6635750"/>
          <p14:tracePt t="32804" x="5335588" y="6635750"/>
          <p14:tracePt t="32813" x="5367338" y="6635750"/>
          <p14:tracePt t="32822" x="5399088" y="6635750"/>
          <p14:tracePt t="32823" x="5414963" y="6635750"/>
          <p14:tracePt t="32830" x="5430838" y="6635750"/>
          <p14:tracePt t="32832" x="5446713" y="6635750"/>
          <p14:tracePt t="32838" x="5462588" y="6635750"/>
          <p14:tracePt t="32839" x="5478463" y="6635750"/>
          <p14:tracePt t="32848" x="5494338" y="6635750"/>
          <p14:tracePt t="32855" x="5510213" y="6635750"/>
          <p14:tracePt t="32872" x="5526088" y="6635750"/>
          <p14:tracePt t="32875" x="5541963" y="6635750"/>
          <p14:tracePt t="32888" x="5557838" y="6635750"/>
          <p14:tracePt t="32904" x="5573713" y="6635750"/>
          <p14:tracePt t="32916" x="5589588" y="6635750"/>
          <p14:tracePt t="32919" x="5605463" y="6635750"/>
          <p14:tracePt t="32931" x="5621338" y="6635750"/>
          <p14:tracePt t="32943" x="5637213" y="6635750"/>
          <p14:tracePt t="32953" x="5653088" y="6635750"/>
          <p14:tracePt t="32960" x="5668963" y="6635750"/>
          <p14:tracePt t="32964" x="5684838" y="6635750"/>
          <p14:tracePt t="32971" x="5700713" y="6635750"/>
          <p14:tracePt t="32973" x="5716588" y="6635750"/>
          <p14:tracePt t="32981" x="5732463" y="6635750"/>
          <p14:tracePt t="32989" x="5748338" y="6635750"/>
          <p14:tracePt t="32998" x="5780088" y="6635750"/>
          <p14:tracePt t="33004" x="5794375" y="6635750"/>
          <p14:tracePt t="33006" x="5810250" y="6635750"/>
          <p14:tracePt t="33013" x="5842000" y="6635750"/>
          <p14:tracePt t="33021" x="5857875" y="6635750"/>
          <p14:tracePt t="33030" x="5889625" y="6635750"/>
          <p14:tracePt t="33038" x="5921375" y="6635750"/>
          <p14:tracePt t="33046" x="5953125" y="6635750"/>
          <p14:tracePt t="33055" x="6000750" y="6635750"/>
          <p14:tracePt t="33056" x="6032500" y="6635750"/>
          <p14:tracePt t="33063" x="6048375" y="6635750"/>
          <p14:tracePt t="33065" x="6064250" y="6635750"/>
          <p14:tracePt t="33071" x="6096000" y="6635750"/>
          <p14:tracePt t="33072" x="6127750" y="6635750"/>
          <p14:tracePt t="33079" x="6143625" y="6635750"/>
          <p14:tracePt t="33080" x="6159500" y="6635750"/>
          <p14:tracePt t="33088" x="6191250" y="6651625"/>
          <p14:tracePt t="33089" x="6223000" y="6651625"/>
          <p14:tracePt t="33096" x="6238875" y="6651625"/>
          <p14:tracePt t="33097" x="6254750" y="6651625"/>
          <p14:tracePt t="33104" x="6286500" y="6651625"/>
          <p14:tracePt t="33105" x="6318250" y="6651625"/>
          <p14:tracePt t="33113" x="6350000" y="6651625"/>
          <p14:tracePt t="33121" x="6381750" y="6651625"/>
          <p14:tracePt t="33129" x="6411913" y="6651625"/>
          <p14:tracePt t="33138" x="6443663" y="6651625"/>
          <p14:tracePt t="33146" x="6459538" y="6651625"/>
          <p14:tracePt t="33155" x="6491288" y="6651625"/>
          <p14:tracePt t="33156" x="6507163" y="6651625"/>
          <p14:tracePt t="33163" x="6523038" y="6651625"/>
          <p14:tracePt t="33165" x="6538913" y="6651625"/>
          <p14:tracePt t="33172" x="6554788" y="6651625"/>
          <p14:tracePt t="33179" x="6570663" y="6651625"/>
          <p14:tracePt t="33181" x="6586538" y="6651625"/>
          <p14:tracePt t="33188" x="6602413" y="6651625"/>
          <p14:tracePt t="33189" x="6618288" y="6651625"/>
          <p14:tracePt t="33197" x="6650038" y="6651625"/>
          <p14:tracePt t="33205" x="6665913" y="6651625"/>
          <p14:tracePt t="33206" x="6681788" y="6651625"/>
          <p14:tracePt t="33214" x="6697663" y="6651625"/>
          <p14:tracePt t="33221" x="6729413" y="6651625"/>
          <p14:tracePt t="33229" x="6761163" y="6651625"/>
          <p14:tracePt t="33237" x="6792913" y="6651625"/>
          <p14:tracePt t="33246" x="6808788" y="6651625"/>
          <p14:tracePt t="33254" x="6840538" y="6651625"/>
          <p14:tracePt t="33262" x="6872288" y="6651625"/>
          <p14:tracePt t="33270" x="6888163" y="6651625"/>
          <p14:tracePt t="33272" x="6904038" y="6651625"/>
          <p14:tracePt t="33279" x="6919913" y="6651625"/>
          <p14:tracePt t="33287" x="6951663" y="6635750"/>
          <p14:tracePt t="33288" x="6967538" y="6635750"/>
          <p14:tracePt t="33296" x="6983413" y="6619875"/>
          <p14:tracePt t="33296" x="7013575" y="6619875"/>
          <p14:tracePt t="33304" x="7029450" y="6619875"/>
          <p14:tracePt t="33305" x="7045325" y="6619875"/>
          <p14:tracePt t="33312" x="7077075" y="6604000"/>
          <p14:tracePt t="33321" x="7124700" y="6604000"/>
          <p14:tracePt t="33329" x="7140575" y="6604000"/>
          <p14:tracePt t="33337" x="7172325" y="6604000"/>
          <p14:tracePt t="33346" x="7188200" y="6604000"/>
          <p14:tracePt t="33354" x="7204075" y="6604000"/>
          <p14:tracePt t="33363" x="7219950" y="6604000"/>
          <p14:tracePt t="33371" x="7235825" y="6604000"/>
          <p14:tracePt t="33388" x="7251700" y="6604000"/>
          <p14:tracePt t="33861" x="7267575" y="6604000"/>
          <p14:tracePt t="33869" x="7283450" y="6604000"/>
          <p14:tracePt t="33877" x="7299325" y="6604000"/>
          <p14:tracePt t="33880" x="7315200" y="6604000"/>
          <p14:tracePt t="33889" x="7315200" y="6619875"/>
          <p14:tracePt t="33896" x="7331075" y="6619875"/>
          <p14:tracePt t="33904" x="7362825" y="6619875"/>
          <p14:tracePt t="33912" x="7378700" y="6635750"/>
          <p14:tracePt t="33921" x="7394575" y="6651625"/>
          <p14:tracePt t="33929" x="7410450" y="6651625"/>
          <p14:tracePt t="33938" x="7426325" y="6651625"/>
          <p14:tracePt t="47415" x="7426325" y="6635750"/>
          <p14:tracePt t="47419" x="7442200" y="6635750"/>
          <p14:tracePt t="47423" x="7442200" y="6619875"/>
          <p14:tracePt t="47431" x="7458075" y="6619875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77CA7C-C9F0-A28C-ECBC-D5E5526C449D}"/>
              </a:ext>
            </a:extLst>
          </p:cNvPr>
          <p:cNvSpPr txBox="1"/>
          <p:nvPr/>
        </p:nvSpPr>
        <p:spPr>
          <a:xfrm>
            <a:off x="4656000" y="180001"/>
            <a:ext cx="288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血圧計の購入助成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65D364C-D996-2969-CC24-BC28B90CB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623353"/>
              </p:ext>
            </p:extLst>
          </p:nvPr>
        </p:nvGraphicFramePr>
        <p:xfrm>
          <a:off x="2480390" y="1218201"/>
          <a:ext cx="6997909" cy="2018370"/>
        </p:xfrm>
        <a:graphic>
          <a:graphicData uri="http://schemas.openxmlformats.org/drawingml/2006/table">
            <a:tbl>
              <a:tblPr/>
              <a:tblGrid>
                <a:gridCol w="965813">
                  <a:extLst>
                    <a:ext uri="{9D8B030D-6E8A-4147-A177-3AD203B41FA5}">
                      <a16:colId xmlns:a16="http://schemas.microsoft.com/office/drawing/2014/main" val="2753676315"/>
                    </a:ext>
                  </a:extLst>
                </a:gridCol>
                <a:gridCol w="1508024">
                  <a:extLst>
                    <a:ext uri="{9D8B030D-6E8A-4147-A177-3AD203B41FA5}">
                      <a16:colId xmlns:a16="http://schemas.microsoft.com/office/drawing/2014/main" val="1921018995"/>
                    </a:ext>
                  </a:extLst>
                </a:gridCol>
                <a:gridCol w="1508024">
                  <a:extLst>
                    <a:ext uri="{9D8B030D-6E8A-4147-A177-3AD203B41FA5}">
                      <a16:colId xmlns:a16="http://schemas.microsoft.com/office/drawing/2014/main" val="67757089"/>
                    </a:ext>
                  </a:extLst>
                </a:gridCol>
                <a:gridCol w="1508024">
                  <a:extLst>
                    <a:ext uri="{9D8B030D-6E8A-4147-A177-3AD203B41FA5}">
                      <a16:colId xmlns:a16="http://schemas.microsoft.com/office/drawing/2014/main" val="1947078767"/>
                    </a:ext>
                  </a:extLst>
                </a:gridCol>
                <a:gridCol w="1508024">
                  <a:extLst>
                    <a:ext uri="{9D8B030D-6E8A-4147-A177-3AD203B41FA5}">
                      <a16:colId xmlns:a16="http://schemas.microsoft.com/office/drawing/2014/main" val="1455565102"/>
                    </a:ext>
                  </a:extLst>
                </a:gridCol>
              </a:tblGrid>
              <a:tr h="38345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コンパクト型</a:t>
                      </a: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スマホ対応型</a:t>
                      </a: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ドーム型</a:t>
                      </a: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フィットカフ型</a:t>
                      </a: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433036"/>
                  </a:ext>
                </a:extLst>
              </a:tr>
              <a:tr h="4087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56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217019"/>
                  </a:ext>
                </a:extLst>
              </a:tr>
              <a:tr h="4087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18913"/>
                  </a:ext>
                </a:extLst>
              </a:tr>
              <a:tr h="4087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152460"/>
                  </a:ext>
                </a:extLst>
              </a:tr>
              <a:tr h="4087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827738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EA880A-3468-5BB4-7CCC-5465CB9E824B}"/>
              </a:ext>
            </a:extLst>
          </p:cNvPr>
          <p:cNvSpPr txBox="1"/>
          <p:nvPr/>
        </p:nvSpPr>
        <p:spPr>
          <a:xfrm>
            <a:off x="1792624" y="3327601"/>
            <a:ext cx="3129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定価の約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60%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を助成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E0A34F-DC1F-52CF-C018-84A5378658F9}"/>
              </a:ext>
            </a:extLst>
          </p:cNvPr>
          <p:cNvSpPr txBox="1"/>
          <p:nvPr/>
        </p:nvSpPr>
        <p:spPr>
          <a:xfrm>
            <a:off x="5227322" y="3323134"/>
            <a:ext cx="5279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年間で各種合計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167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台の購入を助成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E45E6F-32B8-F65D-ADB3-E3338BA65023}"/>
              </a:ext>
            </a:extLst>
          </p:cNvPr>
          <p:cNvSpPr txBox="1"/>
          <p:nvPr/>
        </p:nvSpPr>
        <p:spPr>
          <a:xfrm>
            <a:off x="3261564" y="756537"/>
            <a:ext cx="5435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年度別家庭用血圧測定器購入助成台数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71" y="3903614"/>
            <a:ext cx="3703109" cy="277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90" y="3903612"/>
            <a:ext cx="3703109" cy="277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7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1"/>
    </mc:Choice>
    <mc:Fallback xmlns="">
      <p:transition spd="slow" advTm="32611"/>
    </mc:Fallback>
  </mc:AlternateContent>
  <p:extLst>
    <p:ext uri="{3A86A75C-4F4B-4683-9AE1-C65F6400EC91}">
      <p14:laserTraceLst xmlns:p14="http://schemas.microsoft.com/office/powerpoint/2010/main">
        <p14:tracePtLst>
          <p14:tracePt t="2099" x="7458075" y="6604000"/>
          <p14:tracePt t="2111" x="7458075" y="6572250"/>
          <p14:tracePt t="2115" x="7458075" y="6556375"/>
          <p14:tracePt t="2119" x="7458075" y="6540500"/>
          <p14:tracePt t="2123" x="7458075" y="6524625"/>
          <p14:tracePt t="2132" x="7458075" y="6494463"/>
          <p14:tracePt t="2140" x="7473950" y="6462713"/>
          <p14:tracePt t="2148" x="7473950" y="6446838"/>
          <p14:tracePt t="2157" x="7489825" y="6430963"/>
          <p14:tracePt t="2165" x="7489825" y="6415088"/>
          <p14:tracePt t="2173" x="7505700" y="6383338"/>
          <p14:tracePt t="2183" x="7521575" y="6367463"/>
          <p14:tracePt t="2195" x="7537450" y="6351588"/>
          <p14:tracePt t="2211" x="7537450" y="6335713"/>
          <p14:tracePt t="2215" x="7553325" y="6319838"/>
          <p14:tracePt t="2223" x="7553325" y="6303963"/>
          <p14:tracePt t="2226" x="7569200" y="6303963"/>
          <p14:tracePt t="2231" x="7569200" y="6272213"/>
          <p14:tracePt t="2240" x="7600950" y="6256338"/>
          <p14:tracePt t="2248" x="7616825" y="6240463"/>
          <p14:tracePt t="2257" x="7646988" y="6208713"/>
          <p14:tracePt t="2265" x="7662863" y="6192838"/>
          <p14:tracePt t="2267" x="7694613" y="6176963"/>
          <p14:tracePt t="2273" x="7710488" y="6161088"/>
          <p14:tracePt t="2282" x="7789863" y="6129338"/>
          <p14:tracePt t="2282" x="7805738" y="6097588"/>
          <p14:tracePt t="2290" x="7837488" y="6065838"/>
          <p14:tracePt t="2290" x="7885113" y="6034088"/>
          <p14:tracePt t="2298" x="7916863" y="6002338"/>
          <p14:tracePt t="2299" x="7964488" y="5970588"/>
          <p14:tracePt t="2307" x="8012113" y="5922963"/>
          <p14:tracePt t="2307" x="8043863" y="5891213"/>
          <p14:tracePt t="2315" x="8059738" y="5859463"/>
          <p14:tracePt t="2323" x="8139113" y="5765800"/>
          <p14:tracePt t="2332" x="8186738" y="5686425"/>
          <p14:tracePt t="2340" x="8218488" y="5607050"/>
          <p14:tracePt t="2348" x="8264525" y="5511800"/>
          <p14:tracePt t="2357" x="8312150" y="5432425"/>
          <p14:tracePt t="2365" x="8359775" y="5368925"/>
          <p14:tracePt t="2373" x="8391525" y="5289550"/>
          <p14:tracePt t="2382" x="8407400" y="5226050"/>
          <p14:tracePt t="2382" x="8439150" y="5194300"/>
          <p14:tracePt t="2391" x="8439150" y="5146675"/>
          <p14:tracePt t="2391" x="8439150" y="5100638"/>
          <p14:tracePt t="2398" x="8455025" y="5068888"/>
          <p14:tracePt t="2399" x="8455025" y="5037138"/>
          <p14:tracePt t="2407" x="8470900" y="5005388"/>
          <p14:tracePt t="2408" x="8486775" y="4957763"/>
          <p14:tracePt t="2415" x="8486775" y="4926013"/>
          <p14:tracePt t="2415" x="8486775" y="4878388"/>
          <p14:tracePt t="2423" x="8486775" y="4799013"/>
          <p14:tracePt t="2432" x="8518525" y="4735513"/>
          <p14:tracePt t="2440" x="8550275" y="4656138"/>
          <p14:tracePt t="2448" x="8597900" y="4608513"/>
          <p14:tracePt t="2457" x="8661400" y="4529138"/>
          <p14:tracePt t="2458" x="8693150" y="4497388"/>
          <p14:tracePt t="2465" x="8724900" y="4465638"/>
          <p14:tracePt t="2473" x="8820150" y="4419600"/>
          <p14:tracePt t="2475" x="8866188" y="4419600"/>
          <p14:tracePt t="2482" x="8913813" y="4387850"/>
          <p14:tracePt t="2490" x="9040813" y="4308475"/>
          <p14:tracePt t="2490" x="9120188" y="4276725"/>
          <p14:tracePt t="2498" x="9167813" y="4244975"/>
          <p14:tracePt t="2499" x="9247188" y="4197350"/>
          <p14:tracePt t="2507" x="9294813" y="4165600"/>
          <p14:tracePt t="2507" x="9374188" y="4117975"/>
          <p14:tracePt t="2515" x="9451975" y="4054475"/>
          <p14:tracePt t="2515" x="9499600" y="4006850"/>
          <p14:tracePt t="2523" x="9658350" y="3895725"/>
          <p14:tracePt t="2532" x="9817100" y="3770313"/>
          <p14:tracePt t="2541" x="9944100" y="3675063"/>
          <p14:tracePt t="2548" x="10069513" y="3579813"/>
          <p14:tracePt t="2557" x="10148888" y="3516313"/>
          <p14:tracePt t="2565" x="10244138" y="3452813"/>
          <p14:tracePt t="2574" x="10323513" y="3389313"/>
          <p14:tracePt t="2574" x="10339388" y="3373438"/>
          <p14:tracePt t="2582" x="10355263" y="3357563"/>
          <p14:tracePt t="2583" x="10402888" y="3325813"/>
          <p14:tracePt t="2592" x="10434638" y="3262313"/>
          <p14:tracePt t="2599" x="10450513" y="3262313"/>
          <p14:tracePt t="2599" x="10466388" y="3230563"/>
          <p14:tracePt t="2611" x="10482263" y="3214688"/>
          <p14:tracePt t="2679" x="10482263" y="3198813"/>
          <p14:tracePt t="2687" x="10482263" y="3167063"/>
          <p14:tracePt t="2694" x="10498138" y="3167063"/>
          <p14:tracePt t="2698" x="10498138" y="3151188"/>
          <p14:tracePt t="2719" x="10514013" y="3135313"/>
          <p14:tracePt t="2779" x="10514013" y="3119438"/>
          <p14:tracePt t="2787" x="10529888" y="3103563"/>
          <p14:tracePt t="2792" x="10545763" y="3103563"/>
          <p14:tracePt t="2796" x="10545763" y="3087688"/>
          <p14:tracePt t="2798" x="10561638" y="3087688"/>
          <p14:tracePt t="2806" x="10561638" y="3073400"/>
          <p14:tracePt t="2807" x="10577513" y="3073400"/>
          <p14:tracePt t="2816" x="10577513" y="3057525"/>
          <p14:tracePt t="2824" x="10593388" y="3041650"/>
          <p14:tracePt t="2831" x="10625138" y="3025775"/>
          <p14:tracePt t="2840" x="10641013" y="3009900"/>
          <p14:tracePt t="2848" x="10656888" y="2994025"/>
          <p14:tracePt t="2857" x="10656888" y="2978150"/>
          <p14:tracePt t="2865" x="10671175" y="2962275"/>
          <p14:tracePt t="2873" x="10687050" y="2946400"/>
          <p14:tracePt t="2882" x="10687050" y="2914650"/>
          <p14:tracePt t="2882" x="10702925" y="2898775"/>
          <p14:tracePt t="2890" x="10702925" y="2882900"/>
          <p14:tracePt t="2890" x="10702925" y="2867025"/>
          <p14:tracePt t="2898" x="10702925" y="2851150"/>
          <p14:tracePt t="2907" x="10702925" y="2835275"/>
          <p14:tracePt t="2907" x="10702925" y="2819400"/>
          <p14:tracePt t="2916" x="10702925" y="2803525"/>
          <p14:tracePt t="2930" x="10702925" y="2787650"/>
          <p14:tracePt t="3336" x="10718800" y="2771775"/>
          <p14:tracePt t="3340" x="10734675" y="2771775"/>
          <p14:tracePt t="3344" x="10734675" y="2755900"/>
          <p14:tracePt t="3348" x="10734675" y="2740025"/>
          <p14:tracePt t="3364" x="10750550" y="2740025"/>
          <p14:tracePt t="3368" x="10750550" y="2724150"/>
          <p14:tracePt t="3380" x="10766425" y="2724150"/>
          <p14:tracePt t="3412" x="10766425" y="2708275"/>
          <p14:tracePt t="3444" x="10766425" y="2692400"/>
          <p14:tracePt t="3468" x="10766425" y="2676525"/>
          <p14:tracePt t="3492" x="10782300" y="2676525"/>
          <p14:tracePt t="3496" x="10782300" y="2660650"/>
          <p14:tracePt t="17891" x="10766425" y="2660650"/>
          <p14:tracePt t="17895" x="10734675" y="2660650"/>
          <p14:tracePt t="17899" x="10702925" y="2676525"/>
          <p14:tracePt t="17912" x="10577513" y="2692400"/>
          <p14:tracePt t="17915" x="10514013" y="2708275"/>
          <p14:tracePt t="17923" x="10418763" y="2724150"/>
          <p14:tracePt t="17931" x="10323513" y="2724150"/>
          <p14:tracePt t="17939" x="10164763" y="2740025"/>
          <p14:tracePt t="17948" x="9975850" y="2755900"/>
          <p14:tracePt t="17956" x="9769475" y="2787650"/>
          <p14:tracePt t="17964" x="9515475" y="2867025"/>
          <p14:tracePt t="17973" x="9263063" y="2914650"/>
          <p14:tracePt t="17981" x="8993188" y="2978150"/>
          <p14:tracePt t="17983" x="8866188" y="3009900"/>
          <p14:tracePt t="17990" x="8756650" y="3025775"/>
          <p14:tracePt t="17998" x="8534400" y="3087688"/>
          <p14:tracePt t="17998" x="8455025" y="3103563"/>
          <p14:tracePt t="18007" x="8312150" y="3135313"/>
          <p14:tracePt t="18014" x="8264525" y="3151188"/>
          <p14:tracePt t="18015" x="8218488" y="3167063"/>
          <p14:tracePt t="18022" x="8154988" y="3182938"/>
          <p14:tracePt t="18023" x="8107363" y="3198813"/>
          <p14:tracePt t="18031" x="8027988" y="3246438"/>
          <p14:tracePt t="18039" x="7932738" y="3278188"/>
          <p14:tracePt t="18048" x="7869238" y="3294063"/>
          <p14:tracePt t="18056" x="7805738" y="3325813"/>
          <p14:tracePt t="18064" x="7742238" y="3341688"/>
          <p14:tracePt t="18073" x="7678738" y="3373438"/>
          <p14:tracePt t="18081" x="7569200" y="3389313"/>
          <p14:tracePt t="18089" x="7458075" y="3421063"/>
          <p14:tracePt t="18090" x="7362825" y="3436938"/>
          <p14:tracePt t="18097" x="7299325" y="3452813"/>
          <p14:tracePt t="18106" x="7140575" y="3484563"/>
          <p14:tracePt t="18107" x="7029450" y="3500438"/>
          <p14:tracePt t="18114" x="6951663" y="3516313"/>
          <p14:tracePt t="18115" x="6856413" y="3532188"/>
          <p14:tracePt t="18122" x="6745288" y="3563938"/>
          <p14:tracePt t="18132" x="6397625" y="3611563"/>
          <p14:tracePt t="18139" x="6159500" y="3659188"/>
          <p14:tracePt t="18148" x="5921375" y="3690938"/>
          <p14:tracePt t="18158" x="5573713" y="3754438"/>
          <p14:tracePt t="18165" x="5462588" y="3784600"/>
          <p14:tracePt t="18174" x="5272088" y="3832225"/>
          <p14:tracePt t="18175" x="5192713" y="3848100"/>
          <p14:tracePt t="18181" x="5114925" y="3879850"/>
          <p14:tracePt t="18183" x="5019675" y="3911600"/>
          <p14:tracePt t="18189" x="4956175" y="3927475"/>
          <p14:tracePt t="18199" x="4813300" y="3975100"/>
          <p14:tracePt t="18206" x="4702175" y="4022725"/>
          <p14:tracePt t="18215" x="4670425" y="4022725"/>
          <p14:tracePt t="18216" x="4638675" y="4038600"/>
          <p14:tracePt t="18223" x="4606925" y="4054475"/>
          <p14:tracePt t="18224" x="4560888" y="4054475"/>
          <p14:tracePt t="18231" x="4481513" y="4070350"/>
          <p14:tracePt t="18240" x="4386263" y="4086225"/>
          <p14:tracePt t="18249" x="4291013" y="4117975"/>
          <p14:tracePt t="18257" x="4195763" y="4117975"/>
          <p14:tracePt t="18264" x="4116388" y="4117975"/>
          <p14:tracePt t="18273" x="4037013" y="4133850"/>
          <p14:tracePt t="18281" x="3959225" y="4133850"/>
          <p14:tracePt t="18283" x="3943350" y="4133850"/>
          <p14:tracePt t="18290" x="3911600" y="4133850"/>
          <p14:tracePt t="18291" x="3895725" y="4133850"/>
          <p14:tracePt t="18298" x="3848100" y="4133850"/>
          <p14:tracePt t="18299" x="3832225" y="4133850"/>
          <p14:tracePt t="18308" x="3800475" y="4133850"/>
          <p14:tracePt t="18315" x="3768725" y="4133850"/>
          <p14:tracePt t="18323" x="3736975" y="4133850"/>
          <p14:tracePt t="18324" x="3736975" y="4117975"/>
          <p14:tracePt t="18331" x="3721100" y="4117975"/>
          <p14:tracePt t="18479" x="3721100" y="4102100"/>
          <p14:tracePt t="19785" x="3721100" y="4086225"/>
          <p14:tracePt t="19793" x="3721100" y="4070350"/>
          <p14:tracePt t="19799" x="3736975" y="4070350"/>
          <p14:tracePt t="19799" x="3752850" y="4038600"/>
          <p14:tracePt t="19807" x="3784600" y="4022725"/>
          <p14:tracePt t="19815" x="3816350" y="4006850"/>
          <p14:tracePt t="19815" x="3816350" y="3990975"/>
          <p14:tracePt t="19823" x="3863975" y="3975100"/>
          <p14:tracePt t="19832" x="3911600" y="3943350"/>
          <p14:tracePt t="19840" x="3927475" y="3943350"/>
          <p14:tracePt t="19840" x="3959225" y="3927475"/>
          <p14:tracePt t="19848" x="3989388" y="3911600"/>
          <p14:tracePt t="19856" x="4021138" y="3879850"/>
          <p14:tracePt t="19864" x="4068763" y="3879850"/>
          <p14:tracePt t="19873" x="4084638" y="3863975"/>
          <p14:tracePt t="19881" x="4100513" y="3863975"/>
          <p14:tracePt t="19889" x="4116388" y="3863975"/>
          <p14:tracePt t="19899" x="4116388" y="3848100"/>
          <p14:tracePt t="19906" x="4132263" y="3848100"/>
          <p14:tracePt t="19999" x="4148138" y="3848100"/>
          <p14:tracePt t="20020" x="4164013" y="3848100"/>
          <p14:tracePt t="20024" x="4164013" y="3832225"/>
          <p14:tracePt t="20033" x="4179888" y="3832225"/>
          <p14:tracePt t="20040" x="4195763" y="3816350"/>
          <p14:tracePt t="20048" x="4211638" y="3816350"/>
          <p14:tracePt t="20059" x="4227513" y="3816350"/>
          <p14:tracePt t="20061" x="4243388" y="3800475"/>
          <p14:tracePt t="20065" x="4259263" y="3800475"/>
          <p14:tracePt t="20073" x="4275138" y="3800475"/>
          <p14:tracePt t="20081" x="4306888" y="3784600"/>
          <p14:tracePt t="20092" x="4322763" y="3784600"/>
          <p14:tracePt t="20100" x="4338638" y="3770313"/>
          <p14:tracePt t="20108" x="4354513" y="3770313"/>
          <p14:tracePt t="20115" x="4370388" y="3770313"/>
          <p14:tracePt t="20124" x="4370388" y="3754438"/>
          <p14:tracePt t="20136" x="4386263" y="3754438"/>
          <p14:tracePt t="23429" x="4402138" y="3754438"/>
          <p14:tracePt t="23433" x="4418013" y="3754438"/>
          <p14:tracePt t="23440" x="4465638" y="3738563"/>
          <p14:tracePt t="23441" x="4513263" y="3722688"/>
          <p14:tracePt t="23449" x="4686300" y="3706813"/>
          <p14:tracePt t="23457" x="4908550" y="3690938"/>
          <p14:tracePt t="23465" x="5146675" y="3675063"/>
          <p14:tracePt t="23473" x="5383213" y="3659188"/>
          <p14:tracePt t="23481" x="5589588" y="3659188"/>
          <p14:tracePt t="23489" x="5826125" y="3659188"/>
          <p14:tracePt t="23498" x="6032500" y="3659188"/>
          <p14:tracePt t="23507" x="6270625" y="3659188"/>
          <p14:tracePt t="23514" x="6459538" y="3659188"/>
          <p14:tracePt t="23523" x="6681788" y="3659188"/>
          <p14:tracePt t="23531" x="6856413" y="3659188"/>
          <p14:tracePt t="23540" x="6967538" y="3659188"/>
          <p14:tracePt t="23548" x="7061200" y="3659188"/>
          <p14:tracePt t="23556" x="7108825" y="3659188"/>
          <p14:tracePt t="23564" x="7140575" y="3659188"/>
          <p14:tracePt t="23566" x="7156450" y="3659188"/>
          <p14:tracePt t="23578" x="7172325" y="3659188"/>
          <p14:tracePt t="23682" x="7188200" y="3659188"/>
          <p14:tracePt t="23694" x="7204075" y="3675063"/>
          <p14:tracePt t="23702" x="7219950" y="3690938"/>
          <p14:tracePt t="23707" x="7235825" y="3690938"/>
          <p14:tracePt t="23709" x="7251700" y="3690938"/>
          <p14:tracePt t="23714" x="7267575" y="3706813"/>
          <p14:tracePt t="23723" x="7331075" y="3722688"/>
          <p14:tracePt t="23731" x="7394575" y="3722688"/>
          <p14:tracePt t="23739" x="7458075" y="3738563"/>
          <p14:tracePt t="23748" x="7521575" y="3754438"/>
          <p14:tracePt t="23757" x="7553325" y="3754438"/>
          <p14:tracePt t="23757" x="7585075" y="3754438"/>
          <p14:tracePt t="23765" x="7600950" y="3754438"/>
          <p14:tracePt t="23765" x="7616825" y="3754438"/>
          <p14:tracePt t="23773" x="7631113" y="3754438"/>
          <p14:tracePt t="23774" x="7646988" y="3754438"/>
          <p14:tracePt t="23782" x="7694613" y="3754438"/>
          <p14:tracePt t="23790" x="7710488" y="3754438"/>
          <p14:tracePt t="23798" x="7742238" y="3754438"/>
          <p14:tracePt t="23806" x="7805738" y="3754438"/>
          <p14:tracePt t="23814" x="7853363" y="3754438"/>
          <p14:tracePt t="23823" x="7885113" y="3754438"/>
          <p14:tracePt t="23831" x="7900988" y="3754438"/>
          <p14:tracePt t="23839" x="7932738" y="3754438"/>
          <p14:tracePt t="23848" x="7948613" y="3754438"/>
          <p14:tracePt t="23857" x="7980363" y="3754438"/>
          <p14:tracePt t="23858" x="7996238" y="3754438"/>
          <p14:tracePt t="23864" x="8012113" y="3754438"/>
          <p14:tracePt t="23873" x="8059738" y="3754438"/>
          <p14:tracePt t="23882" x="8107363" y="3754438"/>
          <p14:tracePt t="23889" x="8123238" y="3754438"/>
          <p14:tracePt t="23890" x="8139113" y="3754438"/>
          <p14:tracePt t="23897" x="8154988" y="3754438"/>
          <p14:tracePt t="23906" x="8232775" y="3738563"/>
          <p14:tracePt t="23914" x="8312150" y="3738563"/>
          <p14:tracePt t="23923" x="8423275" y="3738563"/>
          <p14:tracePt t="23931" x="8566150" y="3738563"/>
          <p14:tracePt t="23939" x="8693150" y="3738563"/>
          <p14:tracePt t="23948" x="8836025" y="3738563"/>
          <p14:tracePt t="23956" x="8977313" y="3738563"/>
          <p14:tracePt t="23965" x="9120188" y="3738563"/>
          <p14:tracePt t="23966" x="9215438" y="3738563"/>
          <p14:tracePt t="23973" x="9390063" y="3738563"/>
          <p14:tracePt t="23982" x="9547225" y="3738563"/>
          <p14:tracePt t="23990" x="9626600" y="3738563"/>
          <p14:tracePt t="23991" x="9674225" y="3738563"/>
          <p14:tracePt t="23998" x="9721850" y="3738563"/>
          <p14:tracePt t="23998" x="9769475" y="3738563"/>
          <p14:tracePt t="24006" x="9832975" y="3738563"/>
          <p14:tracePt t="24014" x="9880600" y="3738563"/>
          <p14:tracePt t="24025" x="9896475" y="3754438"/>
          <p14:tracePt t="24131" x="9912350" y="3754438"/>
          <p14:tracePt t="24142" x="9928225" y="3754438"/>
          <p14:tracePt t="24146" x="9944100" y="3754438"/>
          <p14:tracePt t="24154" x="9959975" y="3738563"/>
          <p14:tracePt t="24158" x="9975850" y="3738563"/>
          <p14:tracePt t="24165" x="9991725" y="3738563"/>
          <p14:tracePt t="24166" x="10023475" y="3722688"/>
          <p14:tracePt t="24173" x="10039350" y="3722688"/>
          <p14:tracePt t="24182" x="10069513" y="3706813"/>
          <p14:tracePt t="24183" x="10085388" y="3706813"/>
          <p14:tracePt t="24189" x="10117138" y="3706813"/>
          <p14:tracePt t="24191" x="10148888" y="3690938"/>
          <p14:tracePt t="24197" x="10164763" y="3675063"/>
          <p14:tracePt t="24198" x="10180638" y="3675063"/>
          <p14:tracePt t="24206" x="10196513" y="3675063"/>
          <p14:tracePt t="24207" x="10212388" y="3659188"/>
          <p14:tracePt t="24214" x="10228263" y="3659188"/>
          <p14:tracePt t="24223" x="10244138" y="3643313"/>
          <p14:tracePt t="24234" x="10244138" y="3627438"/>
          <p14:tracePt t="24246" x="10260013" y="3627438"/>
          <p14:tracePt t="24335" x="10260013" y="3611563"/>
          <p14:tracePt t="24366" x="10260013" y="3595688"/>
          <p14:tracePt t="24374" x="10275888" y="3595688"/>
          <p14:tracePt t="24473" x="10291763" y="3595688"/>
          <p14:tracePt t="24493" x="10307638" y="3595688"/>
          <p14:tracePt t="24526" x="10323513" y="3595688"/>
          <p14:tracePt t="24550" x="10339388" y="3595688"/>
          <p14:tracePt t="24554" x="10355263" y="3595688"/>
          <p14:tracePt t="24566" x="10371138" y="3595688"/>
          <p14:tracePt t="24577" x="10387013" y="3595688"/>
          <p14:tracePt t="24586" x="10402888" y="3595688"/>
          <p14:tracePt t="24590" x="10418763" y="3595688"/>
          <p14:tracePt t="24606" x="10434638" y="3595688"/>
          <p14:tracePt t="24655" x="10450513" y="3595688"/>
          <p14:tracePt t="24678" x="10466388" y="3595688"/>
          <p14:tracePt t="24691" x="10482263" y="3595688"/>
          <p14:tracePt t="24827" x="10498138" y="3595688"/>
          <p14:tracePt t="24846" x="10514013" y="3595688"/>
          <p14:tracePt t="24875" x="10529888" y="3595688"/>
          <p14:tracePt t="24890" x="10545763" y="3595688"/>
          <p14:tracePt t="24931" x="10561638" y="3595688"/>
          <p14:tracePt t="24992" x="10577513" y="3595688"/>
          <p14:tracePt t="25058" x="10593388" y="3595688"/>
          <p14:tracePt t="25095" x="10609263" y="3595688"/>
          <p14:tracePt t="25122" x="10625138" y="3595688"/>
          <p14:tracePt t="25418" x="10641013" y="3595688"/>
          <p14:tracePt t="25988" x="10641013" y="3579813"/>
          <p14:tracePt t="25999" x="10656888" y="3579813"/>
          <p14:tracePt t="26016" x="10656888" y="3563938"/>
          <p14:tracePt t="26027" x="10671175" y="3563938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DBF6AA-ADC9-3FED-A592-8D6A28C3102B}"/>
              </a:ext>
            </a:extLst>
          </p:cNvPr>
          <p:cNvSpPr txBox="1"/>
          <p:nvPr/>
        </p:nvSpPr>
        <p:spPr>
          <a:xfrm>
            <a:off x="3486000" y="180001"/>
            <a:ext cx="522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健康ポイントによる住民の参加促進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7DFBF6-8E10-8491-2747-FE187051740E}"/>
              </a:ext>
            </a:extLst>
          </p:cNvPr>
          <p:cNvSpPr txBox="1"/>
          <p:nvPr/>
        </p:nvSpPr>
        <p:spPr>
          <a:xfrm>
            <a:off x="4176648" y="798978"/>
            <a:ext cx="637112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1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各種健康診断（特定健診、胃・</a:t>
            </a:r>
            <a:endParaRPr lang="en-US" altLang="ja-JP" sz="1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肺・大腸・乳・子宮がん検診）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◆後期高齢者歯科健康診査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◆健康相談　◆</a:t>
            </a:r>
            <a:r>
              <a:rPr lang="ja-JP" altLang="en-US" sz="1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家庭血圧測定結果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◆インフルエンザ予防接種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◆高齢者肺炎球菌予防接種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◆フレイル予防教室、季節の行事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1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減塩食品の活用推進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1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増毛醤油の購入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運動習慣</a:t>
            </a:r>
          </a:p>
          <a:p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体重測定　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ふまねっと教室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◆健康づくり教室　◆若年健診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◆健康ましけウォーキング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◆らさんて定期体力測定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sz="1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増毛町民スクール</a:t>
            </a:r>
            <a:endParaRPr lang="en-US" altLang="ja-JP" sz="1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◆ボランティアセンター事業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◆長寿社会防犯・交通安全交流会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◆青年・成人講座　◆</a:t>
            </a:r>
            <a:r>
              <a:rPr lang="ja-JP" altLang="en-US" sz="1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英会話教室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◆暑寒大学　◆青年交流会事業　◆体力測定会　◆スポーツ体験会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◆ましけラン　◆地域女性連絡会　◆増毛町女性４団体の会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◆家庭教育学級（小学校・中学校）　◆</a:t>
            </a:r>
            <a:r>
              <a:rPr lang="ja-JP" altLang="en-US" sz="1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全町書き初め大会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◆健康づくりウォークラリー　◆増毛町文化祭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◆スポーツ団体・文化団体の年間活動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団体でのスポーツ・文化活動に年単位で５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</a:t>
            </a: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◆プチ健診（検査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項目のうち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種類毎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1P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</a:p>
        </p:txBody>
      </p:sp>
      <p:pic>
        <p:nvPicPr>
          <p:cNvPr id="5" name="図 4" descr="グラフィカル ユーザー インターフェイス, カレンダー&#10;&#10;自動的に生成された説明">
            <a:extLst>
              <a:ext uri="{FF2B5EF4-FFF2-40B4-BE49-F238E27FC236}">
                <a16:creationId xmlns:a16="http://schemas.microsoft.com/office/drawing/2014/main" id="{111FC9E0-21C6-3E3B-2B39-23CF91CBD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t="11166" r="25177" b="43768"/>
          <a:stretch/>
        </p:blipFill>
        <p:spPr>
          <a:xfrm>
            <a:off x="1644224" y="769482"/>
            <a:ext cx="2532423" cy="3085621"/>
          </a:xfrm>
          <a:prstGeom prst="rect">
            <a:avLst/>
          </a:prstGeom>
        </p:spPr>
      </p:pic>
      <p:pic>
        <p:nvPicPr>
          <p:cNvPr id="8" name="図 7" descr="マップ&#10;&#10;自動的に生成された説明">
            <a:extLst>
              <a:ext uri="{FF2B5EF4-FFF2-40B4-BE49-F238E27FC236}">
                <a16:creationId xmlns:a16="http://schemas.microsoft.com/office/drawing/2014/main" id="{FA69B814-EF06-772D-7E49-DFC65556E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t="10457" r="13951" b="11798"/>
          <a:stretch/>
        </p:blipFill>
        <p:spPr>
          <a:xfrm>
            <a:off x="7467600" y="733713"/>
            <a:ext cx="3080176" cy="406931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8541D4-533B-5B6A-3BC5-64178FB236D7}"/>
              </a:ext>
            </a:extLst>
          </p:cNvPr>
          <p:cNvSpPr txBox="1"/>
          <p:nvPr/>
        </p:nvSpPr>
        <p:spPr>
          <a:xfrm>
            <a:off x="1612490" y="3981867"/>
            <a:ext cx="265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町指定事業に参加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457189">
              <a:defRPr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ポイントが付く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62BF31-27A7-E78A-7FCF-D862AF926A9C}"/>
              </a:ext>
            </a:extLst>
          </p:cNvPr>
          <p:cNvSpPr txBox="1"/>
          <p:nvPr/>
        </p:nvSpPr>
        <p:spPr>
          <a:xfrm>
            <a:off x="1524000" y="5100207"/>
            <a:ext cx="265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ポイントで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457189">
              <a:defRPr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商品券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2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75"/>
    </mc:Choice>
    <mc:Fallback xmlns="">
      <p:transition spd="slow" advTm="41175"/>
    </mc:Fallback>
  </mc:AlternateContent>
  <p:extLst>
    <p:ext uri="{3A86A75C-4F4B-4683-9AE1-C65F6400EC91}">
      <p14:laserTraceLst xmlns:p14="http://schemas.microsoft.com/office/powerpoint/2010/main">
        <p14:tracePtLst>
          <p14:tracePt t="2277" x="10687050" y="3563938"/>
          <p14:tracePt t="2281" x="10687050" y="3548063"/>
          <p14:tracePt t="2284" x="10718800" y="3532188"/>
          <p14:tracePt t="2292" x="10734675" y="3516313"/>
          <p14:tracePt t="2300" x="10750550" y="3500438"/>
          <p14:tracePt t="2308" x="10766425" y="3484563"/>
          <p14:tracePt t="2317" x="10798175" y="3436938"/>
          <p14:tracePt t="2324" x="10845800" y="3405188"/>
          <p14:tracePt t="2325" x="10893425" y="3357563"/>
          <p14:tracePt t="2332" x="11004550" y="3230563"/>
          <p14:tracePt t="2341" x="11147425" y="3087688"/>
          <p14:tracePt t="2349" x="11288713" y="2946400"/>
          <p14:tracePt t="2357" x="11399838" y="2819400"/>
          <p14:tracePt t="2366" x="11495088" y="2740025"/>
          <p14:tracePt t="2374" x="11574463" y="2660650"/>
          <p14:tracePt t="2383" x="11622088" y="2581275"/>
          <p14:tracePt t="2384" x="11653838" y="2565400"/>
          <p14:tracePt t="2391" x="11669713" y="2533650"/>
          <p14:tracePt t="2401" x="11764963" y="2438400"/>
          <p14:tracePt t="2408" x="11796713" y="2376488"/>
          <p14:tracePt t="2416" x="11844338" y="2312988"/>
          <p14:tracePt t="2424" x="11860213" y="2297113"/>
          <p14:tracePt t="2424" x="11890375" y="2281238"/>
          <p14:tracePt t="2433" x="11922125" y="2217738"/>
          <p14:tracePt t="2441" x="11953875" y="2154238"/>
          <p14:tracePt t="2449" x="11969750" y="2058988"/>
          <p14:tracePt t="2457" x="11985625" y="1995488"/>
          <p14:tracePt t="2466" x="12001500" y="1931988"/>
          <p14:tracePt t="2474" x="12001500" y="1868488"/>
          <p14:tracePt t="2483" x="12001500" y="1820863"/>
          <p14:tracePt t="2484" x="12001500" y="1789113"/>
          <p14:tracePt t="2491" x="11985625" y="1757363"/>
          <p14:tracePt t="2500" x="11953875" y="1679575"/>
          <p14:tracePt t="2508" x="11938000" y="1647825"/>
          <p14:tracePt t="2516" x="11922125" y="1600200"/>
          <p14:tracePt t="2524" x="11922125" y="1584325"/>
          <p14:tracePt t="2524" x="11922125" y="1552575"/>
          <p14:tracePt t="2532" x="11906250" y="1536700"/>
          <p14:tracePt t="2533" x="11906250" y="1520825"/>
          <p14:tracePt t="2541" x="11890375" y="1457325"/>
          <p14:tracePt t="2549" x="11876088" y="1425575"/>
          <p14:tracePt t="2557" x="11876088" y="1362075"/>
          <p14:tracePt t="2566" x="11860213" y="1314450"/>
          <p14:tracePt t="2574" x="11828463" y="1235075"/>
          <p14:tracePt t="2575" x="11828463" y="1203325"/>
          <p14:tracePt t="2582" x="11812588" y="1171575"/>
          <p14:tracePt t="2591" x="11796713" y="1092200"/>
          <p14:tracePt t="2591" x="11780838" y="1044575"/>
          <p14:tracePt t="2599" x="11749088" y="1014413"/>
          <p14:tracePt t="2600" x="11749088" y="966788"/>
          <p14:tracePt t="2608" x="11685588" y="887413"/>
          <p14:tracePt t="2616" x="11669713" y="823913"/>
          <p14:tracePt t="2616" x="11637963" y="776288"/>
          <p14:tracePt t="2624" x="11622088" y="744538"/>
          <p14:tracePt t="2624" x="11606213" y="696913"/>
          <p14:tracePt t="2632" x="11574463" y="633413"/>
          <p14:tracePt t="2641" x="11526838" y="569913"/>
          <p14:tracePt t="2649" x="11495088" y="506413"/>
          <p14:tracePt t="2657" x="11447463" y="442913"/>
          <p14:tracePt t="2665" x="11399838" y="395288"/>
          <p14:tracePt t="2674" x="11368088" y="363538"/>
          <p14:tracePt t="2682" x="11336338" y="317500"/>
          <p14:tracePt t="2691" x="11304588" y="285750"/>
          <p14:tracePt t="2692" x="11274425" y="269875"/>
          <p14:tracePt t="2699" x="11258550" y="238125"/>
          <p14:tracePt t="2700" x="11242675" y="238125"/>
          <p14:tracePt t="2708" x="11195050" y="190500"/>
          <p14:tracePt t="2716" x="11147425" y="158750"/>
          <p14:tracePt t="2717" x="11099800" y="142875"/>
          <p14:tracePt t="2724" x="11052175" y="127000"/>
          <p14:tracePt t="2724" x="11004550" y="111125"/>
          <p14:tracePt t="2732" x="10893425" y="95250"/>
          <p14:tracePt t="2741" x="10734675" y="95250"/>
          <p14:tracePt t="2749" x="10593388" y="95250"/>
          <p14:tracePt t="2757" x="10418763" y="95250"/>
          <p14:tracePt t="2766" x="10244138" y="127000"/>
          <p14:tracePt t="2774" x="10085388" y="158750"/>
          <p14:tracePt t="2782" x="9959975" y="174625"/>
          <p14:tracePt t="2791" x="9880600" y="174625"/>
          <p14:tracePt t="2792" x="9848850" y="174625"/>
          <p14:tracePt t="2799" x="9817100" y="174625"/>
          <p14:tracePt t="2800" x="9785350" y="174625"/>
          <p14:tracePt t="2808" x="9737725" y="190500"/>
          <p14:tracePt t="2816" x="9721850" y="190500"/>
          <p14:tracePt t="2816" x="9705975" y="190500"/>
          <p14:tracePt t="2824" x="9690100" y="190500"/>
          <p14:tracePt t="2825" x="9674225" y="190500"/>
          <p14:tracePt t="2832" x="9642475" y="190500"/>
          <p14:tracePt t="2841" x="9594850" y="174625"/>
          <p14:tracePt t="2850" x="9563100" y="158750"/>
          <p14:tracePt t="2857" x="9499600" y="127000"/>
          <p14:tracePt t="2866" x="9451975" y="111125"/>
          <p14:tracePt t="2874" x="9421813" y="95250"/>
          <p14:tracePt t="2884" x="9358313" y="79375"/>
          <p14:tracePt t="2892" x="9342438" y="79375"/>
          <p14:tracePt t="2899" x="9326563" y="63500"/>
          <p14:tracePt t="2900" x="9310688" y="63500"/>
          <p14:tracePt t="2908" x="9294813" y="63500"/>
          <p14:tracePt t="2920" x="9278938" y="63500"/>
          <p14:tracePt t="2925" x="9278938" y="47625"/>
          <p14:tracePt t="2933" x="9263063" y="47625"/>
          <p14:tracePt t="2941" x="9247188" y="47625"/>
          <p14:tracePt t="3029" x="9231313" y="47625"/>
          <p14:tracePt t="3037" x="9231313" y="63500"/>
          <p14:tracePt t="3042" x="9231313" y="79375"/>
          <p14:tracePt t="3050" x="9199563" y="127000"/>
          <p14:tracePt t="3057" x="9183688" y="174625"/>
          <p14:tracePt t="3066" x="9167813" y="222250"/>
          <p14:tracePt t="3074" x="9136063" y="254000"/>
          <p14:tracePt t="3082" x="9104313" y="269875"/>
          <p14:tracePt t="3091" x="9088438" y="285750"/>
          <p14:tracePt t="3092" x="9056688" y="285750"/>
          <p14:tracePt t="3100" x="9056688" y="301625"/>
          <p14:tracePt t="3101" x="9040813" y="301625"/>
          <p14:tracePt t="3109" x="9024938" y="301625"/>
          <p14:tracePt t="3116" x="9009063" y="317500"/>
          <p14:tracePt t="3129" x="8993188" y="317500"/>
          <p14:tracePt t="3140" x="8977313" y="317500"/>
          <p14:tracePt t="12714" x="8945563" y="317500"/>
          <p14:tracePt t="12717" x="8897938" y="333375"/>
          <p14:tracePt t="12725" x="8850313" y="347663"/>
          <p14:tracePt t="12726" x="8756650" y="395288"/>
          <p14:tracePt t="12733" x="8661400" y="427038"/>
          <p14:tracePt t="12735" x="8550275" y="458788"/>
          <p14:tracePt t="12741" x="8248650" y="522288"/>
          <p14:tracePt t="12749" x="8059738" y="569913"/>
          <p14:tracePt t="12750" x="7869238" y="617538"/>
          <p14:tracePt t="12757" x="7646988" y="649288"/>
          <p14:tracePt t="12758" x="7442200" y="712788"/>
          <p14:tracePt t="12766" x="6983413" y="823913"/>
          <p14:tracePt t="12774" x="6507163" y="950913"/>
          <p14:tracePt t="12783" x="6016625" y="1108075"/>
          <p14:tracePt t="12784" x="5748338" y="1203325"/>
          <p14:tracePt t="12791" x="5494338" y="1330325"/>
          <p14:tracePt t="12799" x="5003800" y="1600200"/>
          <p14:tracePt t="12808" x="4622800" y="1836738"/>
          <p14:tracePt t="12809" x="4418013" y="1963738"/>
          <p14:tracePt t="12817" x="4259263" y="2090738"/>
          <p14:tracePt t="12817" x="4084638" y="2217738"/>
          <p14:tracePt t="12825" x="3800475" y="2438400"/>
          <p14:tracePt t="12833" x="3562350" y="2660650"/>
          <p14:tracePt t="12841" x="3467100" y="2755900"/>
          <p14:tracePt t="12842" x="3387725" y="2851150"/>
          <p14:tracePt t="12849" x="3309938" y="2946400"/>
          <p14:tracePt t="12850" x="3246438" y="3041650"/>
          <p14:tracePt t="12858" x="3182938" y="3119438"/>
          <p14:tracePt t="12858" x="3135313" y="3214688"/>
          <p14:tracePt t="12865" x="3055938" y="3357563"/>
          <p14:tracePt t="12874" x="3040063" y="3484563"/>
          <p14:tracePt t="12885" x="2992438" y="3627438"/>
          <p14:tracePt t="12891" x="2992438" y="3690938"/>
          <p14:tracePt t="12899" x="2976563" y="3784600"/>
          <p14:tracePt t="12908" x="2960688" y="3863975"/>
          <p14:tracePt t="12909" x="2960688" y="3895725"/>
          <p14:tracePt t="12916" x="2960688" y="3927475"/>
          <p14:tracePt t="12917" x="2944813" y="3959225"/>
          <p14:tracePt t="12924" x="2944813" y="3990975"/>
          <p14:tracePt t="12925" x="2944813" y="4022725"/>
          <p14:tracePt t="12933" x="2913063" y="4070350"/>
          <p14:tracePt t="12941" x="2897188" y="4149725"/>
          <p14:tracePt t="12949" x="2881313" y="4165600"/>
          <p14:tracePt t="12950" x="2865438" y="4181475"/>
          <p14:tracePt t="12957" x="2865438" y="4229100"/>
          <p14:tracePt t="12958" x="2833688" y="4244975"/>
          <p14:tracePt t="12965" x="2817813" y="4308475"/>
          <p14:tracePt t="12974" x="2786063" y="4340225"/>
          <p14:tracePt t="12982" x="2740025" y="4403725"/>
          <p14:tracePt t="12991" x="2708275" y="4451350"/>
          <p14:tracePt t="13000" x="2676525" y="4497388"/>
          <p14:tracePt t="13008" x="2660650" y="4513263"/>
          <p14:tracePt t="13009" x="2644775" y="4545013"/>
          <p14:tracePt t="13018" x="2628900" y="4576763"/>
          <p14:tracePt t="13024" x="2613025" y="4592638"/>
          <p14:tracePt t="13025" x="2613025" y="4608513"/>
          <p14:tracePt t="13033" x="2597150" y="4624388"/>
          <p14:tracePt t="13042" x="2597150" y="4640263"/>
          <p14:tracePt t="13050" x="2581275" y="4672013"/>
          <p14:tracePt t="13058" x="2565400" y="4672013"/>
          <p14:tracePt t="13059" x="2549525" y="4687888"/>
          <p14:tracePt t="13066" x="2549525" y="4703763"/>
          <p14:tracePt t="13074" x="2533650" y="4719638"/>
          <p14:tracePt t="13082" x="2517775" y="4735513"/>
          <p14:tracePt t="13091" x="2517775" y="4751388"/>
          <p14:tracePt t="13099" x="2486025" y="4767263"/>
          <p14:tracePt t="13113" x="2470150" y="4783138"/>
          <p14:tracePt t="13117" x="2470150" y="4799013"/>
          <p14:tracePt t="13124" x="2454275" y="4799013"/>
          <p14:tracePt t="13125" x="2438400" y="4814888"/>
          <p14:tracePt t="13133" x="2390775" y="4830763"/>
          <p14:tracePt t="13141" x="2374900" y="4846638"/>
          <p14:tracePt t="13142" x="2343150" y="4862513"/>
          <p14:tracePt t="13149" x="2311400" y="4878388"/>
          <p14:tracePt t="13150" x="2279650" y="4910138"/>
          <p14:tracePt t="13158" x="2247900" y="4910138"/>
          <p14:tracePt t="13158" x="2200275" y="4941888"/>
          <p14:tracePt t="13166" x="2136775" y="4989513"/>
          <p14:tracePt t="13174" x="2058988" y="5021263"/>
          <p14:tracePt t="13183" x="1963738" y="5068888"/>
          <p14:tracePt t="13192" x="1900238" y="5116513"/>
          <p14:tracePt t="13193" x="1868488" y="5132388"/>
          <p14:tracePt t="13199" x="1820863" y="5146675"/>
          <p14:tracePt t="13200" x="1789113" y="5146675"/>
          <p14:tracePt t="13208" x="1773238" y="5162550"/>
          <p14:tracePt t="13209" x="1757363" y="5162550"/>
          <p14:tracePt t="13215" x="1725613" y="5178425"/>
          <p14:tracePt t="13224" x="1709738" y="5178425"/>
          <p14:tracePt t="13225" x="1693863" y="5194300"/>
          <p14:tracePt t="13237" x="1693863" y="5210175"/>
          <p14:tracePt t="13385" x="1677988" y="5210175"/>
          <p14:tracePt t="13571" x="1677988" y="5226050"/>
          <p14:tracePt t="13586" x="1693863" y="5241925"/>
          <p14:tracePt t="13594" x="1709738" y="5273675"/>
          <p14:tracePt t="13602" x="1709738" y="5289550"/>
          <p14:tracePt t="13605" x="1709738" y="5305425"/>
          <p14:tracePt t="13610" x="1725613" y="5321300"/>
          <p14:tracePt t="13617" x="1725613" y="5337175"/>
          <p14:tracePt t="13626" x="1725613" y="5368925"/>
          <p14:tracePt t="13634" x="1725613" y="5384800"/>
          <p14:tracePt t="13641" x="1741488" y="5400675"/>
          <p14:tracePt t="13650" x="1757363" y="5416550"/>
          <p14:tracePt t="13667" x="1757363" y="5432425"/>
          <p14:tracePt t="13686" x="1757363" y="5448300"/>
          <p14:tracePt t="13840" x="1757363" y="5464175"/>
          <p14:tracePt t="14107" x="1757363" y="5480050"/>
          <p14:tracePt t="14114" x="1741488" y="5495925"/>
          <p14:tracePt t="14118" x="1741488" y="5511800"/>
          <p14:tracePt t="14126" x="1725613" y="5511800"/>
          <p14:tracePt t="14132" x="1725613" y="5527675"/>
          <p14:tracePt t="14134" x="1709738" y="5527675"/>
          <p14:tracePt t="14141" x="1709738" y="5543550"/>
          <p14:tracePt t="14149" x="1709738" y="5559425"/>
          <p14:tracePt t="14150" x="1709738" y="5575300"/>
          <p14:tracePt t="14157" x="1709738" y="5591175"/>
          <p14:tracePt t="14158" x="1709738" y="5607050"/>
          <p14:tracePt t="14166" x="1709738" y="5654675"/>
          <p14:tracePt t="14174" x="1709738" y="5670550"/>
          <p14:tracePt t="14174" x="1709738" y="5686425"/>
          <p14:tracePt t="14182" x="1709738" y="5749925"/>
          <p14:tracePt t="14190" x="1741488" y="5813425"/>
          <p14:tracePt t="14199" x="1804988" y="5891213"/>
          <p14:tracePt t="14207" x="1884363" y="5970588"/>
          <p14:tracePt t="14216" x="1979613" y="6081713"/>
          <p14:tracePt t="14224" x="2122488" y="6208713"/>
          <p14:tracePt t="14232" x="2327275" y="6351588"/>
          <p14:tracePt t="14241" x="2597150" y="6494463"/>
          <p14:tracePt t="14243" x="2754313" y="6556375"/>
          <p14:tracePt t="14249" x="2897188" y="6604000"/>
          <p14:tracePt t="14250" x="3103563" y="6683375"/>
          <p14:tracePt t="14257" x="3278188" y="6731000"/>
          <p14:tracePt t="14258" x="3467100" y="6794500"/>
          <p14:tracePt t="14924" x="12096750" y="4592638"/>
          <p14:tracePt t="14932" x="11922125" y="4576763"/>
          <p14:tracePt t="14940" x="11749088" y="4560888"/>
          <p14:tracePt t="14949" x="11574463" y="4529138"/>
          <p14:tracePt t="14950" x="11495088" y="4529138"/>
          <p14:tracePt t="14958" x="11431588" y="4529138"/>
          <p14:tracePt t="14958" x="11352213" y="4529138"/>
          <p14:tracePt t="14965" x="11226800" y="4513263"/>
          <p14:tracePt t="14974" x="11163300" y="4497388"/>
          <p14:tracePt t="14974" x="11131550" y="4497388"/>
          <p14:tracePt t="14982" x="11083925" y="4481513"/>
          <p14:tracePt t="14982" x="11052175" y="4481513"/>
          <p14:tracePt t="14991" x="10988675" y="4465638"/>
          <p14:tracePt t="14999" x="10956925" y="4435475"/>
          <p14:tracePt t="15007" x="10909300" y="4435475"/>
          <p14:tracePt t="15015" x="10893425" y="4419600"/>
          <p14:tracePt t="15023" x="10877550" y="4403725"/>
          <p14:tracePt t="15054" x="10877550" y="4387850"/>
          <p14:tracePt t="18289" x="10861675" y="4387850"/>
          <p14:tracePt t="18295" x="10845800" y="4387850"/>
          <p14:tracePt t="18299" x="10798175" y="4387850"/>
          <p14:tracePt t="18300" x="10766425" y="4387850"/>
          <p14:tracePt t="18308" x="10656888" y="4371975"/>
          <p14:tracePt t="18315" x="10593388" y="4371975"/>
          <p14:tracePt t="18316" x="10514013" y="4356100"/>
          <p14:tracePt t="18323" x="10434638" y="4356100"/>
          <p14:tracePt t="18324" x="10323513" y="4340225"/>
          <p14:tracePt t="18332" x="10085388" y="4324350"/>
          <p14:tracePt t="18340" x="9817100" y="4292600"/>
          <p14:tracePt t="18348" x="9563100" y="4244975"/>
          <p14:tracePt t="18357" x="9374188" y="4229100"/>
          <p14:tracePt t="18366" x="9199563" y="4197350"/>
          <p14:tracePt t="18374" x="9040813" y="4181475"/>
          <p14:tracePt t="18382" x="8913813" y="4165600"/>
          <p14:tracePt t="18390" x="8804275" y="4165600"/>
          <p14:tracePt t="18392" x="8756650" y="4149725"/>
          <p14:tracePt t="18398" x="8724900" y="4149725"/>
          <p14:tracePt t="18399" x="8693150" y="4133850"/>
          <p14:tracePt t="18406" x="8661400" y="4133850"/>
          <p14:tracePt t="18415" x="8629650" y="4133850"/>
          <p14:tracePt t="18423" x="8629650" y="4117975"/>
          <p14:tracePt t="18432" x="8613775" y="4102100"/>
          <p14:tracePt t="18441" x="8597900" y="4102100"/>
          <p14:tracePt t="18449" x="8582025" y="4086225"/>
          <p14:tracePt t="18457" x="8534400" y="4070350"/>
          <p14:tracePt t="18466" x="8470900" y="4038600"/>
          <p14:tracePt t="18474" x="8359775" y="4006850"/>
          <p14:tracePt t="18482" x="8248650" y="3975100"/>
          <p14:tracePt t="18490" x="8107363" y="3927475"/>
          <p14:tracePt t="18498" x="7980363" y="3879850"/>
          <p14:tracePt t="18500" x="7916863" y="3863975"/>
          <p14:tracePt t="18507" x="7853363" y="3848100"/>
          <p14:tracePt t="18507" x="7773988" y="3816350"/>
          <p14:tracePt t="18517" x="7678738" y="3770313"/>
          <p14:tracePt t="18523" x="7600950" y="3754438"/>
          <p14:tracePt t="18524" x="7569200" y="3722688"/>
          <p14:tracePt t="18532" x="7489825" y="3690938"/>
          <p14:tracePt t="18540" x="7394575" y="3627438"/>
          <p14:tracePt t="18548" x="7331075" y="3579813"/>
          <p14:tracePt t="18557" x="7251700" y="3516313"/>
          <p14:tracePt t="18566" x="7188200" y="3452813"/>
          <p14:tracePt t="18573" x="7140575" y="3421063"/>
          <p14:tracePt t="18582" x="7108825" y="3373438"/>
          <p14:tracePt t="18590" x="7077075" y="3309938"/>
          <p14:tracePt t="18591" x="7061200" y="3294063"/>
          <p14:tracePt t="18599" x="7045325" y="3262313"/>
          <p14:tracePt t="18600" x="7029450" y="3246438"/>
          <p14:tracePt t="18607" x="6999288" y="3230563"/>
          <p14:tracePt t="18607" x="6983413" y="3214688"/>
          <p14:tracePt t="18616" x="6904038" y="3167063"/>
          <p14:tracePt t="18624" x="6824663" y="3135313"/>
          <p14:tracePt t="18632" x="6761163" y="3103563"/>
          <p14:tracePt t="18640" x="6697663" y="3087688"/>
          <p14:tracePt t="18649" x="6650038" y="3073400"/>
          <p14:tracePt t="18657" x="6618288" y="3057525"/>
          <p14:tracePt t="18665" x="6570663" y="3057525"/>
          <p14:tracePt t="18674" x="6554788" y="3057525"/>
          <p14:tracePt t="18682" x="6554788" y="3041650"/>
          <p14:tracePt t="18704" x="6554788" y="3025775"/>
          <p14:tracePt t="18708" x="6554788" y="3009900"/>
          <p14:tracePt t="18716" x="6554788" y="2994025"/>
          <p14:tracePt t="18724" x="6554788" y="2978150"/>
          <p14:tracePt t="18733" x="6554788" y="2946400"/>
          <p14:tracePt t="18741" x="6554788" y="2930525"/>
          <p14:tracePt t="18748" x="6570663" y="2914650"/>
          <p14:tracePt t="18752" x="6570663" y="2898775"/>
          <p14:tracePt t="18757" x="6570663" y="2882900"/>
          <p14:tracePt t="18766" x="6586538" y="2851150"/>
          <p14:tracePt t="18768" x="6602413" y="2835275"/>
          <p14:tracePt t="18773" x="6618288" y="2819400"/>
          <p14:tracePt t="18782" x="6650038" y="2771775"/>
          <p14:tracePt t="18791" x="6665913" y="2740025"/>
          <p14:tracePt t="18792" x="6681788" y="2724150"/>
          <p14:tracePt t="18800" x="6697663" y="2676525"/>
          <p14:tracePt t="18807" x="6713538" y="2660650"/>
          <p14:tracePt t="18808" x="6729413" y="2628900"/>
          <p14:tracePt t="18816" x="6761163" y="2581275"/>
          <p14:tracePt t="18823" x="6777038" y="2549525"/>
          <p14:tracePt t="18824" x="6792913" y="2501900"/>
          <p14:tracePt t="18832" x="6808788" y="2438400"/>
          <p14:tracePt t="18840" x="6824663" y="2406650"/>
          <p14:tracePt t="18841" x="6824663" y="2376488"/>
          <p14:tracePt t="18848" x="6856413" y="2281238"/>
          <p14:tracePt t="18857" x="6856413" y="2201863"/>
          <p14:tracePt t="18865" x="6872288" y="2138363"/>
          <p14:tracePt t="18873" x="6888163" y="2058988"/>
          <p14:tracePt t="18882" x="6904038" y="1979613"/>
          <p14:tracePt t="18891" x="6904038" y="1916113"/>
          <p14:tracePt t="18891" x="6904038" y="1884363"/>
          <p14:tracePt t="18898" x="6904038" y="1836738"/>
          <p14:tracePt t="18907" x="6904038" y="1757363"/>
          <p14:tracePt t="18907" x="6919913" y="1711325"/>
          <p14:tracePt t="18915" x="6919913" y="1663700"/>
          <p14:tracePt t="18915" x="6919913" y="1631950"/>
          <p14:tracePt t="18924" x="6935788" y="1568450"/>
          <p14:tracePt t="18932" x="6935788" y="1504950"/>
          <p14:tracePt t="18940" x="6951663" y="1457325"/>
          <p14:tracePt t="18949" x="6951663" y="1409700"/>
          <p14:tracePt t="18957" x="6967538" y="1393825"/>
          <p14:tracePt t="18965" x="6967538" y="1362075"/>
          <p14:tracePt t="18973" x="6967538" y="1346200"/>
          <p14:tracePt t="18982" x="6983413" y="1346200"/>
          <p14:tracePt t="18990" x="6983413" y="1330325"/>
          <p14:tracePt t="18992" x="6999288" y="1330325"/>
          <p14:tracePt t="19012" x="6999288" y="1314450"/>
          <p14:tracePt t="19020" x="6999288" y="1298575"/>
          <p14:tracePt t="19028" x="7013575" y="1298575"/>
          <p14:tracePt t="19036" x="7013575" y="1282700"/>
          <p14:tracePt t="19041" x="7029450" y="1282700"/>
          <p14:tracePt t="19048" x="7029450" y="1266825"/>
          <p14:tracePt t="19052" x="7045325" y="1266825"/>
          <p14:tracePt t="19060" x="7045325" y="1250950"/>
          <p14:tracePt t="19065" x="7045325" y="1235075"/>
          <p14:tracePt t="19074" x="7061200" y="1219200"/>
          <p14:tracePt t="19082" x="7077075" y="1203325"/>
          <p14:tracePt t="19096" x="7077075" y="1187450"/>
          <p14:tracePt t="19108" x="7092950" y="1171575"/>
          <p14:tracePt t="19117" x="7092950" y="1155700"/>
          <p14:tracePt t="19124" x="7108825" y="1155700"/>
          <p14:tracePt t="19133" x="7108825" y="1139825"/>
          <p14:tracePt t="19144" x="7124700" y="1123950"/>
          <p14:tracePt t="19156" x="7140575" y="1123950"/>
          <p14:tracePt t="19213" x="7140575" y="1108075"/>
          <p14:tracePt t="19225" x="7156450" y="1108075"/>
          <p14:tracePt t="23977" x="7172325" y="1108075"/>
          <p14:tracePt t="23983" x="7172325" y="1123950"/>
          <p14:tracePt t="23987" x="7188200" y="1123950"/>
          <p14:tracePt t="23991" x="7204075" y="1139825"/>
          <p14:tracePt t="24003" x="7204075" y="1171575"/>
          <p14:tracePt t="24007" x="7219950" y="1171575"/>
          <p14:tracePt t="24015" x="7235825" y="1187450"/>
          <p14:tracePt t="24023" x="7235825" y="1203325"/>
          <p14:tracePt t="24032" x="7267575" y="1235075"/>
          <p14:tracePt t="24040" x="7267575" y="1250950"/>
          <p14:tracePt t="24049" x="7283450" y="1250950"/>
          <p14:tracePt t="24057" x="7283450" y="1266825"/>
          <p14:tracePt t="24065" x="7299325" y="1298575"/>
          <p14:tracePt t="24079" x="7315200" y="1314450"/>
          <p14:tracePt t="24100" x="7331075" y="1314450"/>
          <p14:tracePt t="24164" x="7331075" y="1330325"/>
          <p14:tracePt t="24503" x="7331075" y="1346200"/>
          <p14:tracePt t="24507" x="7331075" y="1362075"/>
          <p14:tracePt t="24510" x="7346950" y="1377950"/>
          <p14:tracePt t="24515" x="7346950" y="1393825"/>
          <p14:tracePt t="24523" x="7378700" y="1441450"/>
          <p14:tracePt t="24531" x="7394575" y="1489075"/>
          <p14:tracePt t="24540" x="7410450" y="1552575"/>
          <p14:tracePt t="24548" x="7426325" y="1600200"/>
          <p14:tracePt t="24556" x="7426325" y="1663700"/>
          <p14:tracePt t="24565" x="7442200" y="1695450"/>
          <p14:tracePt t="24573" x="7442200" y="1725613"/>
          <p14:tracePt t="24581" x="7458075" y="1741488"/>
          <p14:tracePt t="24590" x="7458075" y="1757363"/>
          <p14:tracePt t="24602" x="7458075" y="1773238"/>
          <p14:tracePt t="24623" x="7458075" y="1789113"/>
          <p14:tracePt t="24634" x="7458075" y="1804988"/>
          <p14:tracePt t="24655" x="7442200" y="1804988"/>
          <p14:tracePt t="24658" x="7442200" y="1820863"/>
          <p14:tracePt t="24665" x="7442200" y="1836738"/>
          <p14:tracePt t="24673" x="7426325" y="1868488"/>
          <p14:tracePt t="24682" x="7426325" y="1900238"/>
          <p14:tracePt t="24690" x="7426325" y="1916113"/>
          <p14:tracePt t="24699" x="7426325" y="1931988"/>
          <p14:tracePt t="24707" x="7426325" y="1947863"/>
          <p14:tracePt t="24907" x="7426325" y="1963738"/>
          <p14:tracePt t="24915" x="7426325" y="1979613"/>
          <p14:tracePt t="24919" x="7426325" y="1995488"/>
          <p14:tracePt t="24923" x="7426325" y="2011363"/>
          <p14:tracePt t="24931" x="7426325" y="2027238"/>
          <p14:tracePt t="24940" x="7426325" y="2043113"/>
          <p14:tracePt t="24948" x="7426325" y="2058988"/>
          <p14:tracePt t="24956" x="7426325" y="2074863"/>
          <p14:tracePt t="24965" x="7426325" y="2090738"/>
          <p14:tracePt t="24973" x="7426325" y="2106613"/>
          <p14:tracePt t="24990" x="7426325" y="2122488"/>
          <p14:tracePt t="25007" x="7426325" y="2138363"/>
          <p14:tracePt t="25247" x="7426325" y="2154238"/>
          <p14:tracePt t="25255" x="7410450" y="2170113"/>
          <p14:tracePt t="25267" x="7394575" y="2170113"/>
          <p14:tracePt t="25279" x="7394575" y="2185988"/>
          <p14:tracePt t="25295" x="7394575" y="2201863"/>
          <p14:tracePt t="25303" x="7394575" y="2217738"/>
          <p14:tracePt t="25343" x="7378700" y="2217738"/>
          <p14:tracePt t="25356" x="7378700" y="2233613"/>
          <p14:tracePt t="25528" x="7378700" y="2249488"/>
          <p14:tracePt t="25535" x="7378700" y="2265363"/>
          <p14:tracePt t="25547" x="7378700" y="2281238"/>
          <p14:tracePt t="25550" x="7362825" y="2281238"/>
          <p14:tracePt t="25557" x="7362825" y="2297113"/>
          <p14:tracePt t="25567" x="7362825" y="2312988"/>
          <p14:tracePt t="25574" x="7346950" y="2312988"/>
          <p14:tracePt t="25599" x="7331075" y="2312988"/>
          <p14:tracePt t="25611" x="7331075" y="2328863"/>
          <p14:tracePt t="25835" x="7331075" y="2344738"/>
          <p14:tracePt t="25851" x="7315200" y="2344738"/>
          <p14:tracePt t="30133" x="7299325" y="2344738"/>
          <p14:tracePt t="30142" x="7283450" y="2344738"/>
          <p14:tracePt t="30149" x="7267575" y="2344738"/>
          <p14:tracePt t="30153" x="7267575" y="2360613"/>
          <p14:tracePt t="30157" x="7251700" y="2360613"/>
          <p14:tracePt t="30169" x="7235825" y="2360613"/>
          <p14:tracePt t="30182" x="7235825" y="2376488"/>
          <p14:tracePt t="30185" x="7219950" y="2376488"/>
          <p14:tracePt t="30206" x="7204075" y="2392363"/>
          <p14:tracePt t="30213" x="7188200" y="2392363"/>
          <p14:tracePt t="30217" x="7188200" y="2406650"/>
          <p14:tracePt t="30346" x="7188200" y="2422525"/>
          <p14:tracePt t="30353" x="7172325" y="2422525"/>
          <p14:tracePt t="30390" x="7172325" y="2438400"/>
          <p14:tracePt t="30406" x="7172325" y="2454275"/>
          <p14:tracePt t="30426" x="7172325" y="2470150"/>
          <p14:tracePt t="30458" x="7172325" y="2486025"/>
          <p14:tracePt t="30837" x="7172325" y="2501900"/>
          <p14:tracePt t="30998" x="7172325" y="2517775"/>
          <p14:tracePt t="31001" x="7172325" y="2533650"/>
          <p14:tracePt t="31010" x="7172325" y="2549525"/>
          <p14:tracePt t="31022" x="7172325" y="2565400"/>
          <p14:tracePt t="31030" x="7172325" y="2581275"/>
          <p14:tracePt t="31034" x="7172325" y="2597150"/>
          <p14:tracePt t="31040" x="7172325" y="2613025"/>
          <p14:tracePt t="31049" x="7188200" y="2644775"/>
          <p14:tracePt t="31057" x="7188200" y="2660650"/>
          <p14:tracePt t="31058" x="7204075" y="2708275"/>
          <p14:tracePt t="31065" x="7204075" y="2740025"/>
          <p14:tracePt t="31074" x="7204075" y="2851150"/>
          <p14:tracePt t="31082" x="7204075" y="2898775"/>
          <p14:tracePt t="31082" x="7204075" y="2946400"/>
          <p14:tracePt t="31090" x="7188200" y="2994025"/>
          <p14:tracePt t="31090" x="7188200" y="3041650"/>
          <p14:tracePt t="31098" x="7172325" y="3103563"/>
          <p14:tracePt t="31098" x="7172325" y="3151188"/>
          <p14:tracePt t="31106" x="7156450" y="3262313"/>
          <p14:tracePt t="31115" x="7140575" y="3357563"/>
          <p14:tracePt t="31123" x="7108825" y="3468688"/>
          <p14:tracePt t="31132" x="7092950" y="3563938"/>
          <p14:tracePt t="31140" x="7061200" y="3659188"/>
          <p14:tracePt t="31148" x="7061200" y="3722688"/>
          <p14:tracePt t="31157" x="7029450" y="3784600"/>
          <p14:tracePt t="31158" x="7029450" y="3800475"/>
          <p14:tracePt t="31165" x="7013575" y="3832225"/>
          <p14:tracePt t="31166" x="7013575" y="3848100"/>
          <p14:tracePt t="31174" x="6999288" y="3895725"/>
          <p14:tracePt t="31182" x="6999288" y="3911600"/>
          <p14:tracePt t="31190" x="6983413" y="3911600"/>
          <p14:tracePt t="31190" x="6983413" y="3927475"/>
          <p14:tracePt t="31202" x="6967538" y="3927475"/>
          <p14:tracePt t="31206" x="6967538" y="3943350"/>
          <p14:tracePt t="31215" x="6967538" y="3959225"/>
          <p14:tracePt t="31226" x="6967538" y="3975100"/>
          <p14:tracePt t="31238" x="6967538" y="3990975"/>
          <p14:tracePt t="31246" x="6967538" y="4006850"/>
          <p14:tracePt t="31249" x="6967538" y="4022725"/>
          <p14:tracePt t="31261" x="6967538" y="4038600"/>
          <p14:tracePt t="31269" x="6967538" y="4054475"/>
          <p14:tracePt t="31281" x="6967538" y="4070350"/>
          <p14:tracePt t="31297" x="6967538" y="4086225"/>
          <p14:tracePt t="31310" x="6967538" y="4102100"/>
          <p14:tracePt t="31322" x="6967538" y="4117975"/>
          <p14:tracePt t="31334" x="6967538" y="4133850"/>
          <p14:tracePt t="31341" x="6967538" y="4149725"/>
          <p14:tracePt t="31349" x="6967538" y="4165600"/>
          <p14:tracePt t="31357" x="6967538" y="4181475"/>
          <p14:tracePt t="31366" x="6967538" y="4197350"/>
          <p14:tracePt t="31382" x="6967538" y="4213225"/>
          <p14:tracePt t="31385" x="6967538" y="4229100"/>
          <p14:tracePt t="31427" x="6967538" y="4244975"/>
          <p14:tracePt t="31622" x="6967538" y="4260850"/>
          <p14:tracePt t="31630" x="6967538" y="4276725"/>
          <p14:tracePt t="31633" x="6967538" y="4292600"/>
          <p14:tracePt t="31642" x="6967538" y="4308475"/>
          <p14:tracePt t="31648" x="6967538" y="4340225"/>
          <p14:tracePt t="31656" x="6967538" y="4371975"/>
          <p14:tracePt t="31665" x="6967538" y="4435475"/>
          <p14:tracePt t="31673" x="6983413" y="4497388"/>
          <p14:tracePt t="31681" x="6983413" y="4545013"/>
          <p14:tracePt t="31690" x="6999288" y="4576763"/>
          <p14:tracePt t="31690" x="6999288" y="4592638"/>
          <p14:tracePt t="31698" x="6999288" y="4656138"/>
          <p14:tracePt t="31706" x="6999288" y="4719638"/>
          <p14:tracePt t="31715" x="6999288" y="4783138"/>
          <p14:tracePt t="31723" x="6999288" y="4862513"/>
          <p14:tracePt t="31731" x="6999288" y="4910138"/>
          <p14:tracePt t="31740" x="6999288" y="4957763"/>
          <p14:tracePt t="31748" x="6983413" y="4989513"/>
          <p14:tracePt t="31757" x="6983413" y="5021263"/>
          <p14:tracePt t="31765" x="6983413" y="5037138"/>
          <p14:tracePt t="31773" x="6983413" y="5068888"/>
          <p14:tracePt t="31782" x="6983413" y="5084763"/>
          <p14:tracePt t="31790" x="6983413" y="5100638"/>
          <p14:tracePt t="31806" x="6983413" y="5116513"/>
          <p14:tracePt t="31817" x="6983413" y="5132388"/>
          <p14:tracePt t="31918" x="6983413" y="5146675"/>
          <p14:tracePt t="31934" x="6983413" y="5162550"/>
          <p14:tracePt t="31954" x="6967538" y="5178425"/>
          <p14:tracePt t="31974" x="6967538" y="5194300"/>
          <p14:tracePt t="31979" x="6967538" y="5210175"/>
          <p14:tracePt t="31998" x="6967538" y="5226050"/>
          <p14:tracePt t="32014" x="6967538" y="5241925"/>
          <p14:tracePt t="32018" x="6951663" y="5241925"/>
          <p14:tracePt t="32030" x="6951663" y="5257800"/>
          <p14:tracePt t="32050" x="6951663" y="5273675"/>
          <p14:tracePt t="32075" x="6951663" y="5289550"/>
          <p14:tracePt t="32423" x="6951663" y="5305425"/>
          <p14:tracePt t="32426" x="6935788" y="5305425"/>
          <p14:tracePt t="32434" x="6935788" y="5321300"/>
          <p14:tracePt t="32443" x="6935788" y="5337175"/>
          <p14:tracePt t="32471" x="6919913" y="5337175"/>
          <p14:tracePt t="32483" x="6919913" y="5353050"/>
          <p14:tracePt t="32491" x="6904038" y="5353050"/>
          <p14:tracePt t="32503" x="6904038" y="5368925"/>
          <p14:tracePt t="32519" x="6888163" y="5384800"/>
          <p14:tracePt t="32523" x="6872288" y="5400675"/>
          <p14:tracePt t="32538" x="6872288" y="5416550"/>
          <p14:tracePt t="32546" x="6856413" y="5432425"/>
          <p14:tracePt t="32563" x="6856413" y="5448300"/>
          <p14:tracePt t="32579" x="6856413" y="5464175"/>
          <p14:tracePt t="32586" x="6856413" y="5480050"/>
          <p14:tracePt t="32590" x="6840538" y="5480050"/>
          <p14:tracePt t="32602" x="6840538" y="5495925"/>
          <p14:tracePt t="32615" x="6824663" y="5511800"/>
          <p14:tracePt t="32626" x="6824663" y="5527675"/>
          <p14:tracePt t="32634" x="6824663" y="5543550"/>
          <p14:tracePt t="32646" x="6824663" y="5559425"/>
          <p14:tracePt t="32659" x="6824663" y="5575300"/>
          <p14:tracePt t="32671" x="6824663" y="5591175"/>
          <p14:tracePt t="32691" x="6824663" y="5607050"/>
          <p14:tracePt t="32715" x="6824663" y="5622925"/>
          <p14:tracePt t="32743" x="6824663" y="5638800"/>
          <p14:tracePt t="32799" x="6824663" y="5654675"/>
          <p14:tracePt t="32810" x="6840538" y="5654675"/>
          <p14:tracePt t="32815" x="6840538" y="5638800"/>
          <p14:tracePt t="32818" x="6856413" y="5638800"/>
          <p14:tracePt t="32827" x="6856413" y="5622925"/>
          <p14:tracePt t="32834" x="6856413" y="5607050"/>
          <p14:tracePt t="32840" x="6856413" y="5591175"/>
          <p14:tracePt t="32848" x="6856413" y="5575300"/>
          <p14:tracePt t="32856" x="6872288" y="5559425"/>
          <p14:tracePt t="32865" x="6872288" y="5543550"/>
          <p14:tracePt t="32873" x="6888163" y="5527675"/>
          <p14:tracePt t="32883" x="6888163" y="5511800"/>
          <p14:tracePt t="32890" x="6888163" y="5495925"/>
          <p14:tracePt t="32898" x="6888163" y="5480050"/>
          <p14:tracePt t="32906" x="6888163" y="5464175"/>
          <p14:tracePt t="32915" x="6888163" y="5448300"/>
          <p14:tracePt t="32923" x="6904038" y="5416550"/>
          <p14:tracePt t="32931" x="6919913" y="5400675"/>
          <p14:tracePt t="32940" x="6919913" y="5353050"/>
          <p14:tracePt t="32948" x="6951663" y="5337175"/>
          <p14:tracePt t="32956" x="6951663" y="5321300"/>
          <p14:tracePt t="32964" x="6967538" y="5321300"/>
          <p14:tracePt t="32973" x="6967538" y="5305425"/>
          <p14:tracePt t="33895" x="6983413" y="5305425"/>
          <p14:tracePt t="34584" x="6999288" y="5305425"/>
          <p14:tracePt t="34587" x="7013575" y="5305425"/>
          <p14:tracePt t="34596" x="7029450" y="5305425"/>
          <p14:tracePt t="34599" x="7045325" y="5305425"/>
          <p14:tracePt t="34606" x="7061200" y="5289550"/>
          <p14:tracePt t="34607" x="7077075" y="5289550"/>
          <p14:tracePt t="34615" x="7124700" y="5289550"/>
          <p14:tracePt t="34615" x="7156450" y="5289550"/>
          <p14:tracePt t="34623" x="7219950" y="5289550"/>
          <p14:tracePt t="34631" x="7251700" y="5289550"/>
          <p14:tracePt t="34632" x="7283450" y="5289550"/>
          <p14:tracePt t="34640" x="7315200" y="5289550"/>
          <p14:tracePt t="34641" x="7362825" y="5289550"/>
          <p14:tracePt t="34648" x="7394575" y="5289550"/>
          <p14:tracePt t="34648" x="7426325" y="5289550"/>
          <p14:tracePt t="34656" x="7473950" y="5289550"/>
          <p14:tracePt t="34665" x="7521575" y="5289550"/>
          <p14:tracePt t="34673" x="7537450" y="5289550"/>
          <p14:tracePt t="34681" x="7553325" y="5289550"/>
          <p14:tracePt t="34690" x="7569200" y="5289550"/>
          <p14:tracePt t="35296" x="7585075" y="5289550"/>
          <p14:tracePt t="35304" x="7616825" y="5289550"/>
          <p14:tracePt t="35307" x="7646988" y="5305425"/>
          <p14:tracePt t="35315" x="7694613" y="5321300"/>
          <p14:tracePt t="35315" x="7726363" y="5337175"/>
          <p14:tracePt t="35323" x="7837488" y="5368925"/>
          <p14:tracePt t="35331" x="7916863" y="5384800"/>
          <p14:tracePt t="35332" x="7980363" y="5400675"/>
          <p14:tracePt t="35340" x="8075613" y="5432425"/>
          <p14:tracePt t="35341" x="8154988" y="5448300"/>
          <p14:tracePt t="35348" x="8248650" y="5480050"/>
          <p14:tracePt t="35348" x="8375650" y="5511800"/>
          <p14:tracePt t="35356" x="8661400" y="5591175"/>
          <p14:tracePt t="35365" x="8993188" y="5654675"/>
          <p14:tracePt t="35373" x="9310688" y="5718175"/>
          <p14:tracePt t="35382" x="9642475" y="5781675"/>
          <p14:tracePt t="35383" x="9785350" y="5797550"/>
          <p14:tracePt t="35389" x="9944100" y="5829300"/>
          <p14:tracePt t="35398" x="10196513" y="5859463"/>
          <p14:tracePt t="35406" x="10387013" y="5891213"/>
          <p14:tracePt t="35408" x="10450513" y="5891213"/>
          <p14:tracePt t="35415" x="10529888" y="5907088"/>
          <p14:tracePt t="35416" x="10561638" y="5922963"/>
          <p14:tracePt t="35423" x="10593388" y="5922963"/>
          <p14:tracePt t="35424" x="10609263" y="5922963"/>
          <p14:tracePt t="35432" x="10625138" y="5922963"/>
          <p14:tracePt t="39770" x="10641013" y="5922963"/>
          <p14:tracePt t="39773" x="10656888" y="5907088"/>
          <p14:tracePt t="39782" x="10671175" y="5891213"/>
          <p14:tracePt t="39790" x="10702925" y="5875338"/>
          <p14:tracePt t="39798" x="10718800" y="5859463"/>
          <p14:tracePt t="39807" x="10734675" y="5859463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1E95B5DF-3D9A-2675-5F37-E895EE4E8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757324"/>
              </p:ext>
            </p:extLst>
          </p:nvPr>
        </p:nvGraphicFramePr>
        <p:xfrm>
          <a:off x="7240731" y="1252551"/>
          <a:ext cx="3333750" cy="3501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3C86D1-22FF-E038-03B9-51F7594A8EA0}"/>
              </a:ext>
            </a:extLst>
          </p:cNvPr>
          <p:cNvSpPr txBox="1"/>
          <p:nvPr/>
        </p:nvSpPr>
        <p:spPr>
          <a:xfrm>
            <a:off x="3306000" y="180001"/>
            <a:ext cx="558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重症化しやすい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度高血圧以上が減少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AC0B26A-D2CB-8D5E-5159-53FADCF8F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33099"/>
              </p:ext>
            </p:extLst>
          </p:nvPr>
        </p:nvGraphicFramePr>
        <p:xfrm>
          <a:off x="1784350" y="921081"/>
          <a:ext cx="5651501" cy="3832860"/>
        </p:xfrm>
        <a:graphic>
          <a:graphicData uri="http://schemas.openxmlformats.org/drawingml/2006/table">
            <a:tbl>
              <a:tblPr/>
              <a:tblGrid>
                <a:gridCol w="471857">
                  <a:extLst>
                    <a:ext uri="{9D8B030D-6E8A-4147-A177-3AD203B41FA5}">
                      <a16:colId xmlns:a16="http://schemas.microsoft.com/office/drawing/2014/main" val="1299357302"/>
                    </a:ext>
                  </a:extLst>
                </a:gridCol>
                <a:gridCol w="552747">
                  <a:extLst>
                    <a:ext uri="{9D8B030D-6E8A-4147-A177-3AD203B41FA5}">
                      <a16:colId xmlns:a16="http://schemas.microsoft.com/office/drawing/2014/main" val="3029971032"/>
                    </a:ext>
                  </a:extLst>
                </a:gridCol>
                <a:gridCol w="552747">
                  <a:extLst>
                    <a:ext uri="{9D8B030D-6E8A-4147-A177-3AD203B41FA5}">
                      <a16:colId xmlns:a16="http://schemas.microsoft.com/office/drawing/2014/main" val="2661877132"/>
                    </a:ext>
                  </a:extLst>
                </a:gridCol>
                <a:gridCol w="552747">
                  <a:extLst>
                    <a:ext uri="{9D8B030D-6E8A-4147-A177-3AD203B41FA5}">
                      <a16:colId xmlns:a16="http://schemas.microsoft.com/office/drawing/2014/main" val="1886209588"/>
                    </a:ext>
                  </a:extLst>
                </a:gridCol>
                <a:gridCol w="552747">
                  <a:extLst>
                    <a:ext uri="{9D8B030D-6E8A-4147-A177-3AD203B41FA5}">
                      <a16:colId xmlns:a16="http://schemas.microsoft.com/office/drawing/2014/main" val="2094288317"/>
                    </a:ext>
                  </a:extLst>
                </a:gridCol>
                <a:gridCol w="436805">
                  <a:extLst>
                    <a:ext uri="{9D8B030D-6E8A-4147-A177-3AD203B41FA5}">
                      <a16:colId xmlns:a16="http://schemas.microsoft.com/office/drawing/2014/main" val="3892381437"/>
                    </a:ext>
                  </a:extLst>
                </a:gridCol>
                <a:gridCol w="436805">
                  <a:extLst>
                    <a:ext uri="{9D8B030D-6E8A-4147-A177-3AD203B41FA5}">
                      <a16:colId xmlns:a16="http://schemas.microsoft.com/office/drawing/2014/main" val="3454813551"/>
                    </a:ext>
                  </a:extLst>
                </a:gridCol>
                <a:gridCol w="436805">
                  <a:extLst>
                    <a:ext uri="{9D8B030D-6E8A-4147-A177-3AD203B41FA5}">
                      <a16:colId xmlns:a16="http://schemas.microsoft.com/office/drawing/2014/main" val="3217489196"/>
                    </a:ext>
                  </a:extLst>
                </a:gridCol>
                <a:gridCol w="552747">
                  <a:extLst>
                    <a:ext uri="{9D8B030D-6E8A-4147-A177-3AD203B41FA5}">
                      <a16:colId xmlns:a16="http://schemas.microsoft.com/office/drawing/2014/main" val="1887288014"/>
                    </a:ext>
                  </a:extLst>
                </a:gridCol>
                <a:gridCol w="552747">
                  <a:extLst>
                    <a:ext uri="{9D8B030D-6E8A-4147-A177-3AD203B41FA5}">
                      <a16:colId xmlns:a16="http://schemas.microsoft.com/office/drawing/2014/main" val="850761886"/>
                    </a:ext>
                  </a:extLst>
                </a:gridCol>
                <a:gridCol w="552747">
                  <a:extLst>
                    <a:ext uri="{9D8B030D-6E8A-4147-A177-3AD203B41FA5}">
                      <a16:colId xmlns:a16="http://schemas.microsoft.com/office/drawing/2014/main" val="1360729364"/>
                    </a:ext>
                  </a:extLst>
                </a:gridCol>
              </a:tblGrid>
              <a:tr h="76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年度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健診</a:t>
                      </a:r>
                      <a:b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受診者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正常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正常</a:t>
                      </a:r>
                      <a:b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高値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度</a:t>
                      </a:r>
                      <a:b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高血圧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度高血圧以上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5637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Ⅲ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度高血圧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843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未治療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治療中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未治療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治療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0986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5207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20454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6209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213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8783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46519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9368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3338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21717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9197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43812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854219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2C07D1-D958-88CD-18F5-466D0A1E784A}"/>
              </a:ext>
            </a:extLst>
          </p:cNvPr>
          <p:cNvSpPr txBox="1"/>
          <p:nvPr/>
        </p:nvSpPr>
        <p:spPr>
          <a:xfrm>
            <a:off x="4056237" y="5738270"/>
            <a:ext cx="6351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5B5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dirty="0">
                <a:solidFill>
                  <a:srgbClr val="FF5B5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度高血圧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160-179/100-109 mmHg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ED5662-C7C3-7234-764E-5F4EC058C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49" y="4817379"/>
            <a:ext cx="2271888" cy="2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AD6FAC-36E9-622D-7940-4858760BF462}"/>
              </a:ext>
            </a:extLst>
          </p:cNvPr>
          <p:cNvSpPr txBox="1"/>
          <p:nvPr/>
        </p:nvSpPr>
        <p:spPr>
          <a:xfrm>
            <a:off x="4056237" y="6183943"/>
            <a:ext cx="6351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Ⅲ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度高血圧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180-/110- mmHg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195E202-AA47-2FB8-8FC7-5E2F5F0ED92D}"/>
              </a:ext>
            </a:extLst>
          </p:cNvPr>
          <p:cNvCxnSpPr>
            <a:cxnSpLocks/>
          </p:cNvCxnSpPr>
          <p:nvPr/>
        </p:nvCxnSpPr>
        <p:spPr>
          <a:xfrm flipH="1">
            <a:off x="9134669" y="2900046"/>
            <a:ext cx="718458" cy="1867262"/>
          </a:xfrm>
          <a:prstGeom prst="straightConnector1">
            <a:avLst/>
          </a:prstGeom>
          <a:ln w="88900">
            <a:solidFill>
              <a:srgbClr val="0070C0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457AE33-956A-AAB4-0B43-C0F8365D897C}"/>
              </a:ext>
            </a:extLst>
          </p:cNvPr>
          <p:cNvSpPr txBox="1"/>
          <p:nvPr/>
        </p:nvSpPr>
        <p:spPr>
          <a:xfrm>
            <a:off x="6584374" y="4952570"/>
            <a:ext cx="4435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国保特定健診受診者の高血圧の割合は減少してきている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08F6DF-838D-000E-CB26-4B885B6DE75F}"/>
              </a:ext>
            </a:extLst>
          </p:cNvPr>
          <p:cNvSpPr txBox="1"/>
          <p:nvPr/>
        </p:nvSpPr>
        <p:spPr>
          <a:xfrm>
            <a:off x="9588458" y="2438381"/>
            <a:ext cx="1244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15.7%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4687D0-616C-D4D2-8D4D-C39BCEC4AE3C}"/>
              </a:ext>
            </a:extLst>
          </p:cNvPr>
          <p:cNvSpPr txBox="1"/>
          <p:nvPr/>
        </p:nvSpPr>
        <p:spPr>
          <a:xfrm>
            <a:off x="8693766" y="3767479"/>
            <a:ext cx="993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5.8%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0468B52-869F-DFB6-DA1B-C3D7D75B7CB0}"/>
              </a:ext>
            </a:extLst>
          </p:cNvPr>
          <p:cNvSpPr txBox="1"/>
          <p:nvPr/>
        </p:nvSpPr>
        <p:spPr>
          <a:xfrm>
            <a:off x="9877783" y="2725539"/>
            <a:ext cx="1599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73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/464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7512A8-1A13-281F-A951-A95F22E33E95}"/>
              </a:ext>
            </a:extLst>
          </p:cNvPr>
          <p:cNvSpPr txBox="1"/>
          <p:nvPr/>
        </p:nvSpPr>
        <p:spPr>
          <a:xfrm>
            <a:off x="9450149" y="3763068"/>
            <a:ext cx="1599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/413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199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56"/>
    </mc:Choice>
    <mc:Fallback xmlns="">
      <p:transition spd="slow" advTm="42456"/>
    </mc:Fallback>
  </mc:AlternateContent>
  <p:extLst>
    <p:ext uri="{3A86A75C-4F4B-4683-9AE1-C65F6400EC91}">
      <p14:laserTraceLst xmlns:p14="http://schemas.microsoft.com/office/powerpoint/2010/main">
        <p14:tracePtLst>
          <p14:tracePt t="3034" x="10734675" y="5843588"/>
          <p14:tracePt t="3038" x="10750550" y="5829300"/>
          <p14:tracePt t="3045" x="10766425" y="5797550"/>
          <p14:tracePt t="3055" x="10845800" y="5638800"/>
          <p14:tracePt t="3061" x="10909300" y="5559425"/>
          <p14:tracePt t="3070" x="11020425" y="5384800"/>
          <p14:tracePt t="3070" x="11068050" y="5321300"/>
          <p14:tracePt t="3078" x="11115675" y="5257800"/>
          <p14:tracePt t="3078" x="11147425" y="5226050"/>
          <p14:tracePt t="3086" x="11163300" y="5178425"/>
          <p14:tracePt t="3087" x="11195050" y="5162550"/>
          <p14:tracePt t="3094" x="11195050" y="5146675"/>
          <p14:tracePt t="3095" x="11210925" y="5146675"/>
          <p14:tracePt t="3203" x="11226800" y="5146675"/>
          <p14:tracePt t="3210" x="11242675" y="5146675"/>
          <p14:tracePt t="3222" x="11258550" y="5146675"/>
          <p14:tracePt t="3230" x="11274425" y="5146675"/>
          <p14:tracePt t="3242" x="11288713" y="5146675"/>
          <p14:tracePt t="3255" x="11304588" y="5146675"/>
          <p14:tracePt t="3275" x="11304588" y="5132388"/>
          <p14:tracePt t="3279" x="11304588" y="5100638"/>
          <p14:tracePt t="3286" x="11304588" y="5053013"/>
          <p14:tracePt t="3287" x="11304588" y="5021263"/>
          <p14:tracePt t="3295" x="11336338" y="4878388"/>
          <p14:tracePt t="3302" x="11352213" y="4830763"/>
          <p14:tracePt t="3303" x="11383963" y="4767263"/>
          <p14:tracePt t="3311" x="11431588" y="4687888"/>
          <p14:tracePt t="3312" x="11479213" y="4608513"/>
          <p14:tracePt t="3319" x="11606213" y="4465638"/>
          <p14:tracePt t="3328" x="11764963" y="4260850"/>
          <p14:tracePt t="3336" x="11938000" y="4086225"/>
          <p14:tracePt t="3345" x="12096750" y="3911600"/>
          <p14:tracePt t="3500" x="12065000" y="285750"/>
          <p14:tracePt t="3503" x="11985625" y="222250"/>
          <p14:tracePt t="3511" x="11906250" y="174625"/>
          <p14:tracePt t="3512" x="11844338" y="111125"/>
          <p14:tracePt t="3519" x="11764963" y="63500"/>
          <p14:tracePt t="3520" x="11685588" y="15875"/>
          <p14:tracePt t="3651" x="9721850" y="15875"/>
          <p14:tracePt t="3655" x="9674225" y="63500"/>
          <p14:tracePt t="3661" x="9594850" y="142875"/>
          <p14:tracePt t="3669" x="9467850" y="285750"/>
          <p14:tracePt t="3677" x="9374188" y="363538"/>
          <p14:tracePt t="3686" x="9326563" y="411163"/>
          <p14:tracePt t="3686" x="9294813" y="427038"/>
          <p14:tracePt t="3695" x="9247188" y="442913"/>
          <p14:tracePt t="3703" x="9231313" y="442913"/>
          <p14:tracePt t="3703" x="9183688" y="458788"/>
          <p14:tracePt t="3711" x="9167813" y="458788"/>
          <p14:tracePt t="3712" x="9136063" y="458788"/>
          <p14:tracePt t="3719" x="9120188" y="458788"/>
          <p14:tracePt t="3720" x="9088438" y="458788"/>
          <p14:tracePt t="3728" x="9009063" y="458788"/>
          <p14:tracePt t="3737" x="8945563" y="458788"/>
          <p14:tracePt t="3745" x="8882063" y="442913"/>
          <p14:tracePt t="3753" x="8820150" y="442913"/>
          <p14:tracePt t="3761" x="8772525" y="442913"/>
          <p14:tracePt t="3762" x="8756650" y="442913"/>
          <p14:tracePt t="3769" x="8709025" y="442913"/>
          <p14:tracePt t="3777" x="8677275" y="442913"/>
          <p14:tracePt t="3786" x="8645525" y="442913"/>
          <p14:tracePt t="3787" x="8629650" y="442913"/>
          <p14:tracePt t="3794" x="8597900" y="442913"/>
          <p14:tracePt t="3803" x="8582025" y="442913"/>
          <p14:tracePt t="3804" x="8566150" y="442913"/>
          <p14:tracePt t="3811" x="8550275" y="442913"/>
          <p14:tracePt t="3819" x="8534400" y="442913"/>
          <p14:tracePt t="3828" x="8518525" y="442913"/>
          <p14:tracePt t="3839" x="8502650" y="442913"/>
          <p14:tracePt t="3851" x="8486775" y="442913"/>
          <p14:tracePt t="3859" x="8470900" y="442913"/>
          <p14:tracePt t="3867" x="8455025" y="458788"/>
          <p14:tracePt t="4015" x="8455025" y="490538"/>
          <p14:tracePt t="4023" x="8470900" y="522288"/>
          <p14:tracePt t="4027" x="8502650" y="522288"/>
          <p14:tracePt t="4030" x="8518525" y="522288"/>
          <p14:tracePt t="4036" x="8518525" y="538163"/>
          <p14:tracePt t="4044" x="8550275" y="538163"/>
          <p14:tracePt t="4055" x="8566150" y="538163"/>
          <p14:tracePt t="4143" x="8582025" y="538163"/>
          <p14:tracePt t="4147" x="8582025" y="554038"/>
          <p14:tracePt t="4153" x="8597900" y="554038"/>
          <p14:tracePt t="4161" x="8613775" y="554038"/>
          <p14:tracePt t="4169" x="8629650" y="569913"/>
          <p14:tracePt t="4211" x="8645525" y="569913"/>
          <p14:tracePt t="4220" x="8645525" y="585788"/>
          <p14:tracePt t="4239" x="8661400" y="585788"/>
          <p14:tracePt t="4247" x="8677275" y="585788"/>
          <p14:tracePt t="4255" x="8677275" y="601663"/>
          <p14:tracePt t="4271" x="8693150" y="601663"/>
          <p14:tracePt t="4287" x="8709025" y="601663"/>
          <p14:tracePt t="4323" x="8724900" y="601663"/>
          <p14:tracePt t="4331" x="8740775" y="601663"/>
          <p14:tracePt t="4383" x="8756650" y="601663"/>
          <p14:tracePt t="4391" x="8756650" y="617538"/>
          <p14:tracePt t="4399" x="8772525" y="617538"/>
          <p14:tracePt t="4411" x="8804275" y="633413"/>
          <p14:tracePt t="4420" x="8820150" y="649288"/>
          <p14:tracePt t="4423" x="8850313" y="649288"/>
          <p14:tracePt t="4427" x="8850313" y="665163"/>
          <p14:tracePt t="4436" x="8882063" y="681038"/>
          <p14:tracePt t="4444" x="8897938" y="681038"/>
          <p14:tracePt t="4453" x="8913813" y="696913"/>
          <p14:tracePt t="4461" x="8945563" y="696913"/>
          <p14:tracePt t="4470" x="8961438" y="712788"/>
          <p14:tracePt t="4477" x="8977313" y="712788"/>
          <p14:tracePt t="4487" x="8993188" y="712788"/>
          <p14:tracePt t="4511" x="9009063" y="712788"/>
          <p14:tracePt t="4539" x="9024938" y="712788"/>
          <p14:tracePt t="4559" x="9040813" y="712788"/>
          <p14:tracePt t="4575" x="9056688" y="712788"/>
          <p14:tracePt t="4603" x="9072563" y="712788"/>
          <p14:tracePt t="4615" x="9072563" y="728663"/>
          <p14:tracePt t="4647" x="9088438" y="728663"/>
          <p14:tracePt t="4655" x="9088438" y="744538"/>
          <p14:tracePt t="4667" x="9104313" y="744538"/>
          <p14:tracePt t="4671" x="9120188" y="744538"/>
          <p14:tracePt t="4691" x="9136063" y="744538"/>
          <p14:tracePt t="4711" x="9151938" y="744538"/>
          <p14:tracePt t="4791" x="9167813" y="744538"/>
          <p14:tracePt t="4811" x="9183688" y="744538"/>
          <p14:tracePt t="4843" x="9183688" y="760413"/>
          <p14:tracePt t="4855" x="9199563" y="760413"/>
          <p14:tracePt t="4879" x="9215438" y="776288"/>
          <p14:tracePt t="4891" x="9231313" y="776288"/>
          <p14:tracePt t="4907" x="9247188" y="792163"/>
          <p14:tracePt t="4931" x="9263063" y="792163"/>
          <p14:tracePt t="4947" x="9263063" y="808038"/>
          <p14:tracePt t="4971" x="9278938" y="808038"/>
          <p14:tracePt t="4991" x="9294813" y="808038"/>
          <p14:tracePt t="5111" x="9294813" y="823913"/>
          <p14:tracePt t="5151" x="9310688" y="823913"/>
          <p14:tracePt t="5175" x="9326563" y="823913"/>
          <p14:tracePt t="5187" x="9326563" y="839788"/>
          <p14:tracePt t="5215" x="9342438" y="839788"/>
          <p14:tracePt t="5243" x="9358313" y="839788"/>
          <p14:tracePt t="5368" x="9374188" y="839788"/>
          <p14:tracePt t="5376" x="9390063" y="839788"/>
          <p14:tracePt t="5389" x="9390063" y="855663"/>
          <p14:tracePt t="5416" x="9405938" y="871538"/>
          <p14:tracePt t="5661" x="9421813" y="871538"/>
          <p14:tracePt t="10802" x="9421813" y="887413"/>
          <p14:tracePt t="10814" x="9405938" y="887413"/>
          <p14:tracePt t="10822" x="9390063" y="903288"/>
          <p14:tracePt t="10827" x="9374188" y="903288"/>
          <p14:tracePt t="10836" x="9358313" y="903288"/>
          <p14:tracePt t="10844" x="9342438" y="903288"/>
          <p14:tracePt t="10852" x="9310688" y="903288"/>
          <p14:tracePt t="10861" x="9294813" y="903288"/>
          <p14:tracePt t="10862" x="9263063" y="903288"/>
          <p14:tracePt t="10869" x="9247188" y="903288"/>
          <p14:tracePt t="10877" x="9215438" y="903288"/>
          <p14:tracePt t="10878" x="9199563" y="903288"/>
          <p14:tracePt t="10886" x="9183688" y="903288"/>
          <p14:tracePt t="10887" x="9167813" y="903288"/>
          <p14:tracePt t="10894" x="9151938" y="903288"/>
          <p14:tracePt t="10902" x="9136063" y="887413"/>
          <p14:tracePt t="10911" x="9120188" y="887413"/>
          <p14:tracePt t="10926" x="9104313" y="871538"/>
          <p14:tracePt t="10950" x="9104313" y="855663"/>
          <p14:tracePt t="11042" x="9088438" y="855663"/>
          <p14:tracePt t="11059" x="9072563" y="855663"/>
          <p14:tracePt t="11062" x="9056688" y="855663"/>
          <p14:tracePt t="11069" x="9040813" y="855663"/>
          <p14:tracePt t="11070" x="9024938" y="855663"/>
          <p14:tracePt t="11078" x="8977313" y="855663"/>
          <p14:tracePt t="11086" x="8945563" y="855663"/>
          <p14:tracePt t="11086" x="8929688" y="855663"/>
          <p14:tracePt t="11094" x="8913813" y="855663"/>
          <p14:tracePt t="11095" x="8882063" y="855663"/>
          <p14:tracePt t="11102" x="8850313" y="855663"/>
          <p14:tracePt t="11103" x="8836025" y="855663"/>
          <p14:tracePt t="11111" x="8788400" y="855663"/>
          <p14:tracePt t="11119" x="8724900" y="855663"/>
          <p14:tracePt t="11128" x="8677275" y="855663"/>
          <p14:tracePt t="11136" x="8629650" y="855663"/>
          <p14:tracePt t="11144" x="8582025" y="839788"/>
          <p14:tracePt t="11153" x="8550275" y="839788"/>
          <p14:tracePt t="11154" x="8534400" y="839788"/>
          <p14:tracePt t="11161" x="8502650" y="839788"/>
          <p14:tracePt t="11169" x="8486775" y="839788"/>
          <p14:tracePt t="11170" x="8470900" y="839788"/>
          <p14:tracePt t="11177" x="8455025" y="839788"/>
          <p14:tracePt t="11186" x="8439150" y="839788"/>
          <p14:tracePt t="11195" x="8423275" y="839788"/>
          <p14:tracePt t="11206" x="8407400" y="839788"/>
          <p14:tracePt t="11218" x="8391525" y="839788"/>
          <p14:tracePt t="11238" x="8375650" y="839788"/>
          <p14:tracePt t="11263" x="8359775" y="839788"/>
          <p14:tracePt t="11274" x="8343900" y="839788"/>
          <p14:tracePt t="11282" x="8328025" y="839788"/>
          <p14:tracePt t="11286" x="8312150" y="839788"/>
          <p14:tracePt t="11295" x="8296275" y="839788"/>
          <p14:tracePt t="11302" x="8280400" y="839788"/>
          <p14:tracePt t="11311" x="8264525" y="839788"/>
          <p14:tracePt t="11319" x="8232775" y="839788"/>
          <p14:tracePt t="11327" x="8202613" y="839788"/>
          <p14:tracePt t="11336" x="8186738" y="839788"/>
          <p14:tracePt t="11344" x="8154988" y="839788"/>
          <p14:tracePt t="11352" x="8091488" y="839788"/>
          <p14:tracePt t="11361" x="8043863" y="823913"/>
          <p14:tracePt t="11362" x="8012113" y="808038"/>
          <p14:tracePt t="11369" x="7980363" y="808038"/>
          <p14:tracePt t="11378" x="7853363" y="792163"/>
          <p14:tracePt t="11386" x="7821613" y="792163"/>
          <p14:tracePt t="11387" x="7789863" y="776288"/>
          <p14:tracePt t="11394" x="7742238" y="776288"/>
          <p14:tracePt t="11395" x="7710488" y="760413"/>
          <p14:tracePt t="11402" x="7631113" y="744538"/>
          <p14:tracePt t="11411" x="7585075" y="744538"/>
          <p14:tracePt t="11419" x="7521575" y="728663"/>
          <p14:tracePt t="11427" x="7473950" y="712788"/>
          <p14:tracePt t="11436" x="7426325" y="696913"/>
          <p14:tracePt t="11444" x="7394575" y="696913"/>
          <p14:tracePt t="11452" x="7362825" y="681038"/>
          <p14:tracePt t="11460" x="7331075" y="681038"/>
          <p14:tracePt t="11475" x="7315200" y="665163"/>
          <p14:tracePt t="15364" x="7331075" y="665163"/>
          <p14:tracePt t="15368" x="7362825" y="665163"/>
          <p14:tracePt t="15372" x="7394575" y="665163"/>
          <p14:tracePt t="15377" x="7442200" y="665163"/>
          <p14:tracePt t="15386" x="7521575" y="665163"/>
          <p14:tracePt t="15394" x="7600950" y="665163"/>
          <p14:tracePt t="15402" x="7694613" y="681038"/>
          <p14:tracePt t="15411" x="7821613" y="696913"/>
          <p14:tracePt t="15412" x="7869238" y="712788"/>
          <p14:tracePt t="15419" x="7916863" y="728663"/>
          <p14:tracePt t="15421" x="7948613" y="728663"/>
          <p14:tracePt t="15427" x="7980363" y="728663"/>
          <p14:tracePt t="15428" x="8012113" y="744538"/>
          <p14:tracePt t="15436" x="8059738" y="760413"/>
          <p14:tracePt t="15445" x="8075613" y="760413"/>
          <p14:tracePt t="15456" x="8091488" y="760413"/>
          <p14:tracePt t="15673" x="8107363" y="760413"/>
          <p14:tracePt t="15681" x="8139113" y="760413"/>
          <p14:tracePt t="15689" x="8154988" y="744538"/>
          <p14:tracePt t="15697" x="8170863" y="744538"/>
          <p14:tracePt t="15702" x="8186738" y="744538"/>
          <p14:tracePt t="15710" x="8218488" y="728663"/>
          <p14:tracePt t="15719" x="8248650" y="712788"/>
          <p14:tracePt t="15727" x="8296275" y="712788"/>
          <p14:tracePt t="15735" x="8343900" y="712788"/>
          <p14:tracePt t="15744" x="8423275" y="712788"/>
          <p14:tracePt t="15745" x="8470900" y="712788"/>
          <p14:tracePt t="15752" x="8502650" y="712788"/>
          <p14:tracePt t="15753" x="8550275" y="712788"/>
          <p14:tracePt t="15761" x="8645525" y="712788"/>
          <p14:tracePt t="15769" x="8693150" y="712788"/>
          <p14:tracePt t="15769" x="8740775" y="712788"/>
          <p14:tracePt t="15777" x="8788400" y="712788"/>
          <p14:tracePt t="15778" x="8820150" y="712788"/>
          <p14:tracePt t="15786" x="8897938" y="712788"/>
          <p14:tracePt t="15794" x="8977313" y="712788"/>
          <p14:tracePt t="15802" x="9056688" y="712788"/>
          <p14:tracePt t="15811" x="9136063" y="712788"/>
          <p14:tracePt t="15819" x="9215438" y="712788"/>
          <p14:tracePt t="15827" x="9247188" y="712788"/>
          <p14:tracePt t="15835" x="9294813" y="728663"/>
          <p14:tracePt t="15837" x="9310688" y="728663"/>
          <p14:tracePt t="15844" x="9326563" y="728663"/>
          <p14:tracePt t="15845" x="9342438" y="728663"/>
          <p14:tracePt t="15852" x="9342438" y="744538"/>
          <p14:tracePt t="15853" x="9358313" y="744538"/>
          <p14:tracePt t="15861" x="9374188" y="744538"/>
          <p14:tracePt t="15869" x="9390063" y="760413"/>
          <p14:tracePt t="15869" x="9405938" y="776288"/>
          <p14:tracePt t="15877" x="9437688" y="776288"/>
          <p14:tracePt t="15885" x="9515475" y="808038"/>
          <p14:tracePt t="15894" x="9547225" y="839788"/>
          <p14:tracePt t="15902" x="9610725" y="855663"/>
          <p14:tracePt t="15910" x="9674225" y="887413"/>
          <p14:tracePt t="15919" x="9737725" y="903288"/>
          <p14:tracePt t="15927" x="9785350" y="935038"/>
          <p14:tracePt t="15935" x="9864725" y="966788"/>
          <p14:tracePt t="15944" x="9912350" y="998538"/>
          <p14:tracePt t="15952" x="9959975" y="1028700"/>
          <p14:tracePt t="15953" x="9991725" y="1044575"/>
          <p14:tracePt t="15962" x="10055225" y="1076325"/>
          <p14:tracePt t="15969" x="10069513" y="1092200"/>
          <p14:tracePt t="15978" x="10148888" y="1139825"/>
          <p14:tracePt t="15985" x="10180638" y="1171575"/>
          <p14:tracePt t="15994" x="10212388" y="1187450"/>
          <p14:tracePt t="16002" x="10228263" y="1219200"/>
          <p14:tracePt t="16011" x="10260013" y="1250950"/>
          <p14:tracePt t="16019" x="10307638" y="1282700"/>
          <p14:tracePt t="16027" x="10323513" y="1298575"/>
          <p14:tracePt t="16036" x="10355263" y="1330325"/>
          <p14:tracePt t="16044" x="10371138" y="1362075"/>
          <p14:tracePt t="16045" x="10402888" y="1377950"/>
          <p14:tracePt t="16052" x="10418763" y="1393825"/>
          <p14:tracePt t="16053" x="10450513" y="1425575"/>
          <p14:tracePt t="16061" x="10482263" y="1473200"/>
          <p14:tracePt t="16069" x="10498138" y="1489075"/>
          <p14:tracePt t="16077" x="10545763" y="1520825"/>
          <p14:tracePt t="16078" x="10577513" y="1536700"/>
          <p14:tracePt t="16086" x="10625138" y="1568450"/>
          <p14:tracePt t="16094" x="10671175" y="1600200"/>
          <p14:tracePt t="16102" x="10734675" y="1616075"/>
          <p14:tracePt t="16110" x="10766425" y="1647825"/>
          <p14:tracePt t="16119" x="10798175" y="1647825"/>
          <p14:tracePt t="16127" x="10814050" y="1663700"/>
          <p14:tracePt t="16135" x="10845800" y="1663700"/>
          <p14:tracePt t="16157" x="10861675" y="1663700"/>
          <p14:tracePt t="16182" x="10861675" y="1679575"/>
          <p14:tracePt t="16185" x="10893425" y="1679575"/>
          <p14:tracePt t="16189" x="10893425" y="1695450"/>
          <p14:tracePt t="16194" x="10909300" y="1695450"/>
          <p14:tracePt t="16202" x="10956925" y="1695450"/>
          <p14:tracePt t="16210" x="11020425" y="1725613"/>
          <p14:tracePt t="16219" x="11083925" y="1725613"/>
          <p14:tracePt t="16227" x="11147425" y="1741488"/>
          <p14:tracePt t="16236" x="11195050" y="1757363"/>
          <p14:tracePt t="16244" x="11242675" y="1773238"/>
          <p14:tracePt t="16245" x="11258550" y="1789113"/>
          <p14:tracePt t="16253" x="11274425" y="1789113"/>
          <p14:tracePt t="16261" x="11304588" y="1820863"/>
          <p14:tracePt t="16270" x="11304588" y="1836738"/>
          <p14:tracePt t="16277" x="11320463" y="1836738"/>
          <p14:tracePt t="16278" x="11320463" y="1852613"/>
          <p14:tracePt t="16285" x="11336338" y="1868488"/>
          <p14:tracePt t="16294" x="11336338" y="1916113"/>
          <p14:tracePt t="16302" x="11336338" y="1931988"/>
          <p14:tracePt t="16311" x="11320463" y="1963738"/>
          <p14:tracePt t="16319" x="11304588" y="1963738"/>
          <p14:tracePt t="16327" x="11274425" y="1979613"/>
          <p14:tracePt t="16336" x="11242675" y="1995488"/>
          <p14:tracePt t="16344" x="11226800" y="2011363"/>
          <p14:tracePt t="16345" x="11210925" y="2011363"/>
          <p14:tracePt t="16352" x="11195050" y="2011363"/>
          <p14:tracePt t="16361" x="11147425" y="2027238"/>
          <p14:tracePt t="16371" x="11115675" y="2027238"/>
          <p14:tracePt t="16377" x="11099800" y="2027238"/>
          <p14:tracePt t="16378" x="11083925" y="2027238"/>
          <p14:tracePt t="16386" x="11052175" y="2027238"/>
          <p14:tracePt t="16394" x="11004550" y="2027238"/>
          <p14:tracePt t="16402" x="10988675" y="2027238"/>
          <p14:tracePt t="16411" x="10941050" y="2027238"/>
          <p14:tracePt t="16419" x="10909300" y="2027238"/>
          <p14:tracePt t="16427" x="10893425" y="2027238"/>
          <p14:tracePt t="16436" x="10893425" y="2011363"/>
          <p14:tracePt t="16461" x="10877550" y="2011363"/>
          <p14:tracePt t="16477" x="10877550" y="1995488"/>
          <p14:tracePt t="16505" x="10877550" y="1979613"/>
          <p14:tracePt t="16541" x="10877550" y="1963738"/>
          <p14:tracePt t="16569" x="10877550" y="1947863"/>
          <p14:tracePt t="16581" x="10877550" y="1931988"/>
          <p14:tracePt t="16585" x="10877550" y="1916113"/>
          <p14:tracePt t="16593" x="10861675" y="1900238"/>
          <p14:tracePt t="16613" x="10845800" y="1884363"/>
          <p14:tracePt t="16621" x="10829925" y="1884363"/>
          <p14:tracePt t="16633" x="10814050" y="1884363"/>
          <p14:tracePt t="16637" x="10814050" y="1868488"/>
          <p14:tracePt t="16644" x="10798175" y="1868488"/>
          <p14:tracePt t="16652" x="10798175" y="1852613"/>
          <p14:tracePt t="16661" x="10782300" y="1852613"/>
          <p14:tracePt t="16673" x="10766425" y="1836738"/>
          <p14:tracePt t="16685" x="10750550" y="1820863"/>
          <p14:tracePt t="16705" x="10750550" y="1804988"/>
          <p14:tracePt t="16709" x="10734675" y="1804988"/>
          <p14:tracePt t="16713" x="10734675" y="1789113"/>
          <p14:tracePt t="16757" x="10734675" y="1773238"/>
          <p14:tracePt t="16813" x="10734675" y="1757363"/>
          <p14:tracePt t="17493" x="10734675" y="1773238"/>
          <p14:tracePt t="17501" x="10734675" y="1804988"/>
          <p14:tracePt t="17509" x="10734675" y="1820863"/>
          <p14:tracePt t="17513" x="10734675" y="1836738"/>
          <p14:tracePt t="17519" x="10734675" y="1852613"/>
          <p14:tracePt t="17527" x="10734675" y="1868488"/>
          <p14:tracePt t="17537" x="10734675" y="1884363"/>
          <p14:tracePt t="17544" x="10734675" y="1900238"/>
          <p14:tracePt t="17545" x="10734675" y="1916113"/>
          <p14:tracePt t="17552" x="10734675" y="1931988"/>
          <p14:tracePt t="17562" x="10734675" y="1963738"/>
          <p14:tracePt t="17570" x="10734675" y="1979613"/>
          <p14:tracePt t="17577" x="10734675" y="1995488"/>
          <p14:tracePt t="17585" x="10734675" y="2027238"/>
          <p14:tracePt t="17594" x="10734675" y="2043113"/>
          <p14:tracePt t="17602" x="10734675" y="2058988"/>
          <p14:tracePt t="17611" x="10750550" y="2058988"/>
          <p14:tracePt t="17619" x="10750550" y="2074863"/>
          <p14:tracePt t="17627" x="10750550" y="2090738"/>
          <p14:tracePt t="17629" x="10750550" y="2106613"/>
          <p14:tracePt t="17641" x="10750550" y="2122488"/>
          <p14:tracePt t="17650" x="10750550" y="2138363"/>
          <p14:tracePt t="17658" x="10750550" y="2154238"/>
          <p14:tracePt t="17670" x="10750550" y="2170113"/>
          <p14:tracePt t="17678" x="10750550" y="2185988"/>
          <p14:tracePt t="17690" x="10750550" y="2201863"/>
          <p14:tracePt t="17698" x="10750550" y="2217738"/>
          <p14:tracePt t="17706" x="10766425" y="2217738"/>
          <p14:tracePt t="17718" x="10766425" y="2233613"/>
          <p14:tracePt t="17734" x="10766425" y="2249488"/>
          <p14:tracePt t="17746" x="10766425" y="2265363"/>
          <p14:tracePt t="17758" x="10766425" y="2281238"/>
          <p14:tracePt t="17766" x="10766425" y="2297113"/>
          <p14:tracePt t="17778" x="10766425" y="2312988"/>
          <p14:tracePt t="17798" x="10782300" y="2328863"/>
          <p14:tracePt t="19142" x="10798175" y="2344738"/>
          <p14:tracePt t="19147" x="10798175" y="2360613"/>
          <p14:tracePt t="19154" x="10814050" y="2376488"/>
          <p14:tracePt t="19190" x="10814050" y="2392363"/>
          <p14:tracePt t="19222" x="10814050" y="2406650"/>
          <p14:tracePt t="19819" x="10814050" y="2392363"/>
          <p14:tracePt t="19823" x="10829925" y="2392363"/>
          <p14:tracePt t="19839" x="10829925" y="2376488"/>
          <p14:tracePt t="19847" x="10829925" y="2360613"/>
          <p14:tracePt t="19855" x="10845800" y="2344738"/>
          <p14:tracePt t="19859" x="10845800" y="2328863"/>
          <p14:tracePt t="19863" x="10861675" y="2312988"/>
          <p14:tracePt t="19869" x="10861675" y="2297113"/>
          <p14:tracePt t="19877" x="10877550" y="2265363"/>
          <p14:tracePt t="19885" x="10877550" y="2233613"/>
          <p14:tracePt t="19887" x="10877550" y="2217738"/>
          <p14:tracePt t="19894" x="10877550" y="2201863"/>
          <p14:tracePt t="19894" x="10877550" y="2170113"/>
          <p14:tracePt t="19902" x="10877550" y="2154238"/>
          <p14:tracePt t="19903" x="10893425" y="2154238"/>
          <p14:tracePt t="19911" x="10893425" y="2122488"/>
          <p14:tracePt t="19919" x="10909300" y="2106613"/>
          <p14:tracePt t="19920" x="10909300" y="2090738"/>
          <p14:tracePt t="19927" x="10909300" y="2074863"/>
          <p14:tracePt t="19928" x="10909300" y="2058988"/>
          <p14:tracePt t="19935" x="10909300" y="2027238"/>
          <p14:tracePt t="19944" x="10909300" y="2011363"/>
          <p14:tracePt t="19952" x="10909300" y="1995488"/>
          <p14:tracePt t="19960" x="10909300" y="1963738"/>
          <p14:tracePt t="19969" x="10909300" y="1947863"/>
          <p14:tracePt t="19977" x="10909300" y="1931988"/>
          <p14:tracePt t="19985" x="10909300" y="1916113"/>
          <p14:tracePt t="19994" x="10909300" y="1900238"/>
          <p14:tracePt t="20002" x="10909300" y="1884363"/>
          <p14:tracePt t="20011" x="10909300" y="1868488"/>
          <p14:tracePt t="20019" x="10909300" y="1852613"/>
          <p14:tracePt t="20027" x="10909300" y="1836738"/>
          <p14:tracePt t="20028" x="10909300" y="1820863"/>
          <p14:tracePt t="20035" x="10909300" y="1804988"/>
          <p14:tracePt t="20044" x="10909300" y="1789113"/>
          <p14:tracePt t="20052" x="10909300" y="1773238"/>
          <p14:tracePt t="20183" x="10909300" y="1789113"/>
          <p14:tracePt t="20187" x="10909300" y="1804988"/>
          <p14:tracePt t="20194" x="10909300" y="1820863"/>
          <p14:tracePt t="20194" x="10909300" y="1836738"/>
          <p14:tracePt t="20202" x="10909300" y="1852613"/>
          <p14:tracePt t="20202" x="10909300" y="1884363"/>
          <p14:tracePt t="20211" x="10909300" y="1916113"/>
          <p14:tracePt t="20219" x="10925175" y="1931988"/>
          <p14:tracePt t="20219" x="10925175" y="1947863"/>
          <p14:tracePt t="20227" x="10925175" y="1963738"/>
          <p14:tracePt t="20235" x="10941050" y="2011363"/>
          <p14:tracePt t="20244" x="10941050" y="2043113"/>
          <p14:tracePt t="20253" x="10941050" y="2074863"/>
          <p14:tracePt t="20260" x="10941050" y="2106613"/>
          <p14:tracePt t="20269" x="10941050" y="2138363"/>
          <p14:tracePt t="20277" x="10941050" y="2170113"/>
          <p14:tracePt t="20285" x="10941050" y="2185988"/>
          <p14:tracePt t="20294" x="10941050" y="2201863"/>
          <p14:tracePt t="20295" x="10941050" y="2233613"/>
          <p14:tracePt t="20303" x="10941050" y="2249488"/>
          <p14:tracePt t="20320" x="10941050" y="2265363"/>
          <p14:tracePt t="20471" x="10941050" y="2281238"/>
          <p14:tracePt t="20483" x="10941050" y="2297113"/>
          <p14:tracePt t="20499" x="10941050" y="2312988"/>
          <p14:tracePt t="20511" x="10941050" y="2328863"/>
          <p14:tracePt t="20520" x="10956925" y="2328863"/>
          <p14:tracePt t="20787" x="10972800" y="2328863"/>
          <p14:tracePt t="20795" x="10972800" y="2312988"/>
          <p14:tracePt t="20803" x="10972800" y="2297113"/>
          <p14:tracePt t="20807" x="10972800" y="2281238"/>
          <p14:tracePt t="20811" x="10972800" y="2265363"/>
          <p14:tracePt t="20820" x="10972800" y="2249488"/>
          <p14:tracePt t="20828" x="10972800" y="2233613"/>
          <p14:tracePt t="20835" x="10972800" y="2201863"/>
          <p14:tracePt t="20844" x="10972800" y="2170113"/>
          <p14:tracePt t="20852" x="10972800" y="2154238"/>
          <p14:tracePt t="20860" x="10972800" y="2138363"/>
          <p14:tracePt t="20869" x="10972800" y="2106613"/>
          <p14:tracePt t="20877" x="10972800" y="2058988"/>
          <p14:tracePt t="20886" x="10972800" y="2027238"/>
          <p14:tracePt t="20887" x="10972800" y="2011363"/>
          <p14:tracePt t="20894" x="10972800" y="1995488"/>
          <p14:tracePt t="20895" x="10972800" y="1979613"/>
          <p14:tracePt t="20902" x="10972800" y="1963738"/>
          <p14:tracePt t="20912" x="10972800" y="1931988"/>
          <p14:tracePt t="20919" x="10972800" y="1916113"/>
          <p14:tracePt t="20927" x="10972800" y="1900238"/>
          <p14:tracePt t="20935" x="10972800" y="1868488"/>
          <p14:tracePt t="20947" x="10972800" y="1852613"/>
          <p14:tracePt t="20963" x="10972800" y="1836738"/>
          <p14:tracePt t="20987" x="10972800" y="1820863"/>
          <p14:tracePt t="21004" x="10972800" y="1804988"/>
          <p14:tracePt t="21063" x="10972800" y="1789113"/>
          <p14:tracePt t="21083" x="10972800" y="1773238"/>
          <p14:tracePt t="21103" x="10972800" y="1757363"/>
          <p14:tracePt t="21108" x="10972800" y="1741488"/>
          <p14:tracePt t="21123" x="10972800" y="1725613"/>
          <p14:tracePt t="21187" x="10972800" y="1711325"/>
          <p14:tracePt t="21311" x="10972800" y="1757363"/>
          <p14:tracePt t="21315" x="10972800" y="1789113"/>
          <p14:tracePt t="21319" x="10972800" y="1836738"/>
          <p14:tracePt t="21327" x="10972800" y="1884363"/>
          <p14:tracePt t="21328" x="10972800" y="1947863"/>
          <p14:tracePt t="21335" x="10956925" y="2043113"/>
          <p14:tracePt t="21344" x="10956925" y="2138363"/>
          <p14:tracePt t="21352" x="10941050" y="2217738"/>
          <p14:tracePt t="21360" x="10941050" y="2297113"/>
          <p14:tracePt t="21369" x="10941050" y="2328863"/>
          <p14:tracePt t="21377" x="10941050" y="2360613"/>
          <p14:tracePt t="21385" x="10941050" y="2376488"/>
          <p14:tracePt t="21403" x="10941050" y="2392363"/>
          <p14:tracePt t="21471" x="10941050" y="2376488"/>
          <p14:tracePt t="21475" x="10956925" y="2344738"/>
          <p14:tracePt t="21478" x="10956925" y="2312988"/>
          <p14:tracePt t="21485" x="10956925" y="2281238"/>
          <p14:tracePt t="21494" x="10988675" y="2201863"/>
          <p14:tracePt t="21495" x="10988675" y="2170113"/>
          <p14:tracePt t="21502" x="10988675" y="2122488"/>
          <p14:tracePt t="21511" x="10988675" y="2011363"/>
          <p14:tracePt t="21519" x="11004550" y="1931988"/>
          <p14:tracePt t="21527" x="11004550" y="1900238"/>
          <p14:tracePt t="21528" x="11004550" y="1868488"/>
          <p14:tracePt t="21535" x="11004550" y="1820863"/>
          <p14:tracePt t="21536" x="11004550" y="1804988"/>
          <p14:tracePt t="21544" x="11004550" y="1757363"/>
          <p14:tracePt t="21552" x="11004550" y="1711325"/>
          <p14:tracePt t="21560" x="11004550" y="1679575"/>
          <p14:tracePt t="21569" x="11004550" y="1647825"/>
          <p14:tracePt t="21577" x="11004550" y="1631950"/>
          <p14:tracePt t="21585" x="11004550" y="1616075"/>
          <p14:tracePt t="21651" x="11004550" y="1647825"/>
          <p14:tracePt t="21655" x="11004550" y="1679575"/>
          <p14:tracePt t="21660" x="11004550" y="1741488"/>
          <p14:tracePt t="21669" x="11004550" y="1852613"/>
          <p14:tracePt t="21671" x="11004550" y="1916113"/>
          <p14:tracePt t="21677" x="11004550" y="1963738"/>
          <p14:tracePt t="21685" x="11004550" y="2090738"/>
          <p14:tracePt t="21694" x="11004550" y="2201863"/>
          <p14:tracePt t="21695" x="11004550" y="2233613"/>
          <p14:tracePt t="21702" x="11004550" y="2281238"/>
          <p14:tracePt t="21704" x="11004550" y="2297113"/>
          <p14:tracePt t="21711" x="11004550" y="2344738"/>
          <p14:tracePt t="21720" x="11004550" y="2360613"/>
          <p14:tracePt t="21728" x="11020425" y="2376488"/>
          <p14:tracePt t="21780" x="11036300" y="2376488"/>
          <p14:tracePt t="21784" x="11036300" y="2360613"/>
          <p14:tracePt t="21788" x="11052175" y="2360613"/>
          <p14:tracePt t="21794" x="11052175" y="2328863"/>
          <p14:tracePt t="21802" x="11068050" y="2265363"/>
          <p14:tracePt t="21810" x="11068050" y="2217738"/>
          <p14:tracePt t="21820" x="11083925" y="2138363"/>
          <p14:tracePt t="21828" x="11083925" y="2106613"/>
          <p14:tracePt t="21836" x="11083925" y="2090738"/>
          <p14:tracePt t="21968" x="11083925" y="2106613"/>
          <p14:tracePt t="22220" x="11068050" y="2106613"/>
          <p14:tracePt t="22225" x="11052175" y="2106613"/>
          <p14:tracePt t="22229" x="11036300" y="2106613"/>
          <p14:tracePt t="22236" x="11036300" y="2090738"/>
          <p14:tracePt t="22236" x="11004550" y="2090738"/>
          <p14:tracePt t="22244" x="10988675" y="2090738"/>
          <p14:tracePt t="22253" x="10972800" y="2090738"/>
          <p14:tracePt t="22260" x="10956925" y="2074863"/>
          <p14:tracePt t="22269" x="10941050" y="2074863"/>
          <p14:tracePt t="22277" x="10925175" y="2074863"/>
          <p14:tracePt t="22288" x="10909300" y="2058988"/>
          <p14:tracePt t="22324" x="10893425" y="2058988"/>
          <p14:tracePt t="22424" x="10909300" y="2074863"/>
          <p14:tracePt t="22430" x="10925175" y="2090738"/>
          <p14:tracePt t="22434" x="10941050" y="2106613"/>
          <p14:tracePt t="22437" x="10956925" y="2154238"/>
          <p14:tracePt t="22452" x="11036300" y="2233613"/>
          <p14:tracePt t="22453" x="11068050" y="2249488"/>
          <p14:tracePt t="22460" x="11163300" y="2312988"/>
          <p14:tracePt t="22469" x="11242675" y="2376488"/>
          <p14:tracePt t="22477" x="11336338" y="2438400"/>
          <p14:tracePt t="22486" x="11383963" y="2470150"/>
          <p14:tracePt t="22495" x="11447463" y="2501900"/>
          <p14:tracePt t="22496" x="11463338" y="2517775"/>
          <p14:tracePt t="22502" x="11495088" y="2533650"/>
          <p14:tracePt t="22510" x="11526838" y="2549525"/>
          <p14:tracePt t="22519" x="11574463" y="2581275"/>
          <p14:tracePt t="22527" x="11622088" y="2613025"/>
          <p14:tracePt t="22537" x="11669713" y="2644775"/>
          <p14:tracePt t="22544" x="11685588" y="2660650"/>
          <p14:tracePt t="22545" x="11701463" y="2660650"/>
          <p14:tracePt t="22552" x="11717338" y="2660650"/>
          <p14:tracePt t="22553" x="11717338" y="2676525"/>
          <p14:tracePt t="22560" x="11733213" y="2676525"/>
          <p14:tracePt t="22569" x="11749088" y="2692400"/>
          <p14:tracePt t="22620" x="11764963" y="2692400"/>
          <p14:tracePt t="22732" x="11764963" y="2708275"/>
          <p14:tracePt t="22740" x="11764963" y="2724150"/>
          <p14:tracePt t="22744" x="11780838" y="2740025"/>
          <p14:tracePt t="22752" x="11780838" y="2755900"/>
          <p14:tracePt t="22760" x="11780838" y="2771775"/>
          <p14:tracePt t="22769" x="11796713" y="2787650"/>
          <p14:tracePt t="22788" x="11812588" y="2803525"/>
          <p14:tracePt t="22800" x="11812588" y="2819400"/>
          <p14:tracePt t="22821" x="11812588" y="2835275"/>
          <p14:tracePt t="22832" x="11812588" y="2851150"/>
          <p14:tracePt t="23356" x="11812588" y="2867025"/>
          <p14:tracePt t="23360" x="11812588" y="2882900"/>
          <p14:tracePt t="23364" x="11812588" y="2898775"/>
          <p14:tracePt t="23369" x="11796713" y="2946400"/>
          <p14:tracePt t="23377" x="11764963" y="2994025"/>
          <p14:tracePt t="23385" x="11749088" y="3041650"/>
          <p14:tracePt t="23394" x="11733213" y="3087688"/>
          <p14:tracePt t="23402" x="11717338" y="3119438"/>
          <p14:tracePt t="23412" x="11701463" y="3135313"/>
          <p14:tracePt t="23419" x="11685588" y="3151188"/>
          <p14:tracePt t="23427" x="11685588" y="3167063"/>
          <p14:tracePt t="23428" x="11685588" y="3182938"/>
          <p14:tracePt t="23436" x="11669713" y="3198813"/>
          <p14:tracePt t="23444" x="11669713" y="3214688"/>
          <p14:tracePt t="23461" x="11653838" y="3230563"/>
          <p14:tracePt t="26014" x="11637963" y="3230563"/>
          <p14:tracePt t="26017" x="11637963" y="3262313"/>
          <p14:tracePt t="26022" x="11622088" y="3262313"/>
          <p14:tracePt t="26027" x="11606213" y="3294063"/>
          <p14:tracePt t="26035" x="11574463" y="3341688"/>
          <p14:tracePt t="26043" x="11542713" y="3405188"/>
          <p14:tracePt t="26052" x="11495088" y="3452813"/>
          <p14:tracePt t="26060" x="11463338" y="3500438"/>
          <p14:tracePt t="26069" x="11415713" y="3563938"/>
          <p14:tracePt t="26077" x="11383963" y="3627438"/>
          <p14:tracePt t="26077" x="11352213" y="3659188"/>
          <p14:tracePt t="26086" x="11304588" y="3722688"/>
          <p14:tracePt t="26094" x="11242675" y="3800475"/>
          <p14:tracePt t="26102" x="11226800" y="3832225"/>
          <p14:tracePt t="26102" x="11195050" y="3863975"/>
          <p14:tracePt t="26110" x="11131550" y="3943350"/>
          <p14:tracePt t="26118" x="11083925" y="3990975"/>
          <p14:tracePt t="26127" x="11036300" y="4038600"/>
          <p14:tracePt t="26135" x="10988675" y="4086225"/>
          <p14:tracePt t="26143" x="10941050" y="4117975"/>
          <p14:tracePt t="26152" x="10909300" y="4165600"/>
          <p14:tracePt t="26160" x="10861675" y="4181475"/>
          <p14:tracePt t="26169" x="10829925" y="4197350"/>
          <p14:tracePt t="26177" x="10814050" y="4213225"/>
          <p14:tracePt t="26177" x="10814050" y="4229100"/>
          <p14:tracePt t="26186" x="10798175" y="4229100"/>
          <p14:tracePt t="26198" x="10782300" y="4244975"/>
          <p14:tracePt t="26218" x="10766425" y="4244975"/>
          <p14:tracePt t="26222" x="10766425" y="4260850"/>
          <p14:tracePt t="26227" x="10750550" y="4276725"/>
          <p14:tracePt t="26237" x="10750550" y="4292600"/>
          <p14:tracePt t="26245" x="10734675" y="4292600"/>
          <p14:tracePt t="26252" x="10734675" y="4308475"/>
          <p14:tracePt t="26260" x="10718800" y="4324350"/>
          <p14:tracePt t="26269" x="10718800" y="4340225"/>
          <p14:tracePt t="26277" x="10718800" y="4356100"/>
          <p14:tracePt t="26278" x="10718800" y="4371975"/>
          <p14:tracePt t="26285" x="10702925" y="4387850"/>
          <p14:tracePt t="26294" x="10687050" y="4403725"/>
          <p14:tracePt t="26302" x="10687050" y="4419600"/>
          <p14:tracePt t="26310" x="10687050" y="4435475"/>
          <p14:tracePt t="26319" x="10687050" y="4451350"/>
          <p14:tracePt t="26327" x="10671175" y="4465638"/>
          <p14:tracePt t="26338" x="10671175" y="4481513"/>
          <p14:tracePt t="26343" x="10656888" y="4481513"/>
          <p14:tracePt t="26352" x="10656888" y="4497388"/>
          <p14:tracePt t="26360" x="10625138" y="4497388"/>
          <p14:tracePt t="26369" x="10609263" y="4513263"/>
          <p14:tracePt t="26377" x="10593388" y="4529138"/>
          <p14:tracePt t="26385" x="10577513" y="4529138"/>
          <p14:tracePt t="26393" x="10561638" y="4529138"/>
          <p14:tracePt t="26402" x="10545763" y="4529138"/>
          <p14:tracePt t="26413" x="10529888" y="4529138"/>
          <p14:tracePt t="26422" x="10498138" y="4529138"/>
          <p14:tracePt t="26429" x="10466388" y="4513263"/>
          <p14:tracePt t="26435" x="10450513" y="4513263"/>
          <p14:tracePt t="26443" x="10402888" y="4481513"/>
          <p14:tracePt t="26452" x="10371138" y="4481513"/>
          <p14:tracePt t="26460" x="10323513" y="4465638"/>
          <p14:tracePt t="26469" x="10291763" y="4451350"/>
          <p14:tracePt t="26477" x="10260013" y="4435475"/>
          <p14:tracePt t="26485" x="10228263" y="4435475"/>
          <p14:tracePt t="26494" x="10212388" y="4419600"/>
          <p14:tracePt t="26506" x="10196513" y="4403725"/>
          <p14:tracePt t="26538" x="10180638" y="4387850"/>
          <p14:tracePt t="26606" x="10164763" y="4371975"/>
          <p14:tracePt t="26622" x="10148888" y="4371975"/>
          <p14:tracePt t="26642" x="10133013" y="4371975"/>
          <p14:tracePt t="27194" x="10117138" y="4371975"/>
          <p14:tracePt t="27202" x="10101263" y="4371975"/>
          <p14:tracePt t="27205" x="10085388" y="4371975"/>
          <p14:tracePt t="27210" x="10069513" y="4371975"/>
          <p14:tracePt t="27218" x="10039350" y="4371975"/>
          <p14:tracePt t="27227" x="9991725" y="4371975"/>
          <p14:tracePt t="27235" x="9959975" y="4371975"/>
          <p14:tracePt t="27243" x="9896475" y="4371975"/>
          <p14:tracePt t="27252" x="9864725" y="4371975"/>
          <p14:tracePt t="27260" x="9817100" y="4371975"/>
          <p14:tracePt t="27269" x="9785350" y="4371975"/>
          <p14:tracePt t="27277" x="9753600" y="4371975"/>
          <p14:tracePt t="27286" x="9737725" y="4371975"/>
          <p14:tracePt t="27470" x="9721850" y="4371975"/>
          <p14:tracePt t="27474" x="9705975" y="4371975"/>
          <p14:tracePt t="27478" x="9690100" y="4371975"/>
          <p14:tracePt t="27485" x="9674225" y="4371975"/>
          <p14:tracePt t="27486" x="9658350" y="4371975"/>
          <p14:tracePt t="27495" x="9594850" y="4371975"/>
          <p14:tracePt t="27502" x="9563100" y="4371975"/>
          <p14:tracePt t="27502" x="9531350" y="4371975"/>
          <p14:tracePt t="27510" x="9437688" y="4371975"/>
          <p14:tracePt t="27519" x="9326563" y="4371975"/>
          <p14:tracePt t="27527" x="9215438" y="4371975"/>
          <p14:tracePt t="27535" x="9088438" y="4371975"/>
          <p14:tracePt t="27543" x="8961438" y="4371975"/>
          <p14:tracePt t="27552" x="8850313" y="4371975"/>
          <p14:tracePt t="27560" x="8740775" y="4371975"/>
          <p14:tracePt t="27569" x="8629650" y="4371975"/>
          <p14:tracePt t="27577" x="8518525" y="4371975"/>
          <p14:tracePt t="27585" x="8455025" y="4371975"/>
          <p14:tracePt t="27586" x="8423275" y="4371975"/>
          <p14:tracePt t="27594" x="8375650" y="4356100"/>
          <p14:tracePt t="27602" x="8343900" y="4356100"/>
          <p14:tracePt t="27602" x="8328025" y="4356100"/>
          <p14:tracePt t="27610" x="8280400" y="4356100"/>
          <p14:tracePt t="27618" x="8248650" y="4356100"/>
          <p14:tracePt t="27627" x="8232775" y="4356100"/>
          <p14:tracePt t="27635" x="8218488" y="4356100"/>
          <p14:tracePt t="27643" x="8186738" y="4356100"/>
          <p14:tracePt t="27652" x="8170863" y="4356100"/>
          <p14:tracePt t="27660" x="8139113" y="4356100"/>
          <p14:tracePt t="27669" x="8123238" y="4356100"/>
          <p14:tracePt t="27678" x="8075613" y="4356100"/>
          <p14:tracePt t="27685" x="8059738" y="4356100"/>
          <p14:tracePt t="27686" x="8043863" y="4356100"/>
          <p14:tracePt t="27694" x="8027988" y="4356100"/>
          <p14:tracePt t="27694" x="8012113" y="4356100"/>
          <p14:tracePt t="27702" x="7996238" y="4356100"/>
          <p14:tracePt t="27710" x="7948613" y="4356100"/>
          <p14:tracePt t="27718" x="7916863" y="4356100"/>
          <p14:tracePt t="27727" x="7900988" y="4356100"/>
          <p14:tracePt t="27735" x="7869238" y="4356100"/>
          <p14:tracePt t="27746" x="7853363" y="4356100"/>
          <p14:tracePt t="27774" x="7837488" y="4356100"/>
          <p14:tracePt t="27878" x="7821613" y="4356100"/>
          <p14:tracePt t="27891" x="7805738" y="4356100"/>
          <p14:tracePt t="27898" x="7805738" y="4371975"/>
          <p14:tracePt t="27963" x="7789863" y="4371975"/>
          <p14:tracePt t="27979" x="7773988" y="4387850"/>
          <p14:tracePt t="27995" x="7758113" y="4387850"/>
          <p14:tracePt t="27999" x="7742238" y="4387850"/>
          <p14:tracePt t="28063" x="7726363" y="4387850"/>
          <p14:tracePt t="28155" x="7710488" y="4387850"/>
          <p14:tracePt t="28235" x="7694613" y="4387850"/>
          <p14:tracePt t="28267" x="7678738" y="4387850"/>
          <p14:tracePt t="28287" x="7662863" y="4387850"/>
          <p14:tracePt t="28311" x="7646988" y="4387850"/>
          <p14:tracePt t="28335" x="7631113" y="4387850"/>
          <p14:tracePt t="28343" x="7616825" y="4387850"/>
          <p14:tracePt t="28375" x="7600950" y="4387850"/>
          <p14:tracePt t="28383" x="7600950" y="4371975"/>
          <p14:tracePt t="28395" x="7585075" y="4371975"/>
          <p14:tracePt t="28423" x="7569200" y="4371975"/>
          <p14:tracePt t="28431" x="7553325" y="4371975"/>
          <p14:tracePt t="28507" x="7537450" y="4371975"/>
          <p14:tracePt t="28523" x="7521575" y="4371975"/>
          <p14:tracePt t="28543" x="7505700" y="4371975"/>
          <p14:tracePt t="28555" x="7489825" y="4371975"/>
          <p14:tracePt t="28579" x="7473950" y="4371975"/>
          <p14:tracePt t="28599" x="7458075" y="4371975"/>
          <p14:tracePt t="28611" x="7442200" y="4371975"/>
          <p14:tracePt t="28627" x="7426325" y="4371975"/>
          <p14:tracePt t="28679" x="7410450" y="4371975"/>
          <p14:tracePt t="28699" x="7394575" y="4371975"/>
          <p14:tracePt t="28711" x="7378700" y="4371975"/>
          <p14:tracePt t="28727" x="7362825" y="4371975"/>
          <p14:tracePt t="28739" x="7346950" y="4371975"/>
          <p14:tracePt t="28767" x="7331075" y="4371975"/>
          <p14:tracePt t="28787" x="7315200" y="4371975"/>
          <p14:tracePt t="28802" x="7299325" y="4371975"/>
          <p14:tracePt t="28806" x="7283450" y="4371975"/>
          <p14:tracePt t="28814" x="7267575" y="4371975"/>
          <p14:tracePt t="28822" x="7251700" y="4371975"/>
          <p14:tracePt t="28835" x="7235825" y="4371975"/>
          <p14:tracePt t="28843" x="7219950" y="4371975"/>
          <p14:tracePt t="28931" x="7219950" y="4356100"/>
          <p14:tracePt t="28943" x="7235825" y="4356100"/>
          <p14:tracePt t="28946" x="7251700" y="4356100"/>
          <p14:tracePt t="28951" x="7283450" y="4356100"/>
          <p14:tracePt t="28960" x="7331075" y="4356100"/>
          <p14:tracePt t="28968" x="7410450" y="4356100"/>
          <p14:tracePt t="28977" x="7473950" y="4356100"/>
          <p14:tracePt t="28985" x="7521575" y="4356100"/>
          <p14:tracePt t="28993" x="7585075" y="4371975"/>
          <p14:tracePt t="29002" x="7616825" y="4371975"/>
          <p14:tracePt t="29011" x="7631113" y="4371975"/>
          <p14:tracePt t="29027" x="7646988" y="4371975"/>
          <p14:tracePt t="29103" x="7662863" y="4371975"/>
          <p14:tracePt t="29106" x="7678738" y="4371975"/>
          <p14:tracePt t="29119" x="7694613" y="4371975"/>
          <p14:tracePt t="29123" x="7694613" y="4387850"/>
          <p14:tracePt t="29131" x="7710488" y="4387850"/>
          <p14:tracePt t="29139" x="7726363" y="4387850"/>
          <p14:tracePt t="29147" x="7742238" y="4387850"/>
          <p14:tracePt t="29158" x="7758113" y="4387850"/>
          <p14:tracePt t="29163" x="7758113" y="4403725"/>
          <p14:tracePt t="29170" x="7773988" y="4403725"/>
          <p14:tracePt t="29183" x="7789863" y="4403725"/>
          <p14:tracePt t="29187" x="7805738" y="4403725"/>
          <p14:tracePt t="29195" x="7821613" y="4403725"/>
          <p14:tracePt t="29204" x="7837488" y="4403725"/>
          <p14:tracePt t="29210" x="7853363" y="4403725"/>
          <p14:tracePt t="29222" x="7869238" y="4403725"/>
          <p14:tracePt t="29250" x="7885113" y="4403725"/>
          <p14:tracePt t="29279" x="7900988" y="4403725"/>
          <p14:tracePt t="29290" x="7916863" y="4403725"/>
          <p14:tracePt t="29298" x="7932738" y="4403725"/>
          <p14:tracePt t="29323" x="7948613" y="4403725"/>
          <p14:tracePt t="29382" x="7964488" y="4403725"/>
          <p14:tracePt t="29391" x="7996238" y="4403725"/>
          <p14:tracePt t="29394" x="8012113" y="4403725"/>
          <p14:tracePt t="29402" x="8027988" y="4403725"/>
          <p14:tracePt t="29410" x="8123238" y="4403725"/>
          <p14:tracePt t="29418" x="8170863" y="4403725"/>
          <p14:tracePt t="29419" x="8218488" y="4403725"/>
          <p14:tracePt t="29427" x="8264525" y="4403725"/>
          <p14:tracePt t="29427" x="8328025" y="4403725"/>
          <p14:tracePt t="29435" x="8439150" y="4403725"/>
          <p14:tracePt t="29444" x="8550275" y="4403725"/>
          <p14:tracePt t="29452" x="8661400" y="4403725"/>
          <p14:tracePt t="29460" x="8756650" y="4403725"/>
          <p14:tracePt t="29469" x="8836025" y="4403725"/>
          <p14:tracePt t="29477" x="8866188" y="4403725"/>
          <p14:tracePt t="29485" x="8897938" y="4403725"/>
          <p14:tracePt t="29494" x="8913813" y="4403725"/>
          <p14:tracePt t="29530" x="8882063" y="4403725"/>
          <p14:tracePt t="29539" x="8866188" y="4403725"/>
          <p14:tracePt t="29546" x="8850313" y="4403725"/>
          <p14:tracePt t="29558" x="8836025" y="4403725"/>
          <p14:tracePt t="29594" x="8820150" y="4387850"/>
          <p14:tracePt t="29630" x="8820150" y="4371975"/>
          <p14:tracePt t="29642" x="8836025" y="4356100"/>
          <p14:tracePt t="29650" x="8836025" y="4340225"/>
          <p14:tracePt t="29671" x="8850313" y="4340225"/>
          <p14:tracePt t="29674" x="8850313" y="4324350"/>
          <p14:tracePt t="29719" x="8866188" y="4324350"/>
          <p14:tracePt t="29731" x="8866188" y="4308475"/>
          <p14:tracePt t="29751" x="8882063" y="4308475"/>
          <p14:tracePt t="29758" x="8897938" y="4308475"/>
          <p14:tracePt t="29762" x="8913813" y="4308475"/>
          <p14:tracePt t="29775" x="8929688" y="4308475"/>
          <p14:tracePt t="29799" x="8945563" y="4308475"/>
          <p14:tracePt t="34850" x="8945563" y="4324350"/>
          <p14:tracePt t="34862" x="8945563" y="4340225"/>
          <p14:tracePt t="34882" x="8945563" y="4356100"/>
          <p14:tracePt t="34906" x="8945563" y="4371975"/>
          <p14:tracePt t="34942" x="8945563" y="4387850"/>
          <p14:tracePt t="34978" x="8945563" y="4403725"/>
          <p14:tracePt t="34982" x="8945563" y="4419600"/>
          <p14:tracePt t="34994" x="8945563" y="4435475"/>
          <p14:tracePt t="35011" x="8945563" y="4451350"/>
          <p14:tracePt t="35022" x="8945563" y="4465638"/>
          <p14:tracePt t="35034" x="8945563" y="4481513"/>
          <p14:tracePt t="35038" x="8961438" y="4481513"/>
          <p14:tracePt t="35043" x="8961438" y="4497388"/>
          <p14:tracePt t="35070" x="8961438" y="4513263"/>
          <p14:tracePt t="35130" x="8945563" y="4513263"/>
          <p14:tracePt t="35139" x="8929688" y="4513263"/>
          <p14:tracePt t="35142" x="8897938" y="4513263"/>
          <p14:tracePt t="35146" x="8882063" y="4513263"/>
          <p14:tracePt t="35152" x="8866188" y="4513263"/>
          <p14:tracePt t="35160" x="8820150" y="4497388"/>
          <p14:tracePt t="35168" x="8772525" y="4497388"/>
          <p14:tracePt t="35177" x="8740775" y="4497388"/>
          <p14:tracePt t="35185" x="8724900" y="4481513"/>
          <p14:tracePt t="35194" x="8693150" y="4465638"/>
          <p14:tracePt t="35202" x="8677275" y="4465638"/>
          <p14:tracePt t="35214" x="8661400" y="4451350"/>
          <p14:tracePt t="35230" x="8645525" y="4451350"/>
          <p14:tracePt t="35254" x="8629650" y="4435475"/>
          <p14:tracePt t="35262" x="8613775" y="4435475"/>
          <p14:tracePt t="35278" x="8597900" y="4435475"/>
          <p14:tracePt t="35342" x="8582025" y="4435475"/>
          <p14:tracePt t="35362" x="8582025" y="4419600"/>
          <p14:tracePt t="35370" x="8582025" y="4403725"/>
          <p14:tracePt t="35394" x="8582025" y="4387850"/>
          <p14:tracePt t="35402" x="8597900" y="4387850"/>
          <p14:tracePt t="35418" x="8597900" y="4371975"/>
          <p14:tracePt t="35438" x="8597900" y="4356100"/>
          <p14:tracePt t="35443" x="8597900" y="4340225"/>
          <p14:tracePt t="35446" x="8613775" y="4340225"/>
          <p14:tracePt t="35454" x="8613775" y="4324350"/>
          <p14:tracePt t="35462" x="8613775" y="4308475"/>
          <p14:tracePt t="35478" x="8613775" y="4292600"/>
          <p14:tracePt t="35502" x="8613775" y="4276725"/>
          <p14:tracePt t="35534" x="8613775" y="4260850"/>
          <p14:tracePt t="35555" x="8613775" y="4244975"/>
          <p14:tracePt t="35662" x="8613775" y="4260850"/>
          <p14:tracePt t="35665" x="8613775" y="4276725"/>
          <p14:tracePt t="35669" x="8613775" y="4308475"/>
          <p14:tracePt t="35677" x="8613775" y="4340225"/>
          <p14:tracePt t="35677" x="8613775" y="4371975"/>
          <p14:tracePt t="35685" x="8629650" y="4387850"/>
          <p14:tracePt t="35686" x="8629650" y="4419600"/>
          <p14:tracePt t="35694" x="8645525" y="4497388"/>
          <p14:tracePt t="35702" x="8661400" y="4529138"/>
          <p14:tracePt t="35702" x="8677275" y="4560888"/>
          <p14:tracePt t="35710" x="8693150" y="4592638"/>
          <p14:tracePt t="35711" x="8693150" y="4640263"/>
          <p14:tracePt t="35719" x="8724900" y="4703763"/>
          <p14:tracePt t="35727" x="8772525" y="4783138"/>
          <p14:tracePt t="35735" x="8804275" y="4862513"/>
          <p14:tracePt t="35743" x="8820150" y="4910138"/>
          <p14:tracePt t="35752" x="8850313" y="4957763"/>
          <p14:tracePt t="35760" x="8866188" y="4973638"/>
          <p14:tracePt t="35768" x="8897938" y="5005388"/>
          <p14:tracePt t="35777" x="8897938" y="5021263"/>
          <p14:tracePt t="35790" x="8913813" y="5021263"/>
          <p14:tracePt t="35822" x="8913813" y="5005388"/>
          <p14:tracePt t="35826" x="8913813" y="4989513"/>
          <p14:tracePt t="35830" x="8913813" y="4941888"/>
          <p14:tracePt t="35835" x="8897938" y="4910138"/>
          <p14:tracePt t="35843" x="8866188" y="4846638"/>
          <p14:tracePt t="35852" x="8820150" y="4767263"/>
          <p14:tracePt t="35860" x="8756650" y="4703763"/>
          <p14:tracePt t="35868" x="8709025" y="4624388"/>
          <p14:tracePt t="35877" x="8645525" y="4560888"/>
          <p14:tracePt t="35885" x="8582025" y="4497388"/>
          <p14:tracePt t="35895" x="8486775" y="4435475"/>
          <p14:tracePt t="35902" x="8470900" y="4403725"/>
          <p14:tracePt t="35903" x="8455025" y="4387850"/>
          <p14:tracePt t="35910" x="8423275" y="4356100"/>
          <p14:tracePt t="35910" x="8407400" y="4340225"/>
          <p14:tracePt t="35918" x="8391525" y="4292600"/>
          <p14:tracePt t="35927" x="8391525" y="4260850"/>
          <p14:tracePt t="35935" x="8375650" y="4244975"/>
          <p14:tracePt t="35943" x="8375650" y="4229100"/>
          <p14:tracePt t="36014" x="8375650" y="4244975"/>
          <p14:tracePt t="36018" x="8391525" y="4276725"/>
          <p14:tracePt t="36023" x="8407400" y="4308475"/>
          <p14:tracePt t="36027" x="8423275" y="4324350"/>
          <p14:tracePt t="36035" x="8470900" y="4403725"/>
          <p14:tracePt t="36043" x="8518525" y="4465638"/>
          <p14:tracePt t="36052" x="8550275" y="4545013"/>
          <p14:tracePt t="36060" x="8597900" y="4608513"/>
          <p14:tracePt t="36069" x="8645525" y="4687888"/>
          <p14:tracePt t="36077" x="8677275" y="4735513"/>
          <p14:tracePt t="36085" x="8709025" y="4767263"/>
          <p14:tracePt t="36094" x="8756650" y="4799013"/>
          <p14:tracePt t="36102" x="8756650" y="4814888"/>
          <p14:tracePt t="36110" x="8772525" y="4814888"/>
          <p14:tracePt t="36146" x="8756650" y="4783138"/>
          <p14:tracePt t="36151" x="8740775" y="4751388"/>
          <p14:tracePt t="36154" x="8709025" y="4719638"/>
          <p14:tracePt t="36160" x="8693150" y="4687888"/>
          <p14:tracePt t="36168" x="8645525" y="4640263"/>
          <p14:tracePt t="36177" x="8613775" y="4576763"/>
          <p14:tracePt t="36185" x="8566150" y="4513263"/>
          <p14:tracePt t="36193" x="8534400" y="4465638"/>
          <p14:tracePt t="36202" x="8502650" y="4419600"/>
          <p14:tracePt t="36212" x="8470900" y="4340225"/>
          <p14:tracePt t="36219" x="8455025" y="4308475"/>
          <p14:tracePt t="36227" x="8439150" y="4308475"/>
          <p14:tracePt t="36227" x="8439150" y="4292600"/>
          <p14:tracePt t="36291" x="8439150" y="4308475"/>
          <p14:tracePt t="36295" x="8455025" y="4324350"/>
          <p14:tracePt t="36299" x="8455025" y="4356100"/>
          <p14:tracePt t="36310" x="8470900" y="4419600"/>
          <p14:tracePt t="36310" x="8486775" y="4435475"/>
          <p14:tracePt t="36319" x="8502650" y="4513263"/>
          <p14:tracePt t="36327" x="8518525" y="4545013"/>
          <p14:tracePt t="36327" x="8534400" y="4576763"/>
          <p14:tracePt t="36335" x="8534400" y="4624388"/>
          <p14:tracePt t="36343" x="8582025" y="4719638"/>
          <p14:tracePt t="36352" x="8582025" y="4751388"/>
          <p14:tracePt t="36360" x="8597900" y="4830763"/>
          <p14:tracePt t="36368" x="8613775" y="4862513"/>
          <p14:tracePt t="36377" x="8629650" y="4878388"/>
          <p14:tracePt t="36385" x="8645525" y="4894263"/>
          <p14:tracePt t="36443" x="8645525" y="4878388"/>
          <p14:tracePt t="36447" x="8661400" y="4862513"/>
          <p14:tracePt t="36452" x="8661400" y="4830763"/>
          <p14:tracePt t="36460" x="8661400" y="4767263"/>
          <p14:tracePt t="36468" x="8661400" y="4719638"/>
          <p14:tracePt t="36476" x="8661400" y="4672013"/>
          <p14:tracePt t="36485" x="8661400" y="4640263"/>
          <p14:tracePt t="36555" x="8661400" y="4656138"/>
          <p14:tracePt t="36559" x="8661400" y="4672013"/>
          <p14:tracePt t="36563" x="8661400" y="4687888"/>
          <p14:tracePt t="36568" x="8661400" y="4703763"/>
          <p14:tracePt t="36577" x="8661400" y="4735513"/>
          <p14:tracePt t="36585" x="8661400" y="4783138"/>
          <p14:tracePt t="36593" x="8661400" y="4799013"/>
          <p14:tracePt t="36602" x="8693150" y="4846638"/>
          <p14:tracePt t="36603" x="8693150" y="4878388"/>
          <p14:tracePt t="36611" x="8709025" y="4894263"/>
          <p14:tracePt t="36619" x="8724900" y="4926013"/>
          <p14:tracePt t="36627" x="8740775" y="4941888"/>
          <p14:tracePt t="36635" x="8756650" y="4957763"/>
          <p14:tracePt t="36655" x="8772525" y="4957763"/>
          <p14:tracePt t="36815" x="8772525" y="4941888"/>
          <p14:tracePt t="36819" x="8772525" y="4926013"/>
          <p14:tracePt t="36827" x="8772525" y="4910138"/>
          <p14:tracePt t="36839" x="8788400" y="4910138"/>
          <p14:tracePt t="36847" x="8804275" y="4910138"/>
          <p14:tracePt t="36867" x="8820150" y="4910138"/>
          <p14:tracePt t="36891" x="8836025" y="4910138"/>
          <p14:tracePt t="36895" x="8866188" y="4910138"/>
          <p14:tracePt t="36902" x="8913813" y="4910138"/>
          <p14:tracePt t="36902" x="8945563" y="4941888"/>
          <p14:tracePt t="36910" x="8961438" y="4941888"/>
          <p14:tracePt t="36911" x="9009063" y="4973638"/>
          <p14:tracePt t="36920" x="9040813" y="4989513"/>
          <p14:tracePt t="36927" x="9040813" y="5005388"/>
          <p14:tracePt t="36936" x="9056688" y="5005388"/>
          <p14:tracePt t="36944" x="9088438" y="5005388"/>
          <p14:tracePt t="36952" x="9136063" y="5021263"/>
          <p14:tracePt t="36960" x="9183688" y="5037138"/>
          <p14:tracePt t="36968" x="9215438" y="5037138"/>
          <p14:tracePt t="36977" x="9247188" y="5053013"/>
          <p14:tracePt t="36985" x="9278938" y="5068888"/>
          <p14:tracePt t="36993" x="9294813" y="5084763"/>
          <p14:tracePt t="37002" x="9326563" y="5100638"/>
          <p14:tracePt t="37010" x="9358313" y="5116513"/>
          <p14:tracePt t="37011" x="9358313" y="5132388"/>
          <p14:tracePt t="37019" x="9390063" y="5146675"/>
          <p14:tracePt t="37027" x="9405938" y="5146675"/>
          <p14:tracePt t="37027" x="9405938" y="5162550"/>
          <p14:tracePt t="37035" x="9421813" y="5178425"/>
          <p14:tracePt t="37036" x="9451975" y="5178425"/>
          <p14:tracePt t="37043" x="9483725" y="5210175"/>
          <p14:tracePt t="37052" x="9515475" y="5226050"/>
          <p14:tracePt t="37060" x="9547225" y="5241925"/>
          <p14:tracePt t="37068" x="9563100" y="5241925"/>
          <p14:tracePt t="37083" x="9563100" y="5257800"/>
          <p14:tracePt t="37087" x="9578975" y="5257800"/>
          <p14:tracePt t="37119" x="9594850" y="5273675"/>
          <p14:tracePt t="37147" x="9610725" y="5273675"/>
          <p14:tracePt t="37219" x="9626600" y="5273675"/>
          <p14:tracePt t="37227" x="9642475" y="5273675"/>
          <p14:tracePt t="37236" x="9674225" y="5273675"/>
          <p14:tracePt t="37240" x="9690100" y="5273675"/>
          <p14:tracePt t="37244" x="9705975" y="5273675"/>
          <p14:tracePt t="37252" x="9753600" y="5273675"/>
          <p14:tracePt t="37260" x="9817100" y="5273675"/>
          <p14:tracePt t="37268" x="9880600" y="5273675"/>
          <p14:tracePt t="37277" x="9959975" y="5273675"/>
          <p14:tracePt t="37285" x="10069513" y="5273675"/>
          <p14:tracePt t="37293" x="10180638" y="5273675"/>
          <p14:tracePt t="37302" x="10307638" y="5289550"/>
          <p14:tracePt t="37310" x="10434638" y="5305425"/>
          <p14:tracePt t="37319" x="10641013" y="5353050"/>
          <p14:tracePt t="37327" x="10702925" y="5353050"/>
          <p14:tracePt t="37327" x="10782300" y="5368925"/>
          <p14:tracePt t="37335" x="10877550" y="5384800"/>
          <p14:tracePt t="37343" x="10956925" y="5384800"/>
          <p14:tracePt t="37352" x="11020425" y="5384800"/>
          <p14:tracePt t="37362" x="11068050" y="5384800"/>
          <p14:tracePt t="37368" x="11083925" y="5384800"/>
          <p14:tracePt t="37377" x="11099800" y="5384800"/>
          <p14:tracePt t="37631" x="11115675" y="5384800"/>
          <p14:tracePt t="37647" x="11131550" y="5384800"/>
          <p14:tracePt t="37655" x="11147425" y="5384800"/>
          <p14:tracePt t="37659" x="11163300" y="5384800"/>
          <p14:tracePt t="37669" x="11179175" y="5384800"/>
          <p14:tracePt t="37677" x="11210925" y="5384800"/>
          <p14:tracePt t="37685" x="11242675" y="5384800"/>
          <p14:tracePt t="37693" x="11258550" y="5384800"/>
          <p14:tracePt t="37702" x="11274425" y="5384800"/>
          <p14:tracePt t="37704" x="11288713" y="5384800"/>
          <p14:tracePt t="37715" x="11304588" y="5384800"/>
          <p14:tracePt t="37907" x="11320463" y="5384800"/>
          <p14:tracePt t="37911" x="11336338" y="5384800"/>
          <p14:tracePt t="37919" x="11352213" y="5384800"/>
          <p14:tracePt t="37931" x="11352213" y="5368925"/>
          <p14:tracePt t="37936" x="11368088" y="5353050"/>
          <p14:tracePt t="37947" x="11383963" y="5353050"/>
          <p14:tracePt t="37951" x="11383963" y="5337175"/>
          <p14:tracePt t="37960" x="11399838" y="5337175"/>
          <p14:tracePt t="37968" x="11415713" y="5321300"/>
          <p14:tracePt t="37977" x="11415713" y="5305425"/>
          <p14:tracePt t="37985" x="11431588" y="5289550"/>
          <p14:tracePt t="37993" x="11447463" y="5273675"/>
          <p14:tracePt t="38002" x="11463338" y="5273675"/>
          <p14:tracePt t="38010" x="11463338" y="5257800"/>
          <p14:tracePt t="38019" x="11479213" y="5257800"/>
          <p14:tracePt t="39352" x="11463338" y="5257800"/>
          <p14:tracePt t="39356" x="11447463" y="5257800"/>
          <p14:tracePt t="39361" x="11431588" y="5241925"/>
          <p14:tracePt t="39368" x="11399838" y="5210175"/>
          <p14:tracePt t="39376" x="11352213" y="5178425"/>
          <p14:tracePt t="39385" x="11304588" y="5162550"/>
          <p14:tracePt t="39393" x="11274425" y="5132388"/>
          <p14:tracePt t="39402" x="11242675" y="5132388"/>
          <p14:tracePt t="39410" x="11210925" y="5116513"/>
          <p14:tracePt t="39418" x="11195050" y="5100638"/>
          <p14:tracePt t="39426" x="11163300" y="5100638"/>
          <p14:tracePt t="39435" x="11147425" y="5084763"/>
          <p14:tracePt t="39437" x="11131550" y="5084763"/>
          <p14:tracePt t="39444" x="11099800" y="5084763"/>
          <p14:tracePt t="39452" x="11083925" y="5084763"/>
          <p14:tracePt t="39460" x="11068050" y="5084763"/>
          <p14:tracePt t="39461" x="11052175" y="5084763"/>
          <p14:tracePt t="39469" x="11036300" y="5084763"/>
          <p14:tracePt t="39477" x="11004550" y="5084763"/>
          <p14:tracePt t="39488" x="10988675" y="5084763"/>
          <p14:tracePt t="39500" x="10972800" y="5084763"/>
          <p14:tracePt t="39532" x="10956925" y="5084763"/>
          <p14:tracePt t="39548" x="10941050" y="5084763"/>
          <p14:tracePt t="39552" x="10925175" y="5068888"/>
          <p14:tracePt t="39556" x="10909300" y="5068888"/>
          <p14:tracePt t="39561" x="10893425" y="5068888"/>
          <p14:tracePt t="39568" x="10877550" y="5068888"/>
          <p14:tracePt t="39569" x="10861675" y="5068888"/>
          <p14:tracePt t="39577" x="10829925" y="5068888"/>
          <p14:tracePt t="39585" x="10814050" y="5053013"/>
          <p14:tracePt t="39594" x="10782300" y="5037138"/>
          <p14:tracePt t="39602" x="10766425" y="5037138"/>
          <p14:tracePt t="39610" x="10750550" y="5037138"/>
          <p14:tracePt t="39618" x="10750550" y="5021263"/>
          <p14:tracePt t="39627" x="10718800" y="5021263"/>
          <p14:tracePt t="39652" x="10702925" y="5021263"/>
          <p14:tracePt t="39657" x="10702925" y="5005388"/>
          <p14:tracePt t="39668" x="10687050" y="5005388"/>
          <p14:tracePt t="39680" x="10671175" y="5005388"/>
          <p14:tracePt t="39684" x="10656888" y="5005388"/>
          <p14:tracePt t="39692" x="10641013" y="5005388"/>
          <p14:tracePt t="39696" x="10641013" y="4989513"/>
          <p14:tracePt t="39704" x="10625138" y="4973638"/>
          <p14:tracePt t="39716" x="10609263" y="4973638"/>
          <p14:tracePt t="39724" x="10593388" y="4973638"/>
          <p14:tracePt t="39732" x="10577513" y="4957763"/>
          <p14:tracePt t="39748" x="10561638" y="4957763"/>
          <p14:tracePt t="39756" x="10561638" y="4941888"/>
          <p14:tracePt t="39769" x="10545763" y="4941888"/>
          <p14:tracePt t="39784" x="10529888" y="4926013"/>
          <p14:tracePt t="39820" x="10529888" y="4910138"/>
          <p14:tracePt t="39920" x="10514013" y="4910138"/>
          <p14:tracePt t="39932" x="10514013" y="4894263"/>
          <p14:tracePt t="39936" x="10498138" y="4894263"/>
          <p14:tracePt t="39956" x="10482263" y="4894263"/>
          <p14:tracePt t="39960" x="10466388" y="4894263"/>
          <p14:tracePt t="39969" x="10466388" y="4878388"/>
          <p14:tracePt t="39977" x="10450513" y="4878388"/>
          <p14:tracePt t="39992" x="10434638" y="4862513"/>
          <p14:tracePt t="40004" x="10418763" y="4846638"/>
          <p14:tracePt t="41553" x="10418763" y="4830763"/>
          <p14:tracePt t="41565" x="10418763" y="4799013"/>
          <p14:tracePt t="41569" x="10434638" y="4799013"/>
          <p14:tracePt t="41577" x="10450513" y="4783138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48C81E-B61C-1A11-1F67-A0C3945B7D99}"/>
              </a:ext>
            </a:extLst>
          </p:cNvPr>
          <p:cNvSpPr/>
          <p:nvPr/>
        </p:nvSpPr>
        <p:spPr bwMode="auto">
          <a:xfrm>
            <a:off x="2401013" y="1200396"/>
            <a:ext cx="8019901" cy="3564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5DDC2B-82B5-A7F7-34AD-EB804813B04C}"/>
              </a:ext>
            </a:extLst>
          </p:cNvPr>
          <p:cNvSpPr txBox="1"/>
          <p:nvPr/>
        </p:nvSpPr>
        <p:spPr>
          <a:xfrm>
            <a:off x="2287730" y="753506"/>
            <a:ext cx="8042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介護認定率グラフ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（第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期の実績と第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期、第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期、第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期推計）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EC822534-0A10-950C-C733-B0CF8FCC664D}"/>
              </a:ext>
            </a:extLst>
          </p:cNvPr>
          <p:cNvGraphicFramePr>
            <a:graphicFrameLocks/>
          </p:cNvGraphicFramePr>
          <p:nvPr/>
        </p:nvGraphicFramePr>
        <p:xfrm>
          <a:off x="1771087" y="1023552"/>
          <a:ext cx="8631442" cy="41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355A58-16C6-E263-59ED-9E23882B3747}"/>
              </a:ext>
            </a:extLst>
          </p:cNvPr>
          <p:cNvSpPr txBox="1"/>
          <p:nvPr/>
        </p:nvSpPr>
        <p:spPr>
          <a:xfrm>
            <a:off x="2068897" y="4806465"/>
            <a:ext cx="4307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endParaRPr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846E64-292D-7AF3-6E14-32885FF075BD}"/>
              </a:ext>
            </a:extLst>
          </p:cNvPr>
          <p:cNvSpPr txBox="1"/>
          <p:nvPr/>
        </p:nvSpPr>
        <p:spPr>
          <a:xfrm>
            <a:off x="4656000" y="180001"/>
            <a:ext cx="288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介護認定率の状況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B9A73AC-53F4-9DF9-5905-C34CC746ED26}"/>
              </a:ext>
            </a:extLst>
          </p:cNvPr>
          <p:cNvSpPr/>
          <p:nvPr/>
        </p:nvSpPr>
        <p:spPr>
          <a:xfrm>
            <a:off x="7334866" y="1170045"/>
            <a:ext cx="3175819" cy="1297858"/>
          </a:xfrm>
          <a:prstGeom prst="roundRect">
            <a:avLst>
              <a:gd name="adj" fmla="val 13637"/>
            </a:avLst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BCA966F-09EC-8F96-9C97-CA777612FFB8}"/>
              </a:ext>
            </a:extLst>
          </p:cNvPr>
          <p:cNvSpPr/>
          <p:nvPr/>
        </p:nvSpPr>
        <p:spPr>
          <a:xfrm>
            <a:off x="3362632" y="1742298"/>
            <a:ext cx="3864078" cy="436727"/>
          </a:xfrm>
          <a:prstGeom prst="roundRect">
            <a:avLst>
              <a:gd name="adj" fmla="val 13637"/>
            </a:avLst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E45317-74BA-8039-B4A0-AA6CE1BE6391}"/>
              </a:ext>
            </a:extLst>
          </p:cNvPr>
          <p:cNvSpPr txBox="1"/>
          <p:nvPr/>
        </p:nvSpPr>
        <p:spPr>
          <a:xfrm>
            <a:off x="3278379" y="1726751"/>
            <a:ext cx="4056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計画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介護認定率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抑えた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1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78"/>
    </mc:Choice>
    <mc:Fallback xmlns="">
      <p:transition spd="slow" advTm="33478"/>
    </mc:Fallback>
  </mc:AlternateContent>
  <p:extLst>
    <p:ext uri="{3A86A75C-4F4B-4683-9AE1-C65F6400EC91}">
      <p14:laserTraceLst xmlns:p14="http://schemas.microsoft.com/office/powerpoint/2010/main">
        <p14:tracePtLst>
          <p14:tracePt t="2089" x="10434638" y="4783138"/>
          <p14:tracePt t="2093" x="10387013" y="4767263"/>
          <p14:tracePt t="2097" x="10339388" y="4751388"/>
          <p14:tracePt t="2102" x="10291763" y="4735513"/>
          <p14:tracePt t="2109" x="10228263" y="4735513"/>
          <p14:tracePt t="2118" x="10148888" y="4719638"/>
          <p14:tracePt t="2126" x="10101263" y="4687888"/>
          <p14:tracePt t="2135" x="10055225" y="4687888"/>
          <p14:tracePt t="2143" x="10007600" y="4687888"/>
          <p14:tracePt t="2151" x="9959975" y="4672013"/>
          <p14:tracePt t="2160" x="9928225" y="4656138"/>
          <p14:tracePt t="2168" x="9912350" y="4656138"/>
          <p14:tracePt t="2176" x="9880600" y="4640263"/>
          <p14:tracePt t="2186" x="9864725" y="4624388"/>
          <p14:tracePt t="2193" x="9848850" y="4608513"/>
          <p14:tracePt t="2201" x="9832975" y="4608513"/>
          <p14:tracePt t="2209" x="9817100" y="4576763"/>
          <p14:tracePt t="2218" x="9801225" y="4576763"/>
          <p14:tracePt t="2226" x="9801225" y="4545013"/>
          <p14:tracePt t="2235" x="9785350" y="4529138"/>
          <p14:tracePt t="2243" x="9769475" y="4513263"/>
          <p14:tracePt t="2251" x="9753600" y="4513263"/>
          <p14:tracePt t="2259" x="9737725" y="4497388"/>
          <p14:tracePt t="2277" x="9721850" y="4497388"/>
          <p14:tracePt t="2317" x="9705975" y="4481513"/>
          <p14:tracePt t="2326" x="9690100" y="4481513"/>
          <p14:tracePt t="2337" x="9690100" y="4465638"/>
          <p14:tracePt t="2341" x="9674225" y="4465638"/>
          <p14:tracePt t="2349" x="9674225" y="4451350"/>
          <p14:tracePt t="2354" x="9658350" y="4451350"/>
          <p14:tracePt t="2361" x="9642475" y="4435475"/>
          <p14:tracePt t="2368" x="9626600" y="4435475"/>
          <p14:tracePt t="2369" x="9610725" y="4419600"/>
          <p14:tracePt t="2377" x="9578975" y="4419600"/>
          <p14:tracePt t="2385" x="9547225" y="4387850"/>
          <p14:tracePt t="2393" x="9515475" y="4387850"/>
          <p14:tracePt t="2394" x="9483725" y="4387850"/>
          <p14:tracePt t="2401" x="9451975" y="4387850"/>
          <p14:tracePt t="2401" x="9421813" y="4371975"/>
          <p14:tracePt t="2409" x="9326563" y="4340225"/>
          <p14:tracePt t="2418" x="9199563" y="4340225"/>
          <p14:tracePt t="2426" x="9040813" y="4308475"/>
          <p14:tracePt t="2434" x="8882063" y="4292600"/>
          <p14:tracePt t="2443" x="8724900" y="4292600"/>
          <p14:tracePt t="2451" x="8597900" y="4276725"/>
          <p14:tracePt t="2459" x="8455025" y="4244975"/>
          <p14:tracePt t="2461" x="8391525" y="4229100"/>
          <p14:tracePt t="2468" x="8296275" y="4229100"/>
          <p14:tracePt t="2476" x="8186738" y="4213225"/>
          <p14:tracePt t="2477" x="8123238" y="4197350"/>
          <p14:tracePt t="2485" x="7980363" y="4165600"/>
          <p14:tracePt t="2493" x="7869238" y="4149725"/>
          <p14:tracePt t="2501" x="7821613" y="4149725"/>
          <p14:tracePt t="2509" x="7678738" y="4117975"/>
          <p14:tracePt t="2519" x="7600950" y="4102100"/>
          <p14:tracePt t="2526" x="7521575" y="4102100"/>
          <p14:tracePt t="2534" x="7458075" y="4086225"/>
          <p14:tracePt t="2543" x="7362825" y="4070350"/>
          <p14:tracePt t="2551" x="7299325" y="4070350"/>
          <p14:tracePt t="2559" x="7251700" y="4054475"/>
          <p14:tracePt t="2561" x="7219950" y="4054475"/>
          <p14:tracePt t="2568" x="7172325" y="4054475"/>
          <p14:tracePt t="2569" x="7140575" y="4038600"/>
          <p14:tracePt t="2577" x="7061200" y="4006850"/>
          <p14:tracePt t="2585" x="6983413" y="4006850"/>
          <p14:tracePt t="2593" x="6919913" y="3975100"/>
          <p14:tracePt t="2594" x="6872288" y="3975100"/>
          <p14:tracePt t="2601" x="6840538" y="3959225"/>
          <p14:tracePt t="2601" x="6808788" y="3959225"/>
          <p14:tracePt t="2610" x="6745288" y="3959225"/>
          <p14:tracePt t="2618" x="6681788" y="3959225"/>
          <p14:tracePt t="2626" x="6618288" y="3959225"/>
          <p14:tracePt t="2635" x="6586538" y="3959225"/>
          <p14:tracePt t="2643" x="6570663" y="3959225"/>
          <p14:tracePt t="2651" x="6554788" y="3959225"/>
          <p14:tracePt t="2660" x="6538913" y="3959225"/>
          <p14:tracePt t="2825" x="6523038" y="3959225"/>
          <p14:tracePt t="2861" x="6507163" y="3943350"/>
          <p14:tracePt t="2909" x="6507163" y="3927475"/>
          <p14:tracePt t="3637" x="6491288" y="3927475"/>
          <p14:tracePt t="3649" x="6475413" y="3927475"/>
          <p14:tracePt t="3653" x="6459538" y="3927475"/>
          <p14:tracePt t="3659" x="6443663" y="3911600"/>
          <p14:tracePt t="3667" x="6411913" y="3911600"/>
          <p14:tracePt t="3676" x="6397625" y="3911600"/>
          <p14:tracePt t="3677" x="6381750" y="3911600"/>
          <p14:tracePt t="3685" x="6365875" y="3911600"/>
          <p14:tracePt t="3694" x="6350000" y="3911600"/>
          <p14:tracePt t="3702" x="6334125" y="3911600"/>
          <p14:tracePt t="3710" x="6302375" y="3911600"/>
          <p14:tracePt t="3718" x="6270625" y="3911600"/>
          <p14:tracePt t="3726" x="6254750" y="3911600"/>
          <p14:tracePt t="3734" x="6238875" y="3911600"/>
          <p14:tracePt t="3743" x="6207125" y="3911600"/>
          <p14:tracePt t="3751" x="6191250" y="3911600"/>
          <p14:tracePt t="3759" x="6159500" y="3911600"/>
          <p14:tracePt t="3761" x="6143625" y="3911600"/>
          <p14:tracePt t="3768" x="6127750" y="3927475"/>
          <p14:tracePt t="3769" x="6111875" y="3943350"/>
          <p14:tracePt t="3776" x="6096000" y="3943350"/>
          <p14:tracePt t="3785" x="6048375" y="3959225"/>
          <p14:tracePt t="3793" x="6032500" y="3975100"/>
          <p14:tracePt t="3794" x="6000750" y="3975100"/>
          <p14:tracePt t="3801" x="5969000" y="3975100"/>
          <p14:tracePt t="3802" x="5953125" y="3975100"/>
          <p14:tracePt t="3809" x="5889625" y="4006850"/>
          <p14:tracePt t="3818" x="5857875" y="4022725"/>
          <p14:tracePt t="3826" x="5794375" y="4038600"/>
          <p14:tracePt t="3835" x="5748338" y="4054475"/>
          <p14:tracePt t="3843" x="5732463" y="4070350"/>
          <p14:tracePt t="3851" x="5700713" y="4070350"/>
          <p14:tracePt t="3860" x="5684838" y="4070350"/>
          <p14:tracePt t="3862" x="5653088" y="4086225"/>
          <p14:tracePt t="3870" x="5637213" y="4086225"/>
          <p14:tracePt t="3877" x="5621338" y="4102100"/>
          <p14:tracePt t="3886" x="5605463" y="4102100"/>
          <p14:tracePt t="3893" x="5589588" y="4102100"/>
          <p14:tracePt t="3909" x="5573713" y="4102100"/>
          <p14:tracePt t="3949" x="5557838" y="4102100"/>
          <p14:tracePt t="3957" x="5541963" y="4102100"/>
          <p14:tracePt t="3973" x="5526088" y="4102100"/>
          <p14:tracePt t="3985" x="5510213" y="4102100"/>
          <p14:tracePt t="3994" x="5510213" y="4117975"/>
          <p14:tracePt t="4030" x="5494338" y="4117975"/>
          <p14:tracePt t="4038" x="5478463" y="4117975"/>
          <p14:tracePt t="4054" x="5462588" y="4117975"/>
          <p14:tracePt t="4070" x="5446713" y="4117975"/>
          <p14:tracePt t="4078" x="5430838" y="4133850"/>
          <p14:tracePt t="4090" x="5414963" y="4133850"/>
          <p14:tracePt t="4094" x="5399088" y="4133850"/>
          <p14:tracePt t="4106" x="5383213" y="4133850"/>
          <p14:tracePt t="4110" x="5367338" y="4133850"/>
          <p14:tracePt t="4118" x="5351463" y="4133850"/>
          <p14:tracePt t="4118" x="5335588" y="4149725"/>
          <p14:tracePt t="4127" x="5303838" y="4165600"/>
          <p14:tracePt t="4135" x="5256213" y="4165600"/>
          <p14:tracePt t="4143" x="5192713" y="4165600"/>
          <p14:tracePt t="4151" x="5130800" y="4165600"/>
          <p14:tracePt t="4159" x="5051425" y="4165600"/>
          <p14:tracePt t="4168" x="4987925" y="4165600"/>
          <p14:tracePt t="4176" x="4908550" y="4165600"/>
          <p14:tracePt t="4184" x="4829175" y="4165600"/>
          <p14:tracePt t="4193" x="4733925" y="4165600"/>
          <p14:tracePt t="4194" x="4702175" y="4165600"/>
          <p14:tracePt t="4201" x="4654550" y="4165600"/>
          <p14:tracePt t="4202" x="4591050" y="4165600"/>
          <p14:tracePt t="4210" x="4497388" y="4165600"/>
          <p14:tracePt t="4218" x="4418013" y="4165600"/>
          <p14:tracePt t="4219" x="4370388" y="4149725"/>
          <p14:tracePt t="4226" x="4275138" y="4133850"/>
          <p14:tracePt t="4235" x="4195763" y="4133850"/>
          <p14:tracePt t="4243" x="4148138" y="4133850"/>
          <p14:tracePt t="4251" x="4116388" y="4133850"/>
          <p14:tracePt t="4259" x="4084638" y="4133850"/>
          <p14:tracePt t="4268" x="4068763" y="4133850"/>
          <p14:tracePt t="4277" x="4052888" y="4133850"/>
          <p14:tracePt t="4294" x="4037013" y="4133850"/>
          <p14:tracePt t="4358" x="4021138" y="4133850"/>
          <p14:tracePt t="4374" x="4005263" y="4133850"/>
          <p14:tracePt t="4382" x="3989388" y="4133850"/>
          <p14:tracePt t="4390" x="3973513" y="4133850"/>
          <p14:tracePt t="4394" x="3973513" y="4117975"/>
          <p14:tracePt t="4402" x="3959225" y="4117975"/>
          <p14:tracePt t="4414" x="3943350" y="4117975"/>
          <p14:tracePt t="4418" x="3927475" y="4117975"/>
          <p14:tracePt t="4427" x="3911600" y="4117975"/>
          <p14:tracePt t="4434" x="3895725" y="4117975"/>
          <p14:tracePt t="4443" x="3863975" y="4117975"/>
          <p14:tracePt t="4451" x="3848100" y="4117975"/>
          <p14:tracePt t="4460" x="3816350" y="4117975"/>
          <p14:tracePt t="4468" x="3800475" y="4117975"/>
          <p14:tracePt t="4476" x="3784600" y="4117975"/>
          <p14:tracePt t="4484" x="3752850" y="4117975"/>
          <p14:tracePt t="4486" x="3736975" y="4133850"/>
          <p14:tracePt t="4494" x="3705225" y="4165600"/>
          <p14:tracePt t="4502" x="3673475" y="4197350"/>
          <p14:tracePt t="4510" x="3641725" y="4229100"/>
          <p14:tracePt t="4518" x="3609975" y="4244975"/>
          <p14:tracePt t="4518" x="3594100" y="4276725"/>
          <p14:tracePt t="4526" x="3562350" y="4292600"/>
          <p14:tracePt t="4527" x="3530600" y="4324350"/>
          <p14:tracePt t="4534" x="3467100" y="4387850"/>
          <p14:tracePt t="4543" x="3387725" y="4481513"/>
          <p14:tracePt t="4551" x="3341688" y="4545013"/>
          <p14:tracePt t="4560" x="3294063" y="4608513"/>
          <p14:tracePt t="4568" x="3262313" y="4672013"/>
          <p14:tracePt t="4576" x="3214688" y="4703763"/>
          <p14:tracePt t="4584" x="3198813" y="4735513"/>
          <p14:tracePt t="4593" x="3198813" y="4751388"/>
          <p14:tracePt t="4626" x="3182938" y="4751388"/>
          <p14:tracePt t="4634" x="3167063" y="4751388"/>
          <p14:tracePt t="4638" x="3151188" y="4751388"/>
          <p14:tracePt t="4646" x="3135313" y="4751388"/>
          <p14:tracePt t="4654" x="3119438" y="4751388"/>
          <p14:tracePt t="4662" x="3103563" y="4751388"/>
          <p14:tracePt t="4670" x="3087688" y="4751388"/>
          <p14:tracePt t="4686" x="3071813" y="4751388"/>
          <p14:tracePt t="4702" x="3055938" y="4751388"/>
          <p14:tracePt t="4714" x="3040063" y="4751388"/>
          <p14:tracePt t="4718" x="3040063" y="4767263"/>
          <p14:tracePt t="4722" x="3024188" y="4783138"/>
          <p14:tracePt t="4730" x="3024188" y="4799013"/>
          <p14:tracePt t="4734" x="3008313" y="4830763"/>
          <p14:tracePt t="4743" x="3008313" y="4862513"/>
          <p14:tracePt t="4751" x="3008313" y="4878388"/>
          <p14:tracePt t="4760" x="2992438" y="4894263"/>
          <p14:tracePt t="4768" x="2976563" y="4926013"/>
          <p14:tracePt t="4790" x="2960688" y="4941888"/>
          <p14:tracePt t="4814" x="2960688" y="4957763"/>
          <p14:tracePt t="4834" x="2944813" y="4957763"/>
          <p14:tracePt t="4846" x="2944813" y="4973638"/>
          <p14:tracePt t="4863" x="2944813" y="4989513"/>
          <p14:tracePt t="4962" x="2944813" y="4973638"/>
          <p14:tracePt t="4970" x="2960688" y="4973638"/>
          <p14:tracePt t="4978" x="2992438" y="4973638"/>
          <p14:tracePt t="4982" x="3008313" y="4957763"/>
          <p14:tracePt t="4986" x="3040063" y="4941888"/>
          <p14:tracePt t="4993" x="3071813" y="4941888"/>
          <p14:tracePt t="4993" x="3103563" y="4941888"/>
          <p14:tracePt t="5001" x="3119438" y="4941888"/>
          <p14:tracePt t="5010" x="3182938" y="4926013"/>
          <p14:tracePt t="5018" x="3198813" y="4910138"/>
          <p14:tracePt t="5019" x="3230563" y="4910138"/>
          <p14:tracePt t="5026" x="3230563" y="4894263"/>
          <p14:tracePt t="5027" x="3246438" y="4894263"/>
          <p14:tracePt t="5034" x="3278188" y="4894263"/>
          <p14:tracePt t="5043" x="3294063" y="4894263"/>
          <p14:tracePt t="5058" x="3309938" y="4878388"/>
          <p14:tracePt t="5159" x="3309938" y="4862513"/>
          <p14:tracePt t="5162" x="3325813" y="4862513"/>
          <p14:tracePt t="5170" x="3341688" y="4862513"/>
          <p14:tracePt t="5176" x="3341688" y="4846638"/>
          <p14:tracePt t="5184" x="3355975" y="4846638"/>
          <p14:tracePt t="5193" x="3371850" y="4830763"/>
          <p14:tracePt t="5201" x="3387725" y="4830763"/>
          <p14:tracePt t="5202" x="3403600" y="4830763"/>
          <p14:tracePt t="5210" x="3403600" y="4814888"/>
          <p14:tracePt t="5211" x="3419475" y="4814888"/>
          <p14:tracePt t="5218" x="3419475" y="4799013"/>
          <p14:tracePt t="5227" x="3435350" y="4799013"/>
          <p14:tracePt t="5235" x="3467100" y="4783138"/>
          <p14:tracePt t="5246" x="3482975" y="4783138"/>
          <p14:tracePt t="5258" x="3498850" y="4767263"/>
          <p14:tracePt t="5262" x="3514725" y="4767263"/>
          <p14:tracePt t="5268" x="3530600" y="4767263"/>
          <p14:tracePt t="5278" x="3562350" y="4735513"/>
          <p14:tracePt t="5285" x="3578225" y="4719638"/>
          <p14:tracePt t="5286" x="3594100" y="4703763"/>
          <p14:tracePt t="5293" x="3594100" y="4687888"/>
          <p14:tracePt t="5294" x="3609975" y="4687888"/>
          <p14:tracePt t="5301" x="3625850" y="4672013"/>
          <p14:tracePt t="5309" x="3641725" y="4656138"/>
          <p14:tracePt t="5310" x="3657600" y="4640263"/>
          <p14:tracePt t="5318" x="3673475" y="4640263"/>
          <p14:tracePt t="5318" x="3689350" y="4624388"/>
          <p14:tracePt t="5330" x="3705225" y="4608513"/>
          <p14:tracePt t="5342" x="3721100" y="4592638"/>
          <p14:tracePt t="5346" x="3736975" y="4576763"/>
          <p14:tracePt t="5358" x="3752850" y="4576763"/>
          <p14:tracePt t="5362" x="3752850" y="4560888"/>
          <p14:tracePt t="5371" x="3768725" y="4560888"/>
          <p14:tracePt t="5378" x="3768725" y="4545013"/>
          <p14:tracePt t="5384" x="3784600" y="4545013"/>
          <p14:tracePt t="5393" x="3800475" y="4545013"/>
          <p14:tracePt t="5394" x="3816350" y="4529138"/>
          <p14:tracePt t="5410" x="3832225" y="4513263"/>
          <p14:tracePt t="5422" x="3848100" y="4513263"/>
          <p14:tracePt t="5434" x="3863975" y="4513263"/>
          <p14:tracePt t="5451" x="3863975" y="4497388"/>
          <p14:tracePt t="5467" x="3879850" y="4497388"/>
          <p14:tracePt t="5478" x="3895725" y="4497388"/>
          <p14:tracePt t="5482" x="3895725" y="4481513"/>
          <p14:tracePt t="5486" x="3911600" y="4481513"/>
          <p14:tracePt t="5493" x="3927475" y="4481513"/>
          <p14:tracePt t="5501" x="3943350" y="4465638"/>
          <p14:tracePt t="5510" x="3959225" y="4451350"/>
          <p14:tracePt t="5518" x="3973513" y="4451350"/>
          <p14:tracePt t="5526" x="3989388" y="4435475"/>
          <p14:tracePt t="5535" x="4005263" y="4435475"/>
          <p14:tracePt t="5536" x="4005263" y="4419600"/>
          <p14:tracePt t="5543" x="4021138" y="4419600"/>
          <p14:tracePt t="5554" x="4037013" y="4419600"/>
          <p14:tracePt t="5559" x="4037013" y="4403725"/>
          <p14:tracePt t="5568" x="4052888" y="4387850"/>
          <p14:tracePt t="5594" x="4068763" y="4387850"/>
          <p14:tracePt t="5618" x="4068763" y="4371975"/>
          <p14:tracePt t="5622" x="4084638" y="4371975"/>
          <p14:tracePt t="5634" x="4100513" y="4371975"/>
          <p14:tracePt t="5642" x="4116388" y="4371975"/>
          <p14:tracePt t="5654" x="4116388" y="4356100"/>
          <p14:tracePt t="5662" x="4132263" y="4356100"/>
          <p14:tracePt t="5674" x="4148138" y="4356100"/>
          <p14:tracePt t="5678" x="4148138" y="4340225"/>
          <p14:tracePt t="5690" x="4164013" y="4340225"/>
          <p14:tracePt t="5694" x="4179888" y="4340225"/>
          <p14:tracePt t="5714" x="4195763" y="4340225"/>
          <p14:tracePt t="5770" x="4211638" y="4340225"/>
          <p14:tracePt t="5774" x="4211638" y="4324350"/>
          <p14:tracePt t="5810" x="4227513" y="4324350"/>
          <p14:tracePt t="5930" x="4243388" y="4324350"/>
          <p14:tracePt t="5978" x="4259263" y="4324350"/>
          <p14:tracePt t="6211" x="4243388" y="4324350"/>
          <p14:tracePt t="6219" x="4227513" y="4324350"/>
          <p14:tracePt t="6223" x="4227513" y="4340225"/>
          <p14:tracePt t="6227" x="4211638" y="4340225"/>
          <p14:tracePt t="6235" x="4179888" y="4340225"/>
          <p14:tracePt t="6235" x="4164013" y="4356100"/>
          <p14:tracePt t="6243" x="4132263" y="4371975"/>
          <p14:tracePt t="6244" x="4116388" y="4371975"/>
          <p14:tracePt t="6251" x="4100513" y="4403725"/>
          <p14:tracePt t="6251" x="4052888" y="4419600"/>
          <p14:tracePt t="6259" x="4005263" y="4451350"/>
          <p14:tracePt t="6268" x="3927475" y="4497388"/>
          <p14:tracePt t="6276" x="3879850" y="4529138"/>
          <p14:tracePt t="6284" x="3800475" y="4576763"/>
          <p14:tracePt t="6292" x="3721100" y="4608513"/>
          <p14:tracePt t="6301" x="3641725" y="4640263"/>
          <p14:tracePt t="6310" x="3578225" y="4672013"/>
          <p14:tracePt t="6318" x="3514725" y="4687888"/>
          <p14:tracePt t="6326" x="3435350" y="4687888"/>
          <p14:tracePt t="6326" x="3403600" y="4703763"/>
          <p14:tracePt t="6335" x="3355975" y="4703763"/>
          <p14:tracePt t="6343" x="3325813" y="4703763"/>
          <p14:tracePt t="6351" x="3309938" y="4703763"/>
          <p14:tracePt t="6352" x="3294063" y="4703763"/>
          <p14:tracePt t="6359" x="3278188" y="4703763"/>
          <p14:tracePt t="6368" x="3262313" y="4703763"/>
          <p14:tracePt t="6376" x="3262313" y="4672013"/>
          <p14:tracePt t="6384" x="3262313" y="4640263"/>
          <p14:tracePt t="6393" x="3278188" y="4608513"/>
          <p14:tracePt t="6401" x="3309938" y="4576763"/>
          <p14:tracePt t="6410" x="3355975" y="4560888"/>
          <p14:tracePt t="6418" x="3403600" y="4529138"/>
          <p14:tracePt t="6419" x="3419475" y="4513263"/>
          <p14:tracePt t="6426" x="3435350" y="4497388"/>
          <p14:tracePt t="6435" x="3514725" y="4435475"/>
          <p14:tracePt t="6443" x="3530600" y="4419600"/>
          <p14:tracePt t="6444" x="3562350" y="4403725"/>
          <p14:tracePt t="6451" x="3594100" y="4387850"/>
          <p14:tracePt t="6459" x="3673475" y="4324350"/>
          <p14:tracePt t="6468" x="3721100" y="4276725"/>
          <p14:tracePt t="6477" x="3800475" y="4229100"/>
          <p14:tracePt t="6484" x="3863975" y="4197350"/>
          <p14:tracePt t="6493" x="3943350" y="4165600"/>
          <p14:tracePt t="6501" x="3989388" y="4133850"/>
          <p14:tracePt t="6509" x="4021138" y="4102100"/>
          <p14:tracePt t="6511" x="4052888" y="4086225"/>
          <p14:tracePt t="6518" x="4068763" y="4070350"/>
          <p14:tracePt t="6526" x="4084638" y="4038600"/>
          <p14:tracePt t="6536" x="4100513" y="4006850"/>
          <p14:tracePt t="6544" x="4100513" y="3990975"/>
          <p14:tracePt t="6552" x="4100513" y="3975100"/>
          <p14:tracePt t="6560" x="4100513" y="3959225"/>
          <p14:tracePt t="6571" x="4100513" y="3943350"/>
          <p14:tracePt t="6587" x="4100513" y="3927475"/>
          <p14:tracePt t="6603" x="4100513" y="3911600"/>
          <p14:tracePt t="6615" x="4100513" y="3895725"/>
          <p14:tracePt t="6635" x="4100513" y="3879850"/>
          <p14:tracePt t="6651" x="4100513" y="3863975"/>
          <p14:tracePt t="6663" x="4100513" y="3848100"/>
          <p14:tracePt t="6667" x="4116388" y="3832225"/>
          <p14:tracePt t="6671" x="4132263" y="3832225"/>
          <p14:tracePt t="6679" x="4148138" y="3816350"/>
          <p14:tracePt t="6687" x="4164013" y="3816350"/>
          <p14:tracePt t="6699" x="4179888" y="3816350"/>
          <p14:tracePt t="6791" x="4164013" y="3816350"/>
          <p14:tracePt t="6815" x="4164013" y="3832225"/>
          <p14:tracePt t="6819" x="4148138" y="3832225"/>
          <p14:tracePt t="6831" x="4148138" y="3848100"/>
          <p14:tracePt t="6891" x="4132263" y="3848100"/>
          <p14:tracePt t="6919" x="4132263" y="3832225"/>
          <p14:tracePt t="6931" x="4132263" y="3816350"/>
          <p14:tracePt t="6943" x="4148138" y="3800475"/>
          <p14:tracePt t="6955" x="4148138" y="3784600"/>
          <p14:tracePt t="6959" x="4164013" y="3770313"/>
          <p14:tracePt t="6967" x="4179888" y="3754438"/>
          <p14:tracePt t="6971" x="4195763" y="3754438"/>
          <p14:tracePt t="6979" x="4211638" y="3738563"/>
          <p14:tracePt t="6987" x="4227513" y="3722688"/>
          <p14:tracePt t="6993" x="4227513" y="3706813"/>
          <p14:tracePt t="7001" x="4243388" y="3706813"/>
          <p14:tracePt t="7009" x="4259263" y="3690938"/>
          <p14:tracePt t="7083" x="4275138" y="3690938"/>
          <p14:tracePt t="7099" x="4291013" y="3690938"/>
          <p14:tracePt t="7107" x="4306888" y="3690938"/>
          <p14:tracePt t="7119" x="4322763" y="3690938"/>
          <p14:tracePt t="7123" x="4338638" y="3690938"/>
          <p14:tracePt t="7135" x="4354513" y="3690938"/>
          <p14:tracePt t="7143" x="4370388" y="3690938"/>
          <p14:tracePt t="7147" x="4386263" y="3690938"/>
          <p14:tracePt t="7152" x="4402138" y="3690938"/>
          <p14:tracePt t="7159" x="4418013" y="3690938"/>
          <p14:tracePt t="7160" x="4433888" y="3690938"/>
          <p14:tracePt t="7168" x="4497388" y="3690938"/>
          <p14:tracePt t="7176" x="4560888" y="3690938"/>
          <p14:tracePt t="7184" x="4622800" y="3690938"/>
          <p14:tracePt t="7193" x="4686300" y="3690938"/>
          <p14:tracePt t="7201" x="4733925" y="3690938"/>
          <p14:tracePt t="7210" x="4781550" y="3690938"/>
          <p14:tracePt t="7218" x="4797425" y="3690938"/>
          <p14:tracePt t="7226" x="4813300" y="3690938"/>
          <p14:tracePt t="7323" x="4829175" y="3690938"/>
          <p14:tracePt t="7335" x="4829175" y="3706813"/>
          <p14:tracePt t="7347" x="4829175" y="3722688"/>
          <p14:tracePt t="7383" x="4829175" y="3738563"/>
          <p14:tracePt t="7487" x="4845050" y="3754438"/>
          <p14:tracePt t="7499" x="4860925" y="3770313"/>
          <p14:tracePt t="7503" x="4892675" y="3770313"/>
          <p14:tracePt t="7509" x="4908550" y="3770313"/>
          <p14:tracePt t="7510" x="4924425" y="3770313"/>
          <p14:tracePt t="7517" x="4940300" y="3770313"/>
          <p14:tracePt t="7526" x="4972050" y="3770313"/>
          <p14:tracePt t="7527" x="4987925" y="3770313"/>
          <p14:tracePt t="7535" x="5003800" y="3770313"/>
          <p14:tracePt t="7543" x="5019675" y="3770313"/>
          <p14:tracePt t="7543" x="5035550" y="3770313"/>
          <p14:tracePt t="7552" x="5051425" y="3770313"/>
          <p14:tracePt t="7560" x="5067300" y="3770313"/>
          <p14:tracePt t="7568" x="5083175" y="3770313"/>
          <p14:tracePt t="7576" x="5099050" y="3784600"/>
          <p14:tracePt t="7687" x="5114925" y="3784600"/>
          <p14:tracePt t="7695" x="5130800" y="3784600"/>
          <p14:tracePt t="7699" x="5146675" y="3784600"/>
          <p14:tracePt t="7707" x="5162550" y="3784600"/>
          <p14:tracePt t="7715" x="5178425" y="3784600"/>
          <p14:tracePt t="7719" x="5178425" y="3800475"/>
          <p14:tracePt t="7727" x="5192713" y="3800475"/>
          <p14:tracePt t="7735" x="5208588" y="3800475"/>
          <p14:tracePt t="7743" x="5208588" y="3816350"/>
          <p14:tracePt t="7743" x="5224463" y="3816350"/>
          <p14:tracePt t="7751" x="5240338" y="3816350"/>
          <p14:tracePt t="7759" x="5272088" y="3816350"/>
          <p14:tracePt t="7768" x="5303838" y="3816350"/>
          <p14:tracePt t="7776" x="5351463" y="3832225"/>
          <p14:tracePt t="7784" x="5367338" y="3832225"/>
          <p14:tracePt t="7793" x="5399088" y="3832225"/>
          <p14:tracePt t="7801" x="5414963" y="3832225"/>
          <p14:tracePt t="7809" x="5430838" y="3832225"/>
          <p14:tracePt t="7819" x="5446713" y="3832225"/>
          <p14:tracePt t="7827" x="5462588" y="3832225"/>
          <p14:tracePt t="7843" x="5478463" y="3832225"/>
          <p14:tracePt t="7859" x="5494338" y="3832225"/>
          <p14:tracePt t="7871" x="5510213" y="3832225"/>
          <p14:tracePt t="7875" x="5526088" y="3832225"/>
          <p14:tracePt t="7883" x="5541963" y="3832225"/>
          <p14:tracePt t="7891" x="5557838" y="3832225"/>
          <p14:tracePt t="7903" x="5573713" y="3832225"/>
          <p14:tracePt t="7907" x="5589588" y="3832225"/>
          <p14:tracePt t="7919" x="5605463" y="3832225"/>
          <p14:tracePt t="7927" x="5621338" y="3832225"/>
          <p14:tracePt t="7935" x="5637213" y="3832225"/>
          <p14:tracePt t="7939" x="5653088" y="3832225"/>
          <p14:tracePt t="7947" x="5668963" y="3832225"/>
          <p14:tracePt t="7955" x="5684838" y="3832225"/>
          <p14:tracePt t="7961" x="5700713" y="3832225"/>
          <p14:tracePt t="7968" x="5732463" y="3832225"/>
          <p14:tracePt t="7976" x="5764213" y="3832225"/>
          <p14:tracePt t="7984" x="5810250" y="3832225"/>
          <p14:tracePt t="7993" x="5857875" y="3832225"/>
          <p14:tracePt t="8001" x="5889625" y="3832225"/>
          <p14:tracePt t="8009" x="5937250" y="3816350"/>
          <p14:tracePt t="8011" x="5953125" y="3816350"/>
          <p14:tracePt t="8017" x="5969000" y="3816350"/>
          <p14:tracePt t="8026" x="6000750" y="3784600"/>
          <p14:tracePt t="8027" x="6016625" y="3784600"/>
          <p14:tracePt t="8034" x="6032500" y="3784600"/>
          <p14:tracePt t="8042" x="6048375" y="3784600"/>
          <p14:tracePt t="8051" x="6048375" y="3770313"/>
          <p14:tracePt t="8051" x="6064250" y="3770313"/>
          <p14:tracePt t="8059" x="6080125" y="3770313"/>
          <p14:tracePt t="8067" x="6096000" y="3770313"/>
          <p14:tracePt t="8083" x="6111875" y="3770313"/>
          <p14:tracePt t="8087" x="6111875" y="3754438"/>
          <p14:tracePt t="8099" x="6127750" y="3754438"/>
          <p14:tracePt t="8111" x="6127750" y="3738563"/>
          <p14:tracePt t="8116" x="6143625" y="3738563"/>
          <p14:tracePt t="8118" x="6159500" y="3738563"/>
          <p14:tracePt t="8136" x="6175375" y="3738563"/>
          <p14:tracePt t="8147" x="6175375" y="3722688"/>
          <p14:tracePt t="8151" x="6191250" y="3722688"/>
          <p14:tracePt t="8159" x="6207125" y="3722688"/>
          <p14:tracePt t="8172" x="6223000" y="3722688"/>
          <p14:tracePt t="8176" x="6238875" y="3722688"/>
          <p14:tracePt t="8180" x="6238875" y="3706813"/>
          <p14:tracePt t="8184" x="6254750" y="3706813"/>
          <p14:tracePt t="8192" x="6270625" y="3706813"/>
          <p14:tracePt t="8203" x="6286500" y="3706813"/>
          <p14:tracePt t="8209" x="6302375" y="3706813"/>
          <p14:tracePt t="8219" x="6318250" y="3706813"/>
          <p14:tracePt t="8227" x="6334125" y="3690938"/>
          <p14:tracePt t="8235" x="6350000" y="3675063"/>
          <p14:tracePt t="8242" x="6365875" y="3675063"/>
          <p14:tracePt t="8251" x="6381750" y="3675063"/>
          <p14:tracePt t="8259" x="6397625" y="3659188"/>
          <p14:tracePt t="8267" x="6411913" y="3659188"/>
          <p14:tracePt t="8276" x="6427788" y="3643313"/>
          <p14:tracePt t="8284" x="6459538" y="3627438"/>
          <p14:tracePt t="8293" x="6491288" y="3611563"/>
          <p14:tracePt t="8301" x="6523038" y="3595688"/>
          <p14:tracePt t="8309" x="6538913" y="3563938"/>
          <p14:tracePt t="8319" x="6586538" y="3548063"/>
          <p14:tracePt t="8319" x="6602413" y="3548063"/>
          <p14:tracePt t="8326" x="6618288" y="3532188"/>
          <p14:tracePt t="8334" x="6634163" y="3516313"/>
          <p14:tracePt t="8342" x="6665913" y="3500438"/>
          <p14:tracePt t="8351" x="6681788" y="3500438"/>
          <p14:tracePt t="8359" x="6697663" y="3484563"/>
          <p14:tracePt t="8360" x="6713538" y="3468688"/>
          <p14:tracePt t="8372" x="6729413" y="3452813"/>
          <p14:tracePt t="8384" x="6745288" y="3452813"/>
          <p14:tracePt t="8392" x="6761163" y="3452813"/>
          <p14:tracePt t="8395" x="6761163" y="3436938"/>
          <p14:tracePt t="8401" x="6777038" y="3436938"/>
          <p14:tracePt t="8411" x="6792913" y="3421063"/>
          <p14:tracePt t="8420" x="6808788" y="3405188"/>
          <p14:tracePt t="8426" x="6824663" y="3405188"/>
          <p14:tracePt t="8434" x="6840538" y="3389313"/>
          <p14:tracePt t="8443" x="6856413" y="3373438"/>
          <p14:tracePt t="8444" x="6856413" y="3357563"/>
          <p14:tracePt t="8451" x="6872288" y="3341688"/>
          <p14:tracePt t="8452" x="6888163" y="3341688"/>
          <p14:tracePt t="8459" x="6888163" y="3325813"/>
          <p14:tracePt t="8467" x="6904038" y="3325813"/>
          <p14:tracePt t="8468" x="6904038" y="3309938"/>
          <p14:tracePt t="8476" x="6919913" y="3309938"/>
          <p14:tracePt t="8476" x="6919913" y="3294063"/>
          <p14:tracePt t="8484" x="6935788" y="3278188"/>
          <p14:tracePt t="8493" x="6951663" y="3262313"/>
          <p14:tracePt t="8501" x="6983413" y="3246438"/>
          <p14:tracePt t="8509" x="7013575" y="3214688"/>
          <p14:tracePt t="8517" x="7029450" y="3182938"/>
          <p14:tracePt t="8526" x="7045325" y="3167063"/>
          <p14:tracePt t="8534" x="7061200" y="3151188"/>
          <p14:tracePt t="8543" x="7077075" y="3135313"/>
          <p14:tracePt t="8551" x="7108825" y="3103563"/>
          <p14:tracePt t="8560" x="7124700" y="3073400"/>
          <p14:tracePt t="8567" x="7124700" y="3057525"/>
          <p14:tracePt t="8568" x="7140575" y="3025775"/>
          <p14:tracePt t="8576" x="7156450" y="2994025"/>
          <p14:tracePt t="8584" x="7156450" y="2978150"/>
          <p14:tracePt t="8592" x="7172325" y="2962275"/>
          <p14:tracePt t="8601" x="7172325" y="2946400"/>
          <p14:tracePt t="8609" x="7188200" y="2930525"/>
          <p14:tracePt t="8620" x="7204075" y="2930525"/>
          <p14:tracePt t="8644" x="7204075" y="2914650"/>
          <p14:tracePt t="8656" x="7204075" y="2898775"/>
          <p14:tracePt t="8672" x="7219950" y="2882900"/>
          <p14:tracePt t="8684" x="7219950" y="2867025"/>
          <p14:tracePt t="8704" x="7219950" y="2851150"/>
          <p14:tracePt t="8712" x="7235825" y="2851150"/>
          <p14:tracePt t="8716" x="7235825" y="2835275"/>
          <p14:tracePt t="8740" x="7235825" y="2819400"/>
          <p14:tracePt t="8752" x="7235825" y="2803525"/>
          <p14:tracePt t="8760" x="7251700" y="2803525"/>
          <p14:tracePt t="8764" x="7251700" y="2787650"/>
          <p14:tracePt t="8780" x="7267575" y="2771775"/>
          <p14:tracePt t="8807" x="7267575" y="2755900"/>
          <p14:tracePt t="8820" x="7283450" y="2755900"/>
          <p14:tracePt t="8892" x="7299325" y="2755900"/>
          <p14:tracePt t="8904" x="7315200" y="2755900"/>
          <p14:tracePt t="8908" x="7331075" y="2740025"/>
          <p14:tracePt t="8912" x="7346950" y="2740025"/>
          <p14:tracePt t="8917" x="7362825" y="2740025"/>
          <p14:tracePt t="8926" x="7426325" y="2724150"/>
          <p14:tracePt t="8934" x="7458075" y="2708275"/>
          <p14:tracePt t="8943" x="7521575" y="2708275"/>
          <p14:tracePt t="8951" x="7553325" y="2676525"/>
          <p14:tracePt t="8951" x="7585075" y="2676525"/>
          <p14:tracePt t="8959" x="7616825" y="2676525"/>
          <p14:tracePt t="8960" x="7631113" y="2676525"/>
          <p14:tracePt t="8968" x="7646988" y="2676525"/>
          <p14:tracePt t="8968" x="7678738" y="2676525"/>
          <p14:tracePt t="8976" x="7694613" y="2676525"/>
          <p14:tracePt t="8976" x="7710488" y="2676525"/>
          <p14:tracePt t="8984" x="7742238" y="2676525"/>
          <p14:tracePt t="8992" x="7789863" y="2676525"/>
          <p14:tracePt t="9001" x="7821613" y="2676525"/>
          <p14:tracePt t="9009" x="7853363" y="2676525"/>
          <p14:tracePt t="9018" x="7885113" y="2660650"/>
          <p14:tracePt t="9026" x="7916863" y="2660650"/>
          <p14:tracePt t="9034" x="7932738" y="2644775"/>
          <p14:tracePt t="9042" x="7964488" y="2644775"/>
          <p14:tracePt t="9051" x="7980363" y="2628900"/>
          <p14:tracePt t="9059" x="7996238" y="2628900"/>
          <p14:tracePt t="9060" x="7996238" y="2613025"/>
          <p14:tracePt t="9068" x="8027988" y="2613025"/>
          <p14:tracePt t="9076" x="8043863" y="2613025"/>
          <p14:tracePt t="9084" x="8059738" y="2613025"/>
          <p14:tracePt t="9092" x="8091488" y="2613025"/>
          <p14:tracePt t="9101" x="8139113" y="2613025"/>
          <p14:tracePt t="9110" x="8186738" y="2613025"/>
          <p14:tracePt t="9117" x="8280400" y="2613025"/>
          <p14:tracePt t="9126" x="8359775" y="2613025"/>
          <p14:tracePt t="9134" x="8455025" y="2597150"/>
          <p14:tracePt t="9142" x="8582025" y="2581275"/>
          <p14:tracePt t="9151" x="8677275" y="2581275"/>
          <p14:tracePt t="9151" x="8756650" y="2565400"/>
          <p14:tracePt t="9159" x="8804275" y="2565400"/>
          <p14:tracePt t="9160" x="8836025" y="2565400"/>
          <p14:tracePt t="9167" x="8866188" y="2565400"/>
          <p14:tracePt t="9168" x="8897938" y="2565400"/>
          <p14:tracePt t="9176" x="8913813" y="2565400"/>
          <p14:tracePt t="9184" x="8977313" y="2565400"/>
          <p14:tracePt t="9194" x="9009063" y="2565400"/>
          <p14:tracePt t="9201" x="9040813" y="2565400"/>
          <p14:tracePt t="9209" x="9072563" y="2565400"/>
          <p14:tracePt t="9217" x="9088438" y="2565400"/>
          <p14:tracePt t="9226" x="9120188" y="2581275"/>
          <p14:tracePt t="9234" x="9136063" y="2581275"/>
          <p14:tracePt t="9243" x="9167813" y="2597150"/>
          <p14:tracePt t="9251" x="9199563" y="2597150"/>
          <p14:tracePt t="9259" x="9215438" y="2613025"/>
          <p14:tracePt t="9260" x="9231313" y="2613025"/>
          <p14:tracePt t="9268" x="9247188" y="2628900"/>
          <p14:tracePt t="9276" x="9263063" y="2644775"/>
          <p14:tracePt t="9284" x="9310688" y="2660650"/>
          <p14:tracePt t="9294" x="9358313" y="2676525"/>
          <p14:tracePt t="9301" x="9390063" y="2692400"/>
          <p14:tracePt t="9309" x="9451975" y="2708275"/>
          <p14:tracePt t="9317" x="9499600" y="2708275"/>
          <p14:tracePt t="9326" x="9563100" y="2724150"/>
          <p14:tracePt t="9334" x="9610725" y="2740025"/>
          <p14:tracePt t="9342" x="9690100" y="2740025"/>
          <p14:tracePt t="9351" x="9769475" y="2755900"/>
          <p14:tracePt t="9351" x="9801225" y="2771775"/>
          <p14:tracePt t="9359" x="9848850" y="2787650"/>
          <p14:tracePt t="9368" x="9975850" y="2803525"/>
          <p14:tracePt t="9368" x="10039350" y="2835275"/>
          <p14:tracePt t="9376" x="10101263" y="2851150"/>
          <p14:tracePt t="9376" x="10180638" y="2867025"/>
          <p14:tracePt t="9384" x="10339388" y="2898775"/>
          <p14:tracePt t="9392" x="10466388" y="2914650"/>
          <p14:tracePt t="9401" x="10609263" y="2930525"/>
          <p14:tracePt t="9409" x="10702925" y="2930525"/>
          <p14:tracePt t="9417" x="10750550" y="2930525"/>
          <p14:tracePt t="9426" x="10798175" y="2930525"/>
          <p14:tracePt t="9434" x="10829925" y="2930525"/>
          <p14:tracePt t="9443" x="10861675" y="2930525"/>
          <p14:tracePt t="9451" x="10877550" y="2930525"/>
          <p14:tracePt t="9459" x="10893425" y="2930525"/>
          <p14:tracePt t="9460" x="10909300" y="2930525"/>
          <p14:tracePt t="9468" x="10925175" y="2930525"/>
          <p14:tracePt t="9476" x="10941050" y="2930525"/>
          <p14:tracePt t="9484" x="10956925" y="2930525"/>
          <p14:tracePt t="9492" x="10972800" y="2930525"/>
          <p14:tracePt t="9531" x="10925175" y="2930525"/>
          <p14:tracePt t="9535" x="10877550" y="2914650"/>
          <p14:tracePt t="9543" x="10798175" y="2898775"/>
          <p14:tracePt t="9551" x="10656888" y="2882900"/>
          <p14:tracePt t="9551" x="10561638" y="2867025"/>
          <p14:tracePt t="9559" x="10450513" y="2851150"/>
          <p14:tracePt t="9559" x="10339388" y="2835275"/>
          <p14:tracePt t="9567" x="10228263" y="2819400"/>
          <p14:tracePt t="9568" x="10133013" y="2803525"/>
          <p14:tracePt t="9576" x="10023475" y="2771775"/>
          <p14:tracePt t="9576" x="9912350" y="2755900"/>
          <p14:tracePt t="9584" x="9690100" y="2692400"/>
          <p14:tracePt t="9592" x="9483725" y="2644775"/>
          <p14:tracePt t="9602" x="9278938" y="2597150"/>
          <p14:tracePt t="9609" x="9120188" y="2549525"/>
          <p14:tracePt t="9617" x="8961438" y="2486025"/>
          <p14:tracePt t="9626" x="8836025" y="2438400"/>
          <p14:tracePt t="9634" x="8756650" y="2406650"/>
          <p14:tracePt t="9642" x="8693150" y="2376488"/>
          <p14:tracePt t="9651" x="8645525" y="2344738"/>
          <p14:tracePt t="9651" x="8629650" y="2312988"/>
          <p14:tracePt t="9659" x="8597900" y="2312988"/>
          <p14:tracePt t="9660" x="8582025" y="2297113"/>
          <p14:tracePt t="9668" x="8566150" y="2281238"/>
          <p14:tracePt t="9668" x="8550275" y="2281238"/>
          <p14:tracePt t="9676" x="8550275" y="2265363"/>
          <p14:tracePt t="9676" x="8534400" y="2265363"/>
          <p14:tracePt t="9684" x="8518525" y="2249488"/>
          <p14:tracePt t="9692" x="8486775" y="2233613"/>
          <p14:tracePt t="9701" x="8470900" y="2217738"/>
          <p14:tracePt t="9709" x="8439150" y="2185988"/>
          <p14:tracePt t="9717" x="8423275" y="2170113"/>
          <p14:tracePt t="9726" x="8407400" y="2154238"/>
          <p14:tracePt t="9734" x="8391525" y="2154238"/>
          <p14:tracePt t="9742" x="8375650" y="2122488"/>
          <p14:tracePt t="9751" x="8359775" y="2122488"/>
          <p14:tracePt t="9759" x="8343900" y="2122488"/>
          <p14:tracePt t="9768" x="8328025" y="2106613"/>
          <p14:tracePt t="9776" x="8312150" y="2106613"/>
          <p14:tracePt t="9784" x="8296275" y="2090738"/>
          <p14:tracePt t="9792" x="8280400" y="2090738"/>
          <p14:tracePt t="9801" x="8264525" y="2058988"/>
          <p14:tracePt t="9809" x="8248650" y="2058988"/>
          <p14:tracePt t="9817" x="8232775" y="2043113"/>
          <p14:tracePt t="9826" x="8218488" y="2027238"/>
          <p14:tracePt t="9834" x="8202613" y="2027238"/>
          <p14:tracePt t="9842" x="8170863" y="2011363"/>
          <p14:tracePt t="9851" x="8154988" y="1995488"/>
          <p14:tracePt t="9851" x="8139113" y="1995488"/>
          <p14:tracePt t="9859" x="8123238" y="1995488"/>
          <p14:tracePt t="9868" x="8107363" y="1979613"/>
          <p14:tracePt t="9876" x="8091488" y="1979613"/>
          <p14:tracePt t="9888" x="8075613" y="1963738"/>
          <p14:tracePt t="9944" x="8075613" y="1947863"/>
          <p14:tracePt t="9964" x="8075613" y="1931988"/>
          <p14:tracePt t="9972" x="8091488" y="1931988"/>
          <p14:tracePt t="9991" x="8107363" y="1931988"/>
          <p14:tracePt t="9999" x="8123238" y="1931988"/>
          <p14:tracePt t="10007" x="8123238" y="1916113"/>
          <p14:tracePt t="10015" x="8139113" y="1916113"/>
          <p14:tracePt t="10140" x="8154988" y="1916113"/>
          <p14:tracePt t="10168" x="8154988" y="1931988"/>
          <p14:tracePt t="10180" x="8154988" y="1947863"/>
          <p14:tracePt t="10253" x="8170863" y="1947863"/>
          <p14:tracePt t="10256" x="8186738" y="1947863"/>
          <p14:tracePt t="10264" x="8202613" y="1931988"/>
          <p14:tracePt t="10273" x="8202613" y="1916113"/>
          <p14:tracePt t="10276" x="8218488" y="1916113"/>
          <p14:tracePt t="10284" x="8218488" y="1900238"/>
          <p14:tracePt t="10293" x="8232775" y="1884363"/>
          <p14:tracePt t="10293" x="8248650" y="1868488"/>
          <p14:tracePt t="10301" x="8248650" y="1852613"/>
          <p14:tracePt t="10301" x="8264525" y="1852613"/>
          <p14:tracePt t="10309" x="8280400" y="1820863"/>
          <p14:tracePt t="10318" x="8296275" y="1804988"/>
          <p14:tracePt t="10326" x="8312150" y="1773238"/>
          <p14:tracePt t="10334" x="8328025" y="1741488"/>
          <p14:tracePt t="10342" x="8343900" y="1711325"/>
          <p14:tracePt t="10351" x="8375650" y="1663700"/>
          <p14:tracePt t="10359" x="8391525" y="1647825"/>
          <p14:tracePt t="10367" x="8407400" y="1631950"/>
          <p14:tracePt t="10376" x="8407400" y="1616075"/>
          <p14:tracePt t="10384" x="8423275" y="1600200"/>
          <p14:tracePt t="10385" x="8439150" y="1600200"/>
          <p14:tracePt t="10393" x="8439150" y="1584325"/>
          <p14:tracePt t="10410" x="8439150" y="1568450"/>
          <p14:tracePt t="10417" x="8455025" y="1568450"/>
          <p14:tracePt t="10433" x="8455025" y="1552575"/>
          <p14:tracePt t="10445" x="8470900" y="1552575"/>
          <p14:tracePt t="10457" x="8470900" y="1536700"/>
          <p14:tracePt t="10461" x="8470900" y="1520825"/>
          <p14:tracePt t="10477" x="8486775" y="1520825"/>
          <p14:tracePt t="10485" x="8486775" y="1504950"/>
          <p14:tracePt t="10497" x="8502650" y="1504950"/>
          <p14:tracePt t="10509" x="8502650" y="1489075"/>
          <p14:tracePt t="10517" x="8518525" y="1489075"/>
          <p14:tracePt t="10541" x="8518525" y="1473200"/>
          <p14:tracePt t="10545" x="8534400" y="1473200"/>
          <p14:tracePt t="10551" x="8534400" y="1457325"/>
          <p14:tracePt t="10560" x="8550275" y="1457325"/>
          <p14:tracePt t="10585" x="8550275" y="1441450"/>
          <p14:tracePt t="10594" x="8566150" y="1441450"/>
          <p14:tracePt t="10605" x="8582025" y="1441450"/>
          <p14:tracePt t="10613" x="8582025" y="1425575"/>
          <p14:tracePt t="10633" x="8597900" y="1409700"/>
          <p14:tracePt t="10777" x="8597900" y="1425575"/>
          <p14:tracePt t="10785" x="8582025" y="1441450"/>
          <p14:tracePt t="10789" x="8566150" y="1441450"/>
          <p14:tracePt t="10793" x="8550275" y="1473200"/>
          <p14:tracePt t="10801" x="8550275" y="1489075"/>
          <p14:tracePt t="10802" x="8534400" y="1504950"/>
          <p14:tracePt t="10809" x="8518525" y="1520825"/>
          <p14:tracePt t="10810" x="8518525" y="1536700"/>
          <p14:tracePt t="10817" x="8470900" y="1600200"/>
          <p14:tracePt t="10826" x="8470900" y="1631950"/>
          <p14:tracePt t="10834" x="8455025" y="1663700"/>
          <p14:tracePt t="10843" x="8439150" y="1679575"/>
          <p14:tracePt t="10851" x="8423275" y="1711325"/>
          <p14:tracePt t="10859" x="8407400" y="1725613"/>
          <p14:tracePt t="10868" x="8407400" y="1757363"/>
          <p14:tracePt t="10876" x="8375650" y="1773238"/>
          <p14:tracePt t="10885" x="8375650" y="1789113"/>
          <p14:tracePt t="10894" x="8359775" y="1789113"/>
          <p14:tracePt t="10901" x="8359775" y="1804988"/>
          <p14:tracePt t="10909" x="8343900" y="1820863"/>
          <p14:tracePt t="10910" x="8343900" y="1836738"/>
          <p14:tracePt t="10918" x="8328025" y="1852613"/>
          <p14:tracePt t="10926" x="8312150" y="1884363"/>
          <p14:tracePt t="10934" x="8296275" y="1900238"/>
          <p14:tracePt t="10942" x="8296275" y="1916113"/>
          <p14:tracePt t="10951" x="8280400" y="1947863"/>
          <p14:tracePt t="10959" x="8280400" y="1963738"/>
          <p14:tracePt t="10968" x="8264525" y="1979613"/>
          <p14:tracePt t="10969" x="8248650" y="1979613"/>
          <p14:tracePt t="10976" x="8248650" y="1995488"/>
          <p14:tracePt t="10977" x="8248650" y="2011363"/>
          <p14:tracePt t="10984" x="8232775" y="2011363"/>
          <p14:tracePt t="10985" x="8232775" y="2027238"/>
          <p14:tracePt t="10993" x="8232775" y="2043113"/>
          <p14:tracePt t="10994" x="8218488" y="2058988"/>
          <p14:tracePt t="11001" x="8218488" y="2074863"/>
          <p14:tracePt t="11009" x="8202613" y="2090738"/>
          <p14:tracePt t="11010" x="8186738" y="2106613"/>
          <p14:tracePt t="11018" x="8186738" y="2122488"/>
          <p14:tracePt t="11026" x="8170863" y="2138363"/>
          <p14:tracePt t="11065" x="8170863" y="2154238"/>
          <p14:tracePt t="11189" x="8170863" y="2138363"/>
          <p14:tracePt t="11193" x="8202613" y="2138363"/>
          <p14:tracePt t="11201" x="8202613" y="2122488"/>
          <p14:tracePt t="11201" x="8218488" y="2106613"/>
          <p14:tracePt t="11209" x="8264525" y="2058988"/>
          <p14:tracePt t="11218" x="8312150" y="2027238"/>
          <p14:tracePt t="11226" x="8375650" y="1979613"/>
          <p14:tracePt t="11234" x="8407400" y="1931988"/>
          <p14:tracePt t="11243" x="8439150" y="1900238"/>
          <p14:tracePt t="11251" x="8470900" y="1852613"/>
          <p14:tracePt t="11259" x="8486775" y="1836738"/>
          <p14:tracePt t="11267" x="8502650" y="1804988"/>
          <p14:tracePt t="11276" x="8534400" y="1789113"/>
          <p14:tracePt t="11277" x="8550275" y="1789113"/>
          <p14:tracePt t="11284" x="8550275" y="1773238"/>
          <p14:tracePt t="11285" x="8566150" y="1757363"/>
          <p14:tracePt t="11294" x="8566150" y="1741488"/>
          <p14:tracePt t="11301" x="8597900" y="1741488"/>
          <p14:tracePt t="11301" x="8597900" y="1725613"/>
          <p14:tracePt t="11309" x="8613775" y="1695450"/>
          <p14:tracePt t="11318" x="8645525" y="1679575"/>
          <p14:tracePt t="11326" x="8645525" y="1663700"/>
          <p14:tracePt t="11334" x="8661400" y="1647825"/>
          <p14:tracePt t="11343" x="8661400" y="1631950"/>
          <p14:tracePt t="11351" x="8677275" y="1631950"/>
          <p14:tracePt t="11359" x="8677275" y="1616075"/>
          <p14:tracePt t="11367" x="8693150" y="1616075"/>
          <p14:tracePt t="11385" x="8693150" y="1600200"/>
          <p14:tracePt t="11393" x="8693150" y="1584325"/>
          <p14:tracePt t="11417" x="8693150" y="1568450"/>
          <p14:tracePt t="11421" x="8709025" y="1568450"/>
          <p14:tracePt t="11433" x="8709025" y="1552575"/>
          <p14:tracePt t="11445" x="8724900" y="1536700"/>
          <p14:tracePt t="11461" x="8724900" y="1520825"/>
          <p14:tracePt t="11469" x="8724900" y="1504950"/>
          <p14:tracePt t="11481" x="8724900" y="1489075"/>
          <p14:tracePt t="11484" x="8740775" y="1489075"/>
          <p14:tracePt t="11501" x="8740775" y="1473200"/>
          <p14:tracePt t="11537" x="8740775" y="1457325"/>
          <p14:tracePt t="11545" x="8756650" y="1457325"/>
          <p14:tracePt t="12814" x="8756650" y="1441450"/>
          <p14:tracePt t="12822" x="8772525" y="1441450"/>
          <p14:tracePt t="12826" x="8788400" y="1441450"/>
          <p14:tracePt t="12834" x="8820150" y="1441450"/>
          <p14:tracePt t="12835" x="8866188" y="1441450"/>
          <p14:tracePt t="12842" x="8961438" y="1441450"/>
          <p14:tracePt t="12851" x="9072563" y="1441450"/>
          <p14:tracePt t="12859" x="9199563" y="1441450"/>
          <p14:tracePt t="12867" x="9326563" y="1441450"/>
          <p14:tracePt t="12876" x="9437688" y="1441450"/>
          <p14:tracePt t="12884" x="9547225" y="1441450"/>
          <p14:tracePt t="12893" x="9626600" y="1441450"/>
          <p14:tracePt t="12894" x="9674225" y="1441450"/>
          <p14:tracePt t="12901" x="9690100" y="1441450"/>
          <p14:tracePt t="12911" x="9737725" y="1441450"/>
          <p14:tracePt t="12918" x="9753600" y="1441450"/>
          <p14:tracePt t="12926" x="9769475" y="1441450"/>
          <p14:tracePt t="12958" x="9785350" y="1441450"/>
          <p14:tracePt t="12974" x="9801225" y="1441450"/>
          <p14:tracePt t="12978" x="9817100" y="1441450"/>
          <p14:tracePt t="12984" x="9832975" y="1441450"/>
          <p14:tracePt t="12993" x="9848850" y="1425575"/>
          <p14:tracePt t="13001" x="9864725" y="1425575"/>
          <p14:tracePt t="13001" x="9880600" y="1425575"/>
          <p14:tracePt t="13011" x="9912350" y="1409700"/>
          <p14:tracePt t="13017" x="9928225" y="1409700"/>
          <p14:tracePt t="13018" x="9944100" y="1409700"/>
          <p14:tracePt t="13026" x="9959975" y="1409700"/>
          <p14:tracePt t="13026" x="9975850" y="1409700"/>
          <p14:tracePt t="13035" x="9991725" y="1393825"/>
          <p14:tracePt t="13043" x="10023475" y="1393825"/>
          <p14:tracePt t="13051" x="10039350" y="1377950"/>
          <p14:tracePt t="13059" x="10055225" y="1377950"/>
          <p14:tracePt t="13067" x="10069513" y="1362075"/>
          <p14:tracePt t="13076" x="10085388" y="1362075"/>
          <p14:tracePt t="13147" x="10069513" y="1362075"/>
          <p14:tracePt t="13150" x="10069513" y="1377950"/>
          <p14:tracePt t="13154" x="10055225" y="1393825"/>
          <p14:tracePt t="13159" x="10039350" y="1425575"/>
          <p14:tracePt t="13168" x="10007600" y="1473200"/>
          <p14:tracePt t="13176" x="9959975" y="1552575"/>
          <p14:tracePt t="13184" x="9912350" y="1616075"/>
          <p14:tracePt t="13193" x="9880600" y="1647825"/>
          <p14:tracePt t="13201" x="9864725" y="1679575"/>
          <p14:tracePt t="13202" x="9864725" y="1695450"/>
          <p14:tracePt t="13219" x="9864725" y="1711325"/>
          <p14:tracePt t="13250" x="9864725" y="1725613"/>
          <p14:tracePt t="13258" x="9848850" y="1725613"/>
          <p14:tracePt t="13266" x="9832975" y="1725613"/>
          <p14:tracePt t="13274" x="9817100" y="1725613"/>
          <p14:tracePt t="13282" x="9801225" y="1725613"/>
          <p14:tracePt t="13286" x="9801225" y="1711325"/>
          <p14:tracePt t="13293" x="9785350" y="1711325"/>
          <p14:tracePt t="13301" x="9769475" y="1711325"/>
          <p14:tracePt t="13309" x="9769475" y="1695450"/>
          <p14:tracePt t="13310" x="9753600" y="1695450"/>
          <p14:tracePt t="13522" x="9737725" y="1695450"/>
          <p14:tracePt t="13534" x="9737725" y="1711325"/>
          <p14:tracePt t="13538" x="9721850" y="1711325"/>
          <p14:tracePt t="13546" x="9705975" y="1725613"/>
          <p14:tracePt t="13558" x="9690100" y="1741488"/>
          <p14:tracePt t="13574" x="9674225" y="1757363"/>
          <p14:tracePt t="13594" x="9674225" y="1773238"/>
          <p14:tracePt t="13598" x="9658350" y="1773238"/>
          <p14:tracePt t="13601" x="9642475" y="1789113"/>
          <p14:tracePt t="13622" x="9626600" y="1789113"/>
          <p14:tracePt t="13638" x="9610725" y="1789113"/>
          <p14:tracePt t="13646" x="9610725" y="1804988"/>
          <p14:tracePt t="13650" x="9594850" y="1804988"/>
          <p14:tracePt t="13658" x="9578975" y="1804988"/>
          <p14:tracePt t="13670" x="9563100" y="1804988"/>
          <p14:tracePt t="13674" x="9563100" y="1820863"/>
          <p14:tracePt t="13686" x="9547225" y="1820863"/>
          <p14:tracePt t="13694" x="9531350" y="1836738"/>
          <p14:tracePt t="13698" x="9515475" y="1836738"/>
          <p14:tracePt t="13701" x="9499600" y="1852613"/>
          <p14:tracePt t="13710" x="9483725" y="1868488"/>
          <p14:tracePt t="13719" x="9467850" y="1884363"/>
          <p14:tracePt t="13726" x="9451975" y="1884363"/>
          <p14:tracePt t="13734" x="9437688" y="1900238"/>
          <p14:tracePt t="13742" x="9421813" y="1916113"/>
          <p14:tracePt t="13754" x="9405938" y="1931988"/>
          <p14:tracePt t="13762" x="9390063" y="1931988"/>
          <p14:tracePt t="13770" x="9374188" y="1931988"/>
          <p14:tracePt t="13782" x="9358313" y="1931988"/>
          <p14:tracePt t="13790" x="9342438" y="1947863"/>
          <p14:tracePt t="13793" x="9326563" y="1947863"/>
          <p14:tracePt t="13802" x="9310688" y="1947863"/>
          <p14:tracePt t="13810" x="9294813" y="1947863"/>
          <p14:tracePt t="13818" x="9278938" y="1947863"/>
          <p14:tracePt t="13826" x="9263063" y="1947863"/>
          <p14:tracePt t="13826" x="9263063" y="1963738"/>
          <p14:tracePt t="13834" x="9247188" y="1963738"/>
          <p14:tracePt t="13834" x="9231313" y="1963738"/>
          <p14:tracePt t="13842" x="9199563" y="1979613"/>
          <p14:tracePt t="13851" x="9167813" y="1979613"/>
          <p14:tracePt t="13859" x="9136063" y="1995488"/>
          <p14:tracePt t="13867" x="9088438" y="2027238"/>
          <p14:tracePt t="13876" x="9040813" y="2043113"/>
          <p14:tracePt t="13884" x="8993188" y="2074863"/>
          <p14:tracePt t="13893" x="8945563" y="2106613"/>
          <p14:tracePt t="13901" x="8882063" y="2138363"/>
          <p14:tracePt t="13909" x="8850313" y="2170113"/>
          <p14:tracePt t="13910" x="8820150" y="2185988"/>
          <p14:tracePt t="13918" x="8772525" y="2217738"/>
          <p14:tracePt t="13926" x="8756650" y="2233613"/>
          <p14:tracePt t="13934" x="8724900" y="2265363"/>
          <p14:tracePt t="13942" x="8677275" y="2297113"/>
          <p14:tracePt t="13951" x="8661400" y="2312988"/>
          <p14:tracePt t="13959" x="8645525" y="2312988"/>
          <p14:tracePt t="13967" x="8629650" y="2328863"/>
          <p14:tracePt t="13978" x="8613775" y="2328863"/>
          <p14:tracePt t="14010" x="8597900" y="2328863"/>
          <p14:tracePt t="14034" x="8582025" y="2328863"/>
          <p14:tracePt t="14046" x="8566150" y="2328863"/>
          <p14:tracePt t="14054" x="8550275" y="2328863"/>
          <p14:tracePt t="14062" x="8534400" y="2344738"/>
          <p14:tracePt t="14065" x="8534400" y="2360613"/>
          <p14:tracePt t="14074" x="8518525" y="2360613"/>
          <p14:tracePt t="14078" x="8518525" y="2376488"/>
          <p14:tracePt t="14084" x="8502650" y="2376488"/>
          <p14:tracePt t="14092" x="8502650" y="2392363"/>
          <p14:tracePt t="14178" x="8518525" y="2376488"/>
          <p14:tracePt t="14181" x="8534400" y="2360613"/>
          <p14:tracePt t="14186" x="8550275" y="2344738"/>
          <p14:tracePt t="14192" x="8597900" y="2328863"/>
          <p14:tracePt t="14201" x="8645525" y="2297113"/>
          <p14:tracePt t="14209" x="8724900" y="2249488"/>
          <p14:tracePt t="14210" x="8756650" y="2217738"/>
          <p14:tracePt t="14217" x="8788400" y="2201863"/>
          <p14:tracePt t="14218" x="8820150" y="2170113"/>
          <p14:tracePt t="14226" x="8866188" y="2154238"/>
          <p14:tracePt t="14226" x="8897938" y="2122488"/>
          <p14:tracePt t="14234" x="8929688" y="2106613"/>
          <p14:tracePt t="14243" x="9040813" y="2043113"/>
          <p14:tracePt t="14251" x="9088438" y="2011363"/>
          <p14:tracePt t="14259" x="9136063" y="1979613"/>
          <p14:tracePt t="14268" x="9167813" y="1963738"/>
          <p14:tracePt t="14276" x="9199563" y="1947863"/>
          <p14:tracePt t="14286" x="9215438" y="1947863"/>
          <p14:tracePt t="14328" x="9231313" y="1931988"/>
          <p14:tracePt t="14339" x="9247188" y="1931988"/>
          <p14:tracePt t="14351" x="9263063" y="1931988"/>
          <p14:tracePt t="14355" x="9263063" y="1916113"/>
          <p14:tracePt t="14371" x="9278938" y="1900238"/>
          <p14:tracePt t="14374" x="9294813" y="1900238"/>
          <p14:tracePt t="14379" x="9294813" y="1884363"/>
          <p14:tracePt t="14387" x="9310688" y="1884363"/>
          <p14:tracePt t="14415" x="9310688" y="1868488"/>
          <p14:tracePt t="14427" x="9326563" y="1868488"/>
          <p14:tracePt t="14439" x="9326563" y="1852613"/>
          <p14:tracePt t="14451" x="9342438" y="1852613"/>
          <p14:tracePt t="14471" x="9358313" y="1852613"/>
          <p14:tracePt t="15623" x="9342438" y="1852613"/>
          <p14:tracePt t="15627" x="9326563" y="1868488"/>
          <p14:tracePt t="15634" x="9294813" y="1884363"/>
          <p14:tracePt t="15643" x="9278938" y="1900238"/>
          <p14:tracePt t="15651" x="9263063" y="1900238"/>
          <p14:tracePt t="15651" x="9247188" y="1916113"/>
          <p14:tracePt t="15659" x="9215438" y="1931988"/>
          <p14:tracePt t="15668" x="9183688" y="1947863"/>
          <p14:tracePt t="15676" x="9151938" y="1963738"/>
          <p14:tracePt t="15684" x="9120188" y="1979613"/>
          <p14:tracePt t="15693" x="9104313" y="1995488"/>
          <p14:tracePt t="15701" x="9088438" y="1995488"/>
          <p14:tracePt t="15709" x="9072563" y="2011363"/>
          <p14:tracePt t="15718" x="9056688" y="2027238"/>
          <p14:tracePt t="15726" x="9040813" y="2027238"/>
          <p14:tracePt t="15734" x="9040813" y="2043113"/>
          <p14:tracePt t="15735" x="9024938" y="2043113"/>
          <p14:tracePt t="15743" x="9024938" y="2058988"/>
          <p14:tracePt t="15751" x="9009063" y="2058988"/>
          <p14:tracePt t="15751" x="8993188" y="2058988"/>
          <p14:tracePt t="15759" x="8977313" y="2074863"/>
          <p14:tracePt t="15767" x="8961438" y="2090738"/>
          <p14:tracePt t="15776" x="8929688" y="2106613"/>
          <p14:tracePt t="15784" x="8913813" y="2122488"/>
          <p14:tracePt t="15793" x="8882063" y="2154238"/>
          <p14:tracePt t="15801" x="8866188" y="2170113"/>
          <p14:tracePt t="15809" x="8836025" y="2185988"/>
          <p14:tracePt t="15818" x="8820150" y="2217738"/>
          <p14:tracePt t="15826" x="8788400" y="2233613"/>
          <p14:tracePt t="15834" x="8772525" y="2265363"/>
          <p14:tracePt t="15835" x="8756650" y="2265363"/>
          <p14:tracePt t="15844" x="8740775" y="2312988"/>
          <p14:tracePt t="15851" x="8724900" y="2328863"/>
          <p14:tracePt t="15852" x="8709025" y="2328863"/>
          <p14:tracePt t="15859" x="8709025" y="2344738"/>
          <p14:tracePt t="15860" x="8709025" y="2360613"/>
          <p14:tracePt t="15868" x="8693150" y="2376488"/>
          <p14:tracePt t="15876" x="8693150" y="2392363"/>
          <p14:tracePt t="15885" x="8677275" y="2392363"/>
          <p14:tracePt t="15893" x="8677275" y="2406650"/>
          <p14:tracePt t="16692" x="8661400" y="2406650"/>
          <p14:tracePt t="16696" x="8645525" y="2422525"/>
          <p14:tracePt t="16701" x="8613775" y="2454275"/>
          <p14:tracePt t="16709" x="8439150" y="2597150"/>
          <p14:tracePt t="16717" x="8218488" y="2787650"/>
          <p14:tracePt t="16726" x="8012113" y="2962275"/>
          <p14:tracePt t="16734" x="7837488" y="3135313"/>
          <p14:tracePt t="16742" x="7678738" y="3294063"/>
          <p14:tracePt t="16751" x="7585075" y="3436938"/>
          <p14:tracePt t="16752" x="7553325" y="3468688"/>
          <p14:tracePt t="16759" x="7553325" y="3500438"/>
          <p14:tracePt t="16768" x="7521575" y="3563938"/>
          <p14:tracePt t="16769" x="7505700" y="3595688"/>
          <p14:tracePt t="16776" x="7505700" y="3611563"/>
          <p14:tracePt t="16776" x="7505700" y="3627438"/>
          <p14:tracePt t="16784" x="7505700" y="3643313"/>
          <p14:tracePt t="16793" x="7505700" y="3675063"/>
          <p14:tracePt t="16801" x="7521575" y="3675063"/>
          <p14:tracePt t="16809" x="7537450" y="3690938"/>
          <p14:tracePt t="16818" x="7569200" y="3690938"/>
          <p14:tracePt t="16820" x="7585075" y="3690938"/>
          <p14:tracePt t="16826" x="7616825" y="3690938"/>
          <p14:tracePt t="16834" x="7631113" y="3690938"/>
          <p14:tracePt t="16842" x="7662863" y="3690938"/>
          <p14:tracePt t="16843" x="7694613" y="3690938"/>
          <p14:tracePt t="16851" x="7710488" y="3690938"/>
          <p14:tracePt t="16851" x="7742238" y="3690938"/>
          <p14:tracePt t="16859" x="7758113" y="3690938"/>
          <p14:tracePt t="16859" x="7789863" y="3690938"/>
          <p14:tracePt t="16868" x="7885113" y="3690938"/>
          <p14:tracePt t="16876" x="7916863" y="3690938"/>
          <p14:tracePt t="16877" x="7948613" y="3675063"/>
          <p14:tracePt t="16884" x="7996238" y="3675063"/>
          <p14:tracePt t="16892" x="8107363" y="3627438"/>
          <p14:tracePt t="16901" x="8154988" y="3627438"/>
          <p14:tracePt t="16909" x="8218488" y="3595688"/>
          <p14:tracePt t="16917" x="8280400" y="3579813"/>
          <p14:tracePt t="16926" x="8343900" y="3563938"/>
          <p14:tracePt t="16934" x="8391525" y="3548063"/>
          <p14:tracePt t="16943" x="8439150" y="3548063"/>
          <p14:tracePt t="16945" x="8470900" y="3548063"/>
          <p14:tracePt t="16951" x="8502650" y="3548063"/>
          <p14:tracePt t="16960" x="8597900" y="3516313"/>
          <p14:tracePt t="16968" x="8661400" y="3500438"/>
          <p14:tracePt t="16976" x="8693150" y="3484563"/>
          <p14:tracePt t="16976" x="8724900" y="3452813"/>
          <p14:tracePt t="16984" x="8756650" y="3436938"/>
          <p14:tracePt t="16992" x="8836025" y="3373438"/>
          <p14:tracePt t="17001" x="8897938" y="3341688"/>
          <p14:tracePt t="17009" x="8913813" y="3309938"/>
          <p14:tracePt t="17017" x="8913813" y="3278188"/>
          <p14:tracePt t="17026" x="8929688" y="3262313"/>
          <p14:tracePt t="17040" x="8945563" y="3246438"/>
          <p14:tracePt t="17084" x="8945563" y="3230563"/>
          <p14:tracePt t="17088" x="8945563" y="3214688"/>
          <p14:tracePt t="17096" x="8945563" y="3198813"/>
          <p14:tracePt t="17101" x="8945563" y="3182938"/>
          <p14:tracePt t="17109" x="8945563" y="3151188"/>
          <p14:tracePt t="17117" x="8961438" y="3119438"/>
          <p14:tracePt t="17126" x="8961438" y="3103563"/>
          <p14:tracePt t="17134" x="8977313" y="3087688"/>
          <p14:tracePt t="17144" x="8977313" y="3073400"/>
          <p14:tracePt t="17151" x="8993188" y="3057525"/>
          <p14:tracePt t="17159" x="9009063" y="3041650"/>
          <p14:tracePt t="17159" x="9009063" y="3025775"/>
          <p14:tracePt t="17168" x="9024938" y="3009900"/>
          <p14:tracePt t="17176" x="9056688" y="2978150"/>
          <p14:tracePt t="17184" x="9088438" y="2962275"/>
          <p14:tracePt t="17184" x="9120188" y="2946400"/>
          <p14:tracePt t="17193" x="9167813" y="2914650"/>
          <p14:tracePt t="17201" x="9231313" y="2867025"/>
          <p14:tracePt t="17209" x="9294813" y="2835275"/>
          <p14:tracePt t="17217" x="9326563" y="2803525"/>
          <p14:tracePt t="17226" x="9374188" y="2803525"/>
          <p14:tracePt t="17234" x="9405938" y="2787650"/>
          <p14:tracePt t="17243" x="9437688" y="2787650"/>
          <p14:tracePt t="17252" x="9451975" y="2787650"/>
          <p14:tracePt t="17268" x="9467850" y="2787650"/>
          <p14:tracePt t="17272" x="9467850" y="2771775"/>
          <p14:tracePt t="17280" x="9483725" y="2771775"/>
          <p14:tracePt t="17285" x="9483725" y="2755900"/>
          <p14:tracePt t="17293" x="9515475" y="2755900"/>
          <p14:tracePt t="17301" x="9547225" y="2724150"/>
          <p14:tracePt t="17309" x="9563100" y="2708275"/>
          <p14:tracePt t="17318" x="9578975" y="2692400"/>
          <p14:tracePt t="17326" x="9594850" y="2692400"/>
          <p14:tracePt t="17334" x="9594850" y="2660650"/>
          <p14:tracePt t="17342" x="9610725" y="2644775"/>
          <p14:tracePt t="17392" x="9626600" y="2628900"/>
          <p14:tracePt t="17400" x="9642475" y="2628900"/>
          <p14:tracePt t="17404" x="9642475" y="2613025"/>
          <p14:tracePt t="17416" x="9658350" y="2597150"/>
          <p14:tracePt t="17444" x="9674225" y="2597150"/>
          <p14:tracePt t="18088" x="9674225" y="2581275"/>
          <p14:tracePt t="18105" x="9674225" y="2565400"/>
          <p14:tracePt t="18124" x="9674225" y="2549525"/>
          <p14:tracePt t="18140" x="9674225" y="2533650"/>
          <p14:tracePt t="18172" x="9674225" y="2517775"/>
          <p14:tracePt t="21275" x="9690100" y="2517775"/>
          <p14:tracePt t="21283" x="9705975" y="2517775"/>
          <p14:tracePt t="21287" x="9721850" y="2517775"/>
          <p14:tracePt t="21292" x="9721850" y="2501900"/>
          <p14:tracePt t="21301" x="9737725" y="2501900"/>
          <p14:tracePt t="21302" x="9753600" y="2501900"/>
          <p14:tracePt t="21319" x="9769475" y="2501900"/>
          <p14:tracePt t="21322" x="9785350" y="2501900"/>
          <p14:tracePt t="21335" x="9785350" y="2486025"/>
          <p14:tracePt t="21340" x="9801225" y="2486025"/>
          <p14:tracePt t="21346" x="9817100" y="2470150"/>
          <p14:tracePt t="21354" x="9832975" y="2470150"/>
          <p14:tracePt t="21359" x="9848850" y="2470150"/>
          <p14:tracePt t="21367" x="9864725" y="2470150"/>
          <p14:tracePt t="21376" x="9880600" y="2470150"/>
          <p14:tracePt t="21384" x="9896475" y="2470150"/>
          <p14:tracePt t="21392" x="9928225" y="2454275"/>
          <p14:tracePt t="21402" x="9944100" y="2454275"/>
          <p14:tracePt t="21410" x="9959975" y="2438400"/>
          <p14:tracePt t="21418" x="9975850" y="2438400"/>
          <p14:tracePt t="21426" x="9991725" y="2438400"/>
          <p14:tracePt t="21434" x="10007600" y="2438400"/>
          <p14:tracePt t="21444" x="10023475" y="2438400"/>
          <p14:tracePt t="21451" x="10039350" y="2438400"/>
          <p14:tracePt t="21459" x="10055225" y="2422525"/>
          <p14:tracePt t="21467" x="10069513" y="2406650"/>
          <p14:tracePt t="21476" x="10085388" y="2406650"/>
          <p14:tracePt t="21486" x="10101263" y="2406650"/>
          <p14:tracePt t="21494" x="10117138" y="2406650"/>
          <p14:tracePt t="21501" x="10117138" y="2392363"/>
          <p14:tracePt t="21502" x="10133013" y="2392363"/>
          <p14:tracePt t="21510" x="10148888" y="2392363"/>
          <p14:tracePt t="21522" x="10164763" y="2392363"/>
          <p14:tracePt t="21526" x="10164763" y="2376488"/>
          <p14:tracePt t="21535" x="10196513" y="2376488"/>
          <p14:tracePt t="21543" x="10212388" y="2376488"/>
          <p14:tracePt t="21551" x="10228263" y="2360613"/>
          <p14:tracePt t="21566" x="10244138" y="2344738"/>
          <p14:tracePt t="21570" x="10260013" y="2344738"/>
          <p14:tracePt t="21582" x="10275888" y="2344738"/>
          <p14:tracePt t="21586" x="10275888" y="2328863"/>
          <p14:tracePt t="21594" x="10291763" y="2328863"/>
          <p14:tracePt t="21606" x="10291763" y="2312988"/>
          <p14:tracePt t="21610" x="10307638" y="2312988"/>
          <p14:tracePt t="21618" x="10323513" y="2312988"/>
          <p14:tracePt t="21626" x="10323513" y="2297113"/>
          <p14:tracePt t="21635" x="10339388" y="2281238"/>
          <p14:tracePt t="21663" x="10355263" y="2281238"/>
          <p14:tracePt t="21707" x="10371138" y="2265363"/>
          <p14:tracePt t="21719" x="10387013" y="2265363"/>
          <p14:tracePt t="21739" x="10387013" y="2249488"/>
          <p14:tracePt t="21746" x="10402888" y="2249488"/>
          <p14:tracePt t="21771" x="10418763" y="2249488"/>
          <p14:tracePt t="21778" x="10418763" y="2233613"/>
          <p14:tracePt t="21790" x="10434638" y="2233613"/>
          <p14:tracePt t="21802" x="10434638" y="2217738"/>
          <p14:tracePt t="21806" x="10450513" y="2217738"/>
          <p14:tracePt t="21843" x="10466388" y="2217738"/>
          <p14:tracePt t="21879" x="10482263" y="2217738"/>
          <p14:tracePt t="21890" x="10482263" y="2201863"/>
          <p14:tracePt t="21902" x="10498138" y="2201863"/>
          <p14:tracePt t="21918" x="10514013" y="2201863"/>
          <p14:tracePt t="21947" x="10529888" y="2185988"/>
          <p14:tracePt t="21974" x="10545763" y="2185988"/>
          <p14:tracePt t="21999" x="10545763" y="2170113"/>
          <p14:tracePt t="22007" x="10561638" y="2170113"/>
          <p14:tracePt t="22018" x="10577513" y="2170113"/>
          <p14:tracePt t="22030" x="10577513" y="2154238"/>
          <p14:tracePt t="22043" x="10593388" y="2154238"/>
          <p14:tracePt t="22067" x="10593388" y="2138363"/>
          <p14:tracePt t="22074" x="10609263" y="2138363"/>
          <p14:tracePt t="22263" x="10625138" y="2138363"/>
          <p14:tracePt t="22291" x="10641013" y="2138363"/>
          <p14:tracePt t="22306" x="10656888" y="2138363"/>
          <p14:tracePt t="22364" x="10671175" y="2138363"/>
          <p14:tracePt t="22407" x="10687050" y="2138363"/>
          <p14:tracePt t="22447" x="10687050" y="2122488"/>
          <p14:tracePt t="22461" x="10702925" y="2122488"/>
          <p14:tracePt t="23048" x="10718800" y="2122488"/>
          <p14:tracePt t="23096" x="10734675" y="2122488"/>
          <p14:tracePt t="23112" x="10734675" y="2106613"/>
          <p14:tracePt t="23201" x="10750550" y="2106613"/>
          <p14:tracePt t="23253" x="10766425" y="2106613"/>
          <p14:tracePt t="23279" x="10782300" y="2106613"/>
          <p14:tracePt t="23304" x="10782300" y="2090738"/>
          <p14:tracePt t="23311" x="10798175" y="2090738"/>
          <p14:tracePt t="23336" x="10814050" y="2090738"/>
          <p14:tracePt t="23392" x="10829925" y="2090738"/>
          <p14:tracePt t="23436" x="10845800" y="2090738"/>
          <p14:tracePt t="23676" x="10845800" y="2106613"/>
          <p14:tracePt t="23683" x="10845800" y="2122488"/>
          <p14:tracePt t="23692" x="10845800" y="2138363"/>
          <p14:tracePt t="23695" x="10845800" y="2154238"/>
          <p14:tracePt t="23701" x="10845800" y="2170113"/>
          <p14:tracePt t="23709" x="10845800" y="2185988"/>
          <p14:tracePt t="23717" x="10845800" y="2217738"/>
          <p14:tracePt t="23726" x="10845800" y="2233613"/>
          <p14:tracePt t="23727" x="10845800" y="2249488"/>
          <p14:tracePt t="23734" x="10845800" y="2265363"/>
          <p14:tracePt t="23743" x="10845800" y="2297113"/>
          <p14:tracePt t="23743" x="10845800" y="2312988"/>
          <p14:tracePt t="23751" x="10845800" y="2328863"/>
          <p14:tracePt t="23752" x="10845800" y="2344738"/>
          <p14:tracePt t="23759" x="10845800" y="2360613"/>
          <p14:tracePt t="23767" x="10845800" y="2376488"/>
          <p14:tracePt t="23776" x="10845800" y="2392363"/>
          <p14:tracePt t="23784" x="10845800" y="2422525"/>
          <p14:tracePt t="23799" x="10845800" y="2438400"/>
          <p14:tracePt t="23811" x="10845800" y="2454275"/>
          <p14:tracePt t="23827" x="10845800" y="2470150"/>
          <p14:tracePt t="23835" x="10845800" y="2486025"/>
          <p14:tracePt t="23847" x="10845800" y="2501900"/>
          <p14:tracePt t="23855" x="10845800" y="2517775"/>
          <p14:tracePt t="23863" x="10845800" y="2533650"/>
          <p14:tracePt t="23867" x="10861675" y="2549525"/>
          <p14:tracePt t="23871" x="10861675" y="2565400"/>
          <p14:tracePt t="23879" x="10861675" y="2581275"/>
          <p14:tracePt t="23884" x="10861675" y="2597150"/>
          <p14:tracePt t="23892" x="10877550" y="2628900"/>
          <p14:tracePt t="23901" x="10877550" y="2644775"/>
          <p14:tracePt t="23909" x="10877550" y="2660650"/>
          <p14:tracePt t="23918" x="10877550" y="2676525"/>
          <p14:tracePt t="23919" x="10877550" y="2692400"/>
          <p14:tracePt t="23935" x="10877550" y="2708275"/>
          <p14:tracePt t="23939" x="10877550" y="2724150"/>
          <p14:tracePt t="23951" x="10893425" y="2740025"/>
          <p14:tracePt t="23963" x="10893425" y="2755900"/>
          <p14:tracePt t="23971" x="10909300" y="2755900"/>
          <p14:tracePt t="23979" x="10909300" y="2771775"/>
          <p14:tracePt t="23983" x="10909300" y="2787650"/>
          <p14:tracePt t="23995" x="10909300" y="2803525"/>
          <p14:tracePt t="24003" x="10909300" y="2819400"/>
          <p14:tracePt t="24015" x="10909300" y="2835275"/>
          <p14:tracePt t="24036" x="10925175" y="2851150"/>
          <p14:tracePt t="24057" x="10925175" y="2867025"/>
          <p14:tracePt t="24101" x="10941050" y="2867025"/>
          <p14:tracePt t="24128" x="10941050" y="2882900"/>
          <p14:tracePt t="24144" x="10956925" y="2898775"/>
          <p14:tracePt t="24155" x="10956925" y="2914650"/>
          <p14:tracePt t="24163" x="10956925" y="2930525"/>
          <p14:tracePt t="24175" x="10956925" y="2946400"/>
          <p14:tracePt t="24183" x="10956925" y="2962275"/>
          <p14:tracePt t="24187" x="10956925" y="2978150"/>
          <p14:tracePt t="24195" x="10956925" y="2994025"/>
          <p14:tracePt t="24201" x="10941050" y="3009900"/>
          <p14:tracePt t="24209" x="10941050" y="3025775"/>
          <p14:tracePt t="24217" x="10925175" y="3041650"/>
          <p14:tracePt t="24226" x="10909300" y="3073400"/>
          <p14:tracePt t="24227" x="10909300" y="3087688"/>
          <p14:tracePt t="24235" x="10893425" y="3103563"/>
          <p14:tracePt t="24247" x="10877550" y="3119438"/>
          <p14:tracePt t="24260" x="10877550" y="3135313"/>
          <p14:tracePt t="24263" x="10877550" y="3151188"/>
          <p14:tracePt t="24267" x="10861675" y="3151188"/>
          <p14:tracePt t="24291" x="10861675" y="3167063"/>
          <p14:tracePt t="24299" x="10845800" y="3167063"/>
          <p14:tracePt t="24307" x="10829925" y="3167063"/>
          <p14:tracePt t="24311" x="10829925" y="3182938"/>
          <p14:tracePt t="24317" x="10814050" y="3182938"/>
          <p14:tracePt t="24327" x="10798175" y="3198813"/>
          <p14:tracePt t="24335" x="10782300" y="3214688"/>
          <p14:tracePt t="24343" x="10766425" y="3214688"/>
          <p14:tracePt t="24351" x="10750550" y="3214688"/>
          <p14:tracePt t="24352" x="10750550" y="3230563"/>
          <p14:tracePt t="24360" x="10718800" y="3230563"/>
          <p14:tracePt t="24367" x="10718800" y="3246438"/>
          <p14:tracePt t="24368" x="10702925" y="3246438"/>
          <p14:tracePt t="24375" x="10671175" y="3262313"/>
          <p14:tracePt t="24384" x="10625138" y="3262313"/>
          <p14:tracePt t="24393" x="10577513" y="3278188"/>
          <p14:tracePt t="24401" x="10498138" y="3278188"/>
          <p14:tracePt t="24409" x="10418763" y="3278188"/>
          <p14:tracePt t="24417" x="10339388" y="3262313"/>
          <p14:tracePt t="24426" x="10275888" y="3198813"/>
          <p14:tracePt t="24427" x="10260013" y="3167063"/>
          <p14:tracePt t="24434" x="10228263" y="3135313"/>
          <p14:tracePt t="24443" x="10180638" y="3087688"/>
          <p14:tracePt t="24443" x="10180638" y="3057525"/>
          <p14:tracePt t="24536" x="10164763" y="3057525"/>
          <p14:tracePt t="24547" x="10148888" y="3057525"/>
          <p14:tracePt t="24567" x="10148888" y="3073400"/>
          <p14:tracePt t="24579" x="10133013" y="3073400"/>
          <p14:tracePt t="24591" x="10117138" y="3073400"/>
          <p14:tracePt t="24596" x="10117138" y="3057525"/>
          <p14:tracePt t="24601" x="10101263" y="3057525"/>
          <p14:tracePt t="24610" x="10069513" y="3057525"/>
          <p14:tracePt t="24617" x="10055225" y="3041650"/>
          <p14:tracePt t="24627" x="10023475" y="3041650"/>
          <p14:tracePt t="24628" x="10007600" y="3041650"/>
          <p14:tracePt t="24634" x="9991725" y="3041650"/>
          <p14:tracePt t="24642" x="9959975" y="3041650"/>
          <p14:tracePt t="24650" x="9928225" y="3041650"/>
          <p14:tracePt t="24659" x="9912350" y="3057525"/>
          <p14:tracePt t="24668" x="9880600" y="3057525"/>
          <p14:tracePt t="24686" x="9864725" y="3057525"/>
          <p14:tracePt t="24693" x="9848850" y="3057525"/>
          <p14:tracePt t="24696" x="9832975" y="3057525"/>
          <p14:tracePt t="24701" x="9817100" y="3041650"/>
          <p14:tracePt t="24709" x="9801225" y="3025775"/>
          <p14:tracePt t="24718" x="9769475" y="3009900"/>
          <p14:tracePt t="24726" x="9753600" y="2994025"/>
          <p14:tracePt t="24734" x="9705975" y="2946400"/>
          <p14:tracePt t="24742" x="9690100" y="2946400"/>
          <p14:tracePt t="24744" x="9658350" y="2930525"/>
          <p14:tracePt t="24750" x="9642475" y="2930525"/>
          <p14:tracePt t="24752" x="9626600" y="2914650"/>
          <p14:tracePt t="24759" x="9610725" y="2914650"/>
          <p14:tracePt t="24759" x="9610725" y="2898775"/>
          <p14:tracePt t="24767" x="9578975" y="2898775"/>
          <p14:tracePt t="24776" x="9563100" y="2882900"/>
          <p14:tracePt t="24784" x="9547225" y="2882900"/>
          <p14:tracePt t="24792" x="9531350" y="2867025"/>
          <p14:tracePt t="24801" x="9515475" y="2867025"/>
          <p14:tracePt t="24842" x="9515475" y="2851150"/>
          <p14:tracePt t="24852" x="9515475" y="2835275"/>
          <p14:tracePt t="24856" x="9531350" y="2835275"/>
          <p14:tracePt t="24884" x="9531350" y="2819400"/>
          <p14:tracePt t="24909" x="9531350" y="2803525"/>
          <p14:tracePt t="24929" x="9515475" y="2803525"/>
          <p14:tracePt t="24936" x="9499600" y="2787650"/>
          <p14:tracePt t="24948" x="9483725" y="2787650"/>
          <p14:tracePt t="24974" x="9467850" y="2787650"/>
          <p14:tracePt t="24986" x="9451975" y="2771775"/>
          <p14:tracePt t="24990" x="9437688" y="2771775"/>
          <p14:tracePt t="25000" x="9421813" y="2771775"/>
          <p14:tracePt t="25008" x="9405938" y="2771775"/>
          <p14:tracePt t="25013" x="9390063" y="2771775"/>
          <p14:tracePt t="25020" x="9374188" y="2771775"/>
          <p14:tracePt t="25028" x="9358313" y="2771775"/>
          <p14:tracePt t="25034" x="9342438" y="2771775"/>
          <p14:tracePt t="25042" x="9342438" y="2755900"/>
          <p14:tracePt t="25052" x="9326563" y="2755900"/>
          <p14:tracePt t="25060" x="9326563" y="2740025"/>
          <p14:tracePt t="25067" x="9310688" y="2724150"/>
          <p14:tracePt t="25068" x="9294813" y="2724150"/>
          <p14:tracePt t="25076" x="9278938" y="2708275"/>
          <p14:tracePt t="25084" x="9263063" y="2692400"/>
          <p14:tracePt t="25092" x="9231313" y="2676525"/>
          <p14:tracePt t="25100" x="9199563" y="2660650"/>
          <p14:tracePt t="25109" x="9151938" y="2644775"/>
          <p14:tracePt t="25117" x="9120188" y="2628900"/>
          <p14:tracePt t="25126" x="9088438" y="2628900"/>
          <p14:tracePt t="25134" x="9072563" y="2613025"/>
          <p14:tracePt t="25142" x="9040813" y="2597150"/>
          <p14:tracePt t="25151" x="9024938" y="2597150"/>
          <p14:tracePt t="25181" x="9024938" y="2581275"/>
          <p14:tracePt t="25201" x="9009063" y="2565400"/>
          <p14:tracePt t="25217" x="8993188" y="2549525"/>
          <p14:tracePt t="25220" x="8977313" y="2549525"/>
          <p14:tracePt t="25228" x="8977313" y="2533650"/>
          <p14:tracePt t="25234" x="8961438" y="2517775"/>
          <p14:tracePt t="25243" x="8945563" y="2501900"/>
          <p14:tracePt t="25251" x="8913813" y="2501900"/>
          <p14:tracePt t="25252" x="8882063" y="2486025"/>
          <p14:tracePt t="25259" x="8866188" y="2486025"/>
          <p14:tracePt t="25267" x="8820150" y="2470150"/>
          <p14:tracePt t="25268" x="8788400" y="2470150"/>
          <p14:tracePt t="25277" x="8740775" y="2470150"/>
          <p14:tracePt t="25284" x="8709025" y="2470150"/>
          <p14:tracePt t="25284" x="8677275" y="2470150"/>
          <p14:tracePt t="25292" x="8645525" y="2470150"/>
          <p14:tracePt t="25300" x="8534400" y="2470150"/>
          <p14:tracePt t="25309" x="8470900" y="2470150"/>
          <p14:tracePt t="25317" x="8407400" y="2470150"/>
          <p14:tracePt t="25326" x="8328025" y="2470150"/>
          <p14:tracePt t="25334" x="8280400" y="2470150"/>
          <p14:tracePt t="25342" x="8232775" y="2470150"/>
          <p14:tracePt t="25351" x="8202613" y="2470150"/>
          <p14:tracePt t="25352" x="8170863" y="2470150"/>
          <p14:tracePt t="25359" x="8154988" y="2470150"/>
          <p14:tracePt t="25367" x="8139113" y="2454275"/>
          <p14:tracePt t="25368" x="8123238" y="2454275"/>
          <p14:tracePt t="25376" x="8123238" y="2438400"/>
          <p14:tracePt t="25376" x="8107363" y="2438400"/>
          <p14:tracePt t="25384" x="8091488" y="2438400"/>
          <p14:tracePt t="25392" x="8091488" y="2422525"/>
          <p14:tracePt t="25401" x="8075613" y="2422525"/>
          <p14:tracePt t="25409" x="8059738" y="2406650"/>
          <p14:tracePt t="25417" x="8043863" y="2406650"/>
          <p14:tracePt t="25432" x="8027988" y="2406650"/>
          <p14:tracePt t="25448" x="8012113" y="2406650"/>
          <p14:tracePt t="25452" x="7996238" y="2406650"/>
          <p14:tracePt t="25460" x="7996238" y="2392363"/>
          <p14:tracePt t="25467" x="7980363" y="2392363"/>
          <p14:tracePt t="25476" x="7964488" y="2392363"/>
          <p14:tracePt t="25485" x="7948613" y="2392363"/>
          <p14:tracePt t="25492" x="7948613" y="2376488"/>
          <p14:tracePt t="25492" x="7916863" y="2376488"/>
          <p14:tracePt t="25501" x="7900988" y="2376488"/>
          <p14:tracePt t="25509" x="7885113" y="2376488"/>
          <p14:tracePt t="25517" x="7869238" y="2376488"/>
          <p14:tracePt t="25526" x="7853363" y="2376488"/>
          <p14:tracePt t="25535" x="7837488" y="2376488"/>
          <p14:tracePt t="25542" x="7821613" y="2376488"/>
          <p14:tracePt t="25551" x="7805738" y="2392363"/>
          <p14:tracePt t="25560" x="7789863" y="2392363"/>
          <p14:tracePt t="25568" x="7789863" y="2406650"/>
          <p14:tracePt t="25576" x="7773988" y="2406650"/>
          <p14:tracePt t="25584" x="7758113" y="2422525"/>
          <p14:tracePt t="25592" x="7742238" y="2422525"/>
          <p14:tracePt t="25601" x="7742238" y="2438400"/>
          <p14:tracePt t="25609" x="7742238" y="2454275"/>
          <p14:tracePt t="25617" x="7726363" y="2470150"/>
          <p14:tracePt t="25625" x="7726363" y="2486025"/>
          <p14:tracePt t="25634" x="7710488" y="2486025"/>
          <p14:tracePt t="25642" x="7710488" y="2501900"/>
          <p14:tracePt t="25652" x="7694613" y="2501900"/>
          <p14:tracePt t="25660" x="7694613" y="2517775"/>
          <p14:tracePt t="25676" x="7678738" y="2517775"/>
          <p14:tracePt t="25692" x="7662863" y="2517775"/>
          <p14:tracePt t="25708" x="7646988" y="2517775"/>
          <p14:tracePt t="25744" x="7646988" y="2501900"/>
          <p14:tracePt t="25776" x="7646988" y="2486025"/>
          <p14:tracePt t="25784" x="7662863" y="2486025"/>
          <p14:tracePt t="25793" x="7678738" y="2486025"/>
          <p14:tracePt t="25796" x="7694613" y="2486025"/>
          <p14:tracePt t="25801" x="7694613" y="2470150"/>
          <p14:tracePt t="25809" x="7726363" y="2470150"/>
          <p14:tracePt t="25818" x="7742238" y="2454275"/>
          <p14:tracePt t="25826" x="7758113" y="2454275"/>
          <p14:tracePt t="25834" x="7789863" y="2454275"/>
          <p14:tracePt t="25842" x="7805738" y="2454275"/>
          <p14:tracePt t="25851" x="7837488" y="2454275"/>
          <p14:tracePt t="25852" x="7853363" y="2454275"/>
          <p14:tracePt t="25859" x="7885113" y="2454275"/>
          <p14:tracePt t="25867" x="7916863" y="2454275"/>
          <p14:tracePt t="25867" x="7932738" y="2454275"/>
          <p14:tracePt t="25876" x="7964488" y="2454275"/>
          <p14:tracePt t="25876" x="7980363" y="2454275"/>
          <p14:tracePt t="25884" x="7996238" y="2454275"/>
          <p14:tracePt t="25884" x="8012113" y="2454275"/>
          <p14:tracePt t="25892" x="8027988" y="2454275"/>
          <p14:tracePt t="25893" x="8043863" y="2454275"/>
          <p14:tracePt t="25901" x="8075613" y="2454275"/>
          <p14:tracePt t="25909" x="8091488" y="2438400"/>
          <p14:tracePt t="25917" x="8107363" y="2438400"/>
          <p14:tracePt t="25926" x="8123238" y="2438400"/>
          <p14:tracePt t="25934" x="8139113" y="2438400"/>
          <p14:tracePt t="26008" x="8154988" y="2438400"/>
          <p14:tracePt t="26024" x="8170863" y="2438400"/>
          <p14:tracePt t="26032" x="8186738" y="2438400"/>
          <p14:tracePt t="26036" x="8202613" y="2438400"/>
          <p14:tracePt t="26044" x="8218488" y="2438400"/>
          <p14:tracePt t="26051" x="8232775" y="2454275"/>
          <p14:tracePt t="26052" x="8248650" y="2454275"/>
          <p14:tracePt t="26059" x="8264525" y="2454275"/>
          <p14:tracePt t="26059" x="8280400" y="2454275"/>
          <p14:tracePt t="26067" x="8328025" y="2454275"/>
          <p14:tracePt t="26076" x="8343900" y="2470150"/>
          <p14:tracePt t="26084" x="8375650" y="2470150"/>
          <p14:tracePt t="26084" x="8407400" y="2470150"/>
          <p14:tracePt t="26092" x="8423275" y="2486025"/>
          <p14:tracePt t="26093" x="8455025" y="2486025"/>
          <p14:tracePt t="26101" x="8502650" y="2486025"/>
          <p14:tracePt t="26109" x="8550275" y="2486025"/>
          <p14:tracePt t="26117" x="8597900" y="2501900"/>
          <p14:tracePt t="26126" x="8661400" y="2517775"/>
          <p14:tracePt t="26134" x="8724900" y="2517775"/>
          <p14:tracePt t="26142" x="8788400" y="2533650"/>
          <p14:tracePt t="26151" x="8850313" y="2533650"/>
          <p14:tracePt t="26152" x="8897938" y="2549525"/>
          <p14:tracePt t="26159" x="8913813" y="2549525"/>
          <p14:tracePt t="26160" x="8945563" y="2549525"/>
          <p14:tracePt t="26167" x="8977313" y="2549525"/>
          <p14:tracePt t="26167" x="9009063" y="2565400"/>
          <p14:tracePt t="26176" x="9040813" y="2565400"/>
          <p14:tracePt t="26176" x="9072563" y="2565400"/>
          <p14:tracePt t="26184" x="9088438" y="2565400"/>
          <p14:tracePt t="26184" x="9104313" y="2565400"/>
          <p14:tracePt t="26192" x="9151938" y="2581275"/>
          <p14:tracePt t="26201" x="9199563" y="2581275"/>
          <p14:tracePt t="26209" x="9231313" y="2597150"/>
          <p14:tracePt t="26217" x="9263063" y="2597150"/>
          <p14:tracePt t="26226" x="9294813" y="2597150"/>
          <p14:tracePt t="26234" x="9326563" y="2613025"/>
          <p14:tracePt t="26242" x="9358313" y="2613025"/>
          <p14:tracePt t="26251" x="9374188" y="2613025"/>
          <p14:tracePt t="26259" x="9405938" y="2613025"/>
          <p14:tracePt t="26268" x="9421813" y="2613025"/>
          <p14:tracePt t="26276" x="9437688" y="2613025"/>
          <p14:tracePt t="26285" x="9451975" y="2613025"/>
          <p14:tracePt t="26293" x="9467850" y="2613025"/>
          <p14:tracePt t="26301" x="9483725" y="2613025"/>
          <p14:tracePt t="26309" x="9515475" y="2613025"/>
          <p14:tracePt t="26319" x="9531350" y="2613025"/>
          <p14:tracePt t="26320" x="9547225" y="2613025"/>
          <p14:tracePt t="26334" x="9563100" y="2613025"/>
          <p14:tracePt t="26342" x="9594850" y="2613025"/>
          <p14:tracePt t="26351" x="9610725" y="2613025"/>
          <p14:tracePt t="26360" x="9626600" y="2613025"/>
          <p14:tracePt t="26388" x="9642475" y="2613025"/>
          <p14:tracePt t="26400" x="9658350" y="2613025"/>
          <p14:tracePt t="26440" x="9674225" y="2613025"/>
          <p14:tracePt t="27046" x="9690100" y="2613025"/>
          <p14:tracePt t="27057" x="9705975" y="2613025"/>
          <p14:tracePt t="27065" x="9721850" y="2613025"/>
          <p14:tracePt t="27069" x="9737725" y="2613025"/>
          <p14:tracePt t="27077" x="9753600" y="2613025"/>
          <p14:tracePt t="27085" x="9769475" y="2613025"/>
          <p14:tracePt t="27097" x="9785350" y="2597150"/>
          <p14:tracePt t="27101" x="9801225" y="2597150"/>
          <p14:tracePt t="27109" x="9817100" y="2597150"/>
          <p14:tracePt t="27117" x="9832975" y="2597150"/>
          <p14:tracePt t="27125" x="9864725" y="2597150"/>
          <p14:tracePt t="27134" x="9880600" y="2597150"/>
          <p14:tracePt t="27142" x="9912350" y="2597150"/>
          <p14:tracePt t="27151" x="9928225" y="2597150"/>
          <p14:tracePt t="27159" x="9959975" y="2597150"/>
          <p14:tracePt t="27167" x="9975850" y="2597150"/>
          <p14:tracePt t="27176" x="10007600" y="2597150"/>
          <p14:tracePt t="27177" x="10023475" y="2597150"/>
          <p14:tracePt t="27184" x="10039350" y="2597150"/>
          <p14:tracePt t="27193" x="10055225" y="2597150"/>
          <p14:tracePt t="27193" x="10069513" y="2597150"/>
          <p14:tracePt t="27201" x="10085388" y="2597150"/>
          <p14:tracePt t="27209" x="10101263" y="2597150"/>
          <p14:tracePt t="27217" x="10117138" y="2597150"/>
          <p14:tracePt t="27233" x="10117138" y="2613025"/>
          <p14:tracePt t="27245" x="10133013" y="2613025"/>
          <p14:tracePt t="27258" x="10148888" y="2613025"/>
          <p14:tracePt t="27265" x="10164763" y="2613025"/>
          <p14:tracePt t="27273" x="10180638" y="2613025"/>
          <p14:tracePt t="27276" x="10196513" y="2613025"/>
          <p14:tracePt t="27285" x="10212388" y="2613025"/>
          <p14:tracePt t="27294" x="10228263" y="2613025"/>
          <p14:tracePt t="27301" x="10244138" y="2628900"/>
          <p14:tracePt t="27309" x="10260013" y="2628900"/>
          <p14:tracePt t="27317" x="10275888" y="2628900"/>
          <p14:tracePt t="27325" x="10291763" y="2628900"/>
          <p14:tracePt t="27337" x="10307638" y="2644775"/>
          <p14:tracePt t="27345" x="10323513" y="2644775"/>
          <p14:tracePt t="27353" x="10339388" y="2644775"/>
          <p14:tracePt t="27359" x="10355263" y="2644775"/>
          <p14:tracePt t="27367" x="10371138" y="2644775"/>
          <p14:tracePt t="27376" x="10387013" y="2644775"/>
          <p14:tracePt t="27384" x="10402888" y="2660650"/>
          <p14:tracePt t="27393" x="10434638" y="2660650"/>
          <p14:tracePt t="27401" x="10450513" y="2660650"/>
          <p14:tracePt t="27410" x="10466388" y="2660650"/>
          <p14:tracePt t="27421" x="10482263" y="2660650"/>
          <p14:tracePt t="27429" x="10498138" y="2676525"/>
          <p14:tracePt t="28726" x="10482263" y="2676525"/>
          <p14:tracePt t="28730" x="10482263" y="2660650"/>
          <p14:tracePt t="28734" x="10450513" y="2644775"/>
          <p14:tracePt t="28742" x="10355263" y="2613025"/>
          <p14:tracePt t="28751" x="10228263" y="2581275"/>
          <p14:tracePt t="28759" x="10069513" y="2565400"/>
          <p14:tracePt t="28767" x="9880600" y="2565400"/>
          <p14:tracePt t="28776" x="9626600" y="2565400"/>
          <p14:tracePt t="28784" x="9310688" y="2565400"/>
          <p14:tracePt t="28792" x="8993188" y="2565400"/>
          <p14:tracePt t="28793" x="8804275" y="2565400"/>
          <p14:tracePt t="28800" x="8629650" y="2565400"/>
          <p14:tracePt t="28810" x="8280400" y="2565400"/>
          <p14:tracePt t="28811" x="8123238" y="2565400"/>
          <p14:tracePt t="28817" x="7964488" y="2565400"/>
          <p14:tracePt t="28826" x="7646988" y="2565400"/>
          <p14:tracePt t="28826" x="7489825" y="2565400"/>
          <p14:tracePt t="28834" x="7331075" y="2565400"/>
          <p14:tracePt t="28834" x="7140575" y="2565400"/>
          <p14:tracePt t="28842" x="6808788" y="2565400"/>
          <p14:tracePt t="28850" x="6507163" y="2565400"/>
          <p14:tracePt t="28859" x="6302375" y="2565400"/>
          <p14:tracePt t="28867" x="6159500" y="2565400"/>
          <p14:tracePt t="28876" x="6048375" y="2581275"/>
          <p14:tracePt t="28884" x="5905500" y="2613025"/>
          <p14:tracePt t="28893" x="5810250" y="2660650"/>
          <p14:tracePt t="28893" x="5748338" y="2692400"/>
          <p14:tracePt t="28900" x="5700713" y="2708275"/>
          <p14:tracePt t="28909" x="5589588" y="2771775"/>
          <p14:tracePt t="28910" x="5557838" y="2787650"/>
          <p14:tracePt t="28917" x="5526088" y="2819400"/>
          <p14:tracePt t="28926" x="5414963" y="2867025"/>
          <p14:tracePt t="28934" x="5383213" y="2867025"/>
          <p14:tracePt t="28934" x="5351463" y="2882900"/>
          <p14:tracePt t="28942" x="5303838" y="2914650"/>
          <p14:tracePt t="28950" x="5146675" y="2946400"/>
          <p14:tracePt t="28959" x="5019675" y="2978150"/>
          <p14:tracePt t="28967" x="4860925" y="3009900"/>
          <p14:tracePt t="28975" x="4718050" y="3025775"/>
          <p14:tracePt t="28984" x="4560888" y="3041650"/>
          <p14:tracePt t="28992" x="4465638" y="3073400"/>
          <p14:tracePt t="29000" x="4402138" y="3087688"/>
          <p14:tracePt t="29009" x="4322763" y="3119438"/>
          <p14:tracePt t="29010" x="4291013" y="3135313"/>
          <p14:tracePt t="29018" x="4227513" y="3182938"/>
          <p14:tracePt t="29026" x="4195763" y="3182938"/>
          <p14:tracePt t="29026" x="4179888" y="3214688"/>
          <p14:tracePt t="29034" x="4132263" y="3230563"/>
          <p14:tracePt t="29034" x="4116388" y="3262313"/>
          <p14:tracePt t="29042" x="4100513" y="3278188"/>
          <p14:tracePt t="29042" x="4084638" y="3309938"/>
          <p14:tracePt t="29050" x="4052888" y="3389313"/>
          <p14:tracePt t="29059" x="4005263" y="3452813"/>
          <p14:tracePt t="29067" x="4005263" y="3500438"/>
          <p14:tracePt t="29075" x="3989388" y="3532188"/>
          <p14:tracePt t="29084" x="3989388" y="3563938"/>
          <p14:tracePt t="29092" x="3989388" y="3579813"/>
          <p14:tracePt t="29101" x="3973513" y="3595688"/>
          <p14:tracePt t="29102" x="3959225" y="3595688"/>
          <p14:tracePt t="29109" x="3959225" y="3627438"/>
          <p14:tracePt t="29110" x="3943350" y="3627438"/>
          <p14:tracePt t="29117" x="3943350" y="3643313"/>
          <p14:tracePt t="29118" x="3927475" y="3659188"/>
          <p14:tracePt t="29126" x="3911600" y="3675063"/>
          <p14:tracePt t="29126" x="3895725" y="3675063"/>
          <p14:tracePt t="29134" x="3879850" y="3690938"/>
          <p14:tracePt t="29134" x="3863975" y="3690938"/>
          <p14:tracePt t="29142" x="3848100" y="3690938"/>
          <p14:tracePt t="29142" x="3832225" y="3706813"/>
          <p14:tracePt t="29150" x="3800475" y="3722688"/>
          <p14:tracePt t="29159" x="3768725" y="3722688"/>
          <p14:tracePt t="29167" x="3736975" y="3738563"/>
          <p14:tracePt t="29176" x="3689350" y="3738563"/>
          <p14:tracePt t="29184" x="3625850" y="3738563"/>
          <p14:tracePt t="29192" x="3546475" y="3738563"/>
          <p14:tracePt t="29200" x="3482975" y="3754438"/>
          <p14:tracePt t="29202" x="3451225" y="3754438"/>
          <p14:tracePt t="29209" x="3419475" y="3770313"/>
          <p14:tracePt t="29210" x="3387725" y="3800475"/>
          <p14:tracePt t="29217" x="3371850" y="3800475"/>
          <p14:tracePt t="29226" x="3309938" y="3863975"/>
          <p14:tracePt t="29234" x="3294063" y="3911600"/>
          <p14:tracePt t="29235" x="3294063" y="3927475"/>
          <p14:tracePt t="29242" x="3294063" y="3975100"/>
          <p14:tracePt t="29250" x="3294063" y="3990975"/>
          <p14:tracePt t="29262" x="3309938" y="3990975"/>
          <p14:tracePt t="29267" x="3341688" y="4006850"/>
          <p14:tracePt t="29276" x="3403600" y="4006850"/>
          <p14:tracePt t="29284" x="3467100" y="4006850"/>
          <p14:tracePt t="29292" x="3514725" y="3959225"/>
          <p14:tracePt t="29301" x="3546475" y="3943350"/>
          <p14:tracePt t="29302" x="3562350" y="3927475"/>
          <p14:tracePt t="29309" x="3578225" y="3927475"/>
          <p14:tracePt t="29317" x="3594100" y="3911600"/>
          <p14:tracePt t="29366" x="3578225" y="3911600"/>
          <p14:tracePt t="29370" x="3562350" y="3911600"/>
          <p14:tracePt t="29375" x="3546475" y="3927475"/>
          <p14:tracePt t="29384" x="3514725" y="3943350"/>
          <p14:tracePt t="29392" x="3482975" y="3975100"/>
          <p14:tracePt t="29401" x="3451225" y="4022725"/>
          <p14:tracePt t="29401" x="3419475" y="4054475"/>
          <p14:tracePt t="29409" x="3419475" y="4086225"/>
          <p14:tracePt t="29410" x="3403600" y="4117975"/>
          <p14:tracePt t="29417" x="3387725" y="4149725"/>
          <p14:tracePt t="29418" x="3387725" y="4181475"/>
          <p14:tracePt t="29426" x="3387725" y="4244975"/>
          <p14:tracePt t="29434" x="3387725" y="4260850"/>
          <p14:tracePt t="29434" x="3387725" y="4276725"/>
          <p14:tracePt t="29442" x="3387725" y="4308475"/>
          <p14:tracePt t="29443" x="3387725" y="4340225"/>
          <p14:tracePt t="29450" x="3387725" y="4371975"/>
          <p14:tracePt t="29459" x="3387725" y="4419600"/>
          <p14:tracePt t="29467" x="3387725" y="4435475"/>
          <p14:tracePt t="29476" x="3387725" y="4451350"/>
          <p14:tracePt t="29484" x="3371850" y="4465638"/>
          <p14:tracePt t="29492" x="3371850" y="4481513"/>
          <p14:tracePt t="29501" x="3355975" y="4481513"/>
          <p14:tracePt t="29509" x="3341688" y="4481513"/>
          <p14:tracePt t="29510" x="3325813" y="4497388"/>
          <p14:tracePt t="29518" x="3294063" y="4497388"/>
          <p14:tracePt t="29526" x="3278188" y="4497388"/>
          <p14:tracePt t="29534" x="3262313" y="4513263"/>
          <p14:tracePt t="29542" x="3230563" y="4513263"/>
          <p14:tracePt t="29550" x="3167063" y="4529138"/>
          <p14:tracePt t="29559" x="3151188" y="4545013"/>
          <p14:tracePt t="29567" x="3119438" y="4560888"/>
          <p14:tracePt t="29576" x="3103563" y="4576763"/>
          <p14:tracePt t="29584" x="3087688" y="4592638"/>
          <p14:tracePt t="29592" x="3087688" y="4608513"/>
          <p14:tracePt t="29601" x="3071813" y="4640263"/>
          <p14:tracePt t="29609" x="3071813" y="4656138"/>
          <p14:tracePt t="29617" x="3071813" y="4672013"/>
          <p14:tracePt t="29625" x="3071813" y="4687888"/>
          <p14:tracePt t="29634" x="3071813" y="4703763"/>
          <p14:tracePt t="29654" x="3071813" y="4719638"/>
          <p14:tracePt t="29657" x="3087688" y="4719638"/>
          <p14:tracePt t="29661" x="3103563" y="4719638"/>
          <p14:tracePt t="29667" x="3119438" y="4719638"/>
          <p14:tracePt t="29675" x="3151188" y="4719638"/>
          <p14:tracePt t="29684" x="3214688" y="4687888"/>
          <p14:tracePt t="29692" x="3262313" y="4624388"/>
          <p14:tracePt t="29700" x="3341688" y="4576763"/>
          <p14:tracePt t="29709" x="3419475" y="4513263"/>
          <p14:tracePt t="29717" x="3546475" y="4451350"/>
          <p14:tracePt t="29718" x="3609975" y="4419600"/>
          <p14:tracePt t="29726" x="3752850" y="4356100"/>
          <p14:tracePt t="29734" x="3816350" y="4324350"/>
          <p14:tracePt t="29734" x="3895725" y="4276725"/>
          <p14:tracePt t="29742" x="3989388" y="4213225"/>
          <p14:tracePt t="29742" x="4068763" y="4165600"/>
          <p14:tracePt t="29750" x="4227513" y="4070350"/>
          <p14:tracePt t="29758" x="4402138" y="3990975"/>
          <p14:tracePt t="29767" x="4560888" y="3911600"/>
          <p14:tracePt t="29775" x="4686300" y="3848100"/>
          <p14:tracePt t="29784" x="4797425" y="3800475"/>
          <p14:tracePt t="29792" x="4860925" y="3784600"/>
          <p14:tracePt t="29800" x="4924425" y="3754438"/>
          <p14:tracePt t="29809" x="4956175" y="3738563"/>
          <p14:tracePt t="29809" x="4987925" y="3738563"/>
          <p14:tracePt t="29817" x="5003800" y="3738563"/>
          <p14:tracePt t="29817" x="5003800" y="3722688"/>
          <p14:tracePt t="29826" x="5051425" y="3706813"/>
          <p14:tracePt t="29834" x="5067300" y="3706813"/>
          <p14:tracePt t="29834" x="5083175" y="3706813"/>
          <p14:tracePt t="29842" x="5099050" y="3706813"/>
          <p14:tracePt t="29842" x="5114925" y="3706813"/>
          <p14:tracePt t="29850" x="5162550" y="3675063"/>
          <p14:tracePt t="29858" x="5224463" y="3659188"/>
          <p14:tracePt t="29867" x="5272088" y="3643313"/>
          <p14:tracePt t="29875" x="5335588" y="3595688"/>
          <p14:tracePt t="29884" x="5399088" y="3579813"/>
          <p14:tracePt t="29892" x="5430838" y="3563938"/>
          <p14:tracePt t="29900" x="5478463" y="3548063"/>
          <p14:tracePt t="29908" x="5526088" y="3532188"/>
          <p14:tracePt t="29917" x="5557838" y="3532188"/>
          <p14:tracePt t="29917" x="5573713" y="3532188"/>
          <p14:tracePt t="29925" x="5605463" y="3532188"/>
          <p14:tracePt t="29934" x="5653088" y="3532188"/>
          <p14:tracePt t="29942" x="5668963" y="3532188"/>
          <p14:tracePt t="29950" x="5700713" y="3532188"/>
          <p14:tracePt t="29958" x="5716588" y="3532188"/>
          <p14:tracePt t="29967" x="5732463" y="3532188"/>
          <p14:tracePt t="29975" x="5748338" y="3548063"/>
          <p14:tracePt t="29984" x="5764213" y="3563938"/>
          <p14:tracePt t="29992" x="5794375" y="3563938"/>
          <p14:tracePt t="30000" x="5826125" y="3579813"/>
          <p14:tracePt t="30009" x="5857875" y="3579813"/>
          <p14:tracePt t="30017" x="5873750" y="3579813"/>
          <p14:tracePt t="30017" x="5889625" y="3579813"/>
          <p14:tracePt t="30026" x="5905500" y="3579813"/>
          <p14:tracePt t="30026" x="5921375" y="3579813"/>
          <p14:tracePt t="30034" x="5937250" y="3579813"/>
          <p14:tracePt t="30034" x="5953125" y="3579813"/>
          <p14:tracePt t="30043" x="5969000" y="3579813"/>
          <p14:tracePt t="30051" x="6048375" y="3579813"/>
          <p14:tracePt t="30059" x="6111875" y="3579813"/>
          <p14:tracePt t="30067" x="6175375" y="3563938"/>
          <p14:tracePt t="30075" x="6223000" y="3516313"/>
          <p14:tracePt t="30084" x="6302375" y="3468688"/>
          <p14:tracePt t="30092" x="6365875" y="3421063"/>
          <p14:tracePt t="30101" x="6443663" y="3357563"/>
          <p14:tracePt t="30109" x="6507163" y="3309938"/>
          <p14:tracePt t="30110" x="6523038" y="3278188"/>
          <p14:tracePt t="30117" x="6538913" y="3262313"/>
          <p14:tracePt t="30125" x="6586538" y="3214688"/>
          <p14:tracePt t="30126" x="6618288" y="3198813"/>
          <p14:tracePt t="30134" x="6634163" y="3182938"/>
          <p14:tracePt t="30134" x="6650038" y="3167063"/>
          <p14:tracePt t="30142" x="6665913" y="3167063"/>
          <p14:tracePt t="30143" x="6681788" y="3151188"/>
          <p14:tracePt t="30150" x="6697663" y="3135313"/>
          <p14:tracePt t="30159" x="6713538" y="3119438"/>
          <p14:tracePt t="30167" x="6729413" y="3119438"/>
          <p14:tracePt t="30175" x="6745288" y="3103563"/>
          <p14:tracePt t="30183" x="6761163" y="3103563"/>
          <p14:tracePt t="30192" x="6777038" y="3087688"/>
          <p14:tracePt t="30200" x="6777038" y="3057525"/>
          <p14:tracePt t="30209" x="6792913" y="3057525"/>
          <p14:tracePt t="30218" x="6808788" y="3041650"/>
          <p14:tracePt t="30218" x="6808788" y="3025775"/>
          <p14:tracePt t="30225" x="6824663" y="3025775"/>
          <p14:tracePt t="30234" x="6824663" y="3009900"/>
          <p14:tracePt t="30242" x="6840538" y="2994025"/>
          <p14:tracePt t="30250" x="6872288" y="2978150"/>
          <p14:tracePt t="30259" x="6888163" y="2978150"/>
          <p14:tracePt t="30267" x="6904038" y="2962275"/>
          <p14:tracePt t="30276" x="6935788" y="2962275"/>
          <p14:tracePt t="30284" x="6951663" y="2946400"/>
          <p14:tracePt t="30293" x="6951663" y="2930525"/>
          <p14:tracePt t="30302" x="6983413" y="2914650"/>
          <p14:tracePt t="30309" x="6999288" y="2914650"/>
          <p14:tracePt t="30309" x="6999288" y="2898775"/>
          <p14:tracePt t="30317" x="7013575" y="2898775"/>
          <p14:tracePt t="30326" x="7013575" y="2882900"/>
          <p14:tracePt t="30335" x="7029450" y="2867025"/>
          <p14:tracePt t="30350" x="7045325" y="2867025"/>
          <p14:tracePt t="30358" x="7045325" y="2851150"/>
          <p14:tracePt t="30370" x="7045325" y="2835275"/>
          <p14:tracePt t="30386" x="7061200" y="2835275"/>
          <p14:tracePt t="30390" x="7061200" y="2819400"/>
          <p14:tracePt t="30406" x="7077075" y="2803525"/>
          <p14:tracePt t="30418" x="7092950" y="2803525"/>
          <p14:tracePt t="30430" x="7108825" y="2803525"/>
          <p14:tracePt t="30434" x="7124700" y="2803525"/>
          <p14:tracePt t="30443" x="7140575" y="2803525"/>
          <p14:tracePt t="30450" x="7156450" y="2803525"/>
          <p14:tracePt t="30458" x="7172325" y="2787650"/>
          <p14:tracePt t="30462" x="7188200" y="2787650"/>
          <p14:tracePt t="30475" x="7204075" y="2787650"/>
          <p14:tracePt t="30483" x="7219950" y="2771775"/>
          <p14:tracePt t="30490" x="7235825" y="2771775"/>
          <p14:tracePt t="30494" x="7251700" y="2771775"/>
          <p14:tracePt t="30501" x="7251700" y="2755900"/>
          <p14:tracePt t="30509" x="7267575" y="2740025"/>
          <p14:tracePt t="30518" x="7283450" y="2740025"/>
          <p14:tracePt t="30535" x="7299325" y="2740025"/>
          <p14:tracePt t="30543" x="7315200" y="2740025"/>
          <p14:tracePt t="30558" x="7331075" y="2740025"/>
          <p14:tracePt t="30574" x="7346950" y="2740025"/>
          <p14:tracePt t="30586" x="7362825" y="2740025"/>
          <p14:tracePt t="30594" x="7378700" y="2740025"/>
          <p14:tracePt t="30598" x="7394575" y="2740025"/>
          <p14:tracePt t="30602" x="7410450" y="2740025"/>
          <p14:tracePt t="30609" x="7426325" y="2740025"/>
          <p14:tracePt t="30610" x="7442200" y="2740025"/>
          <p14:tracePt t="30618" x="7473950" y="2740025"/>
          <p14:tracePt t="30626" x="7489825" y="2724150"/>
          <p14:tracePt t="30634" x="7505700" y="2724150"/>
          <p14:tracePt t="30642" x="7521575" y="2724150"/>
          <p14:tracePt t="30642" x="7537450" y="2724150"/>
          <p14:tracePt t="30650" x="7537450" y="2708275"/>
          <p14:tracePt t="30659" x="7553325" y="2708275"/>
          <p14:tracePt t="30667" x="7569200" y="2692400"/>
          <p14:tracePt t="30676" x="7585075" y="2692400"/>
          <p14:tracePt t="30684" x="7600950" y="2676525"/>
          <p14:tracePt t="30692" x="7631113" y="2644775"/>
          <p14:tracePt t="30700" x="7662863" y="2628900"/>
          <p14:tracePt t="30709" x="7710488" y="2597150"/>
          <p14:tracePt t="30717" x="7742238" y="2565400"/>
          <p14:tracePt t="30726" x="7773988" y="2517775"/>
          <p14:tracePt t="30734" x="7773988" y="2501900"/>
          <p14:tracePt t="30734" x="7789863" y="2486025"/>
          <p14:tracePt t="30742" x="7789863" y="2470150"/>
          <p14:tracePt t="30787" x="7789863" y="2454275"/>
          <p14:tracePt t="30803" x="7773988" y="2454275"/>
          <p14:tracePt t="30806" x="7758113" y="2454275"/>
          <p14:tracePt t="30810" x="7742238" y="2454275"/>
          <p14:tracePt t="30817" x="7726363" y="2454275"/>
          <p14:tracePt t="30826" x="7694613" y="2470150"/>
          <p14:tracePt t="30827" x="7678738" y="2470150"/>
          <p14:tracePt t="30834" x="7646988" y="2470150"/>
          <p14:tracePt t="30842" x="7631113" y="2470150"/>
          <p14:tracePt t="30850" x="7616825" y="2470150"/>
          <p14:tracePt t="30851" x="7616825" y="2486025"/>
          <p14:tracePt t="30939" x="7631113" y="2486025"/>
          <p14:tracePt t="30947" x="7646988" y="2486025"/>
          <p14:tracePt t="30951" x="7662863" y="2486025"/>
          <p14:tracePt t="30963" x="7678738" y="2486025"/>
          <p14:tracePt t="30975" x="7694613" y="2486025"/>
          <p14:tracePt t="30983" x="7710488" y="2486025"/>
          <p14:tracePt t="30987" x="7726363" y="2486025"/>
          <p14:tracePt t="30992" x="7742238" y="2486025"/>
          <p14:tracePt t="31002" x="7773988" y="2486025"/>
          <p14:tracePt t="31009" x="7805738" y="2486025"/>
          <p14:tracePt t="31017" x="7853363" y="2486025"/>
          <p14:tracePt t="31025" x="7900988" y="2486025"/>
          <p14:tracePt t="31034" x="7964488" y="2486025"/>
          <p14:tracePt t="31035" x="8012113" y="2486025"/>
          <p14:tracePt t="31042" x="8043863" y="2486025"/>
          <p14:tracePt t="31051" x="8123238" y="2501900"/>
          <p14:tracePt t="31059" x="8154988" y="2501900"/>
          <p14:tracePt t="31059" x="8170863" y="2501900"/>
          <p14:tracePt t="31067" x="8218488" y="2501900"/>
          <p14:tracePt t="31075" x="8280400" y="2501900"/>
          <p14:tracePt t="31084" x="8328025" y="2517775"/>
          <p14:tracePt t="31092" x="8391525" y="2517775"/>
          <p14:tracePt t="31100" x="8423275" y="2517775"/>
          <p14:tracePt t="31110" x="8486775" y="2533650"/>
          <p14:tracePt t="31110" x="8502650" y="2533650"/>
          <p14:tracePt t="31117" x="8534400" y="2549525"/>
          <p14:tracePt t="31125" x="8566150" y="2565400"/>
          <p14:tracePt t="31127" x="8582025" y="2565400"/>
          <p14:tracePt t="31135" x="8613775" y="2565400"/>
          <p14:tracePt t="31143" x="8629650" y="2565400"/>
          <p14:tracePt t="31150" x="8645525" y="2565400"/>
          <p14:tracePt t="31151" x="8661400" y="2565400"/>
          <p14:tracePt t="31159" x="8677275" y="2565400"/>
          <p14:tracePt t="31167" x="8693150" y="2565400"/>
          <p14:tracePt t="31175" x="8740775" y="2581275"/>
          <p14:tracePt t="31183" x="8772525" y="2581275"/>
          <p14:tracePt t="31192" x="8788400" y="2581275"/>
          <p14:tracePt t="31200" x="8820150" y="2597150"/>
          <p14:tracePt t="31209" x="8836025" y="2597150"/>
          <p14:tracePt t="31217" x="8850313" y="2597150"/>
          <p14:tracePt t="31226" x="8882063" y="2597150"/>
          <p14:tracePt t="31227" x="8897938" y="2613025"/>
          <p14:tracePt t="31235" x="8929688" y="2613025"/>
          <p14:tracePt t="31242" x="8945563" y="2628900"/>
          <p14:tracePt t="31251" x="8993188" y="2644775"/>
          <p14:tracePt t="31259" x="9009063" y="2644775"/>
          <p14:tracePt t="31259" x="9040813" y="2644775"/>
          <p14:tracePt t="31267" x="9056688" y="2660650"/>
          <p14:tracePt t="31268" x="9072563" y="2660650"/>
          <p14:tracePt t="31275" x="9120188" y="2660650"/>
          <p14:tracePt t="31284" x="9151938" y="2676525"/>
          <p14:tracePt t="31292" x="9199563" y="2692400"/>
          <p14:tracePt t="31300" x="9231313" y="2708275"/>
          <p14:tracePt t="31309" x="9278938" y="2708275"/>
          <p14:tracePt t="31317" x="9294813" y="2724150"/>
          <p14:tracePt t="31326" x="9342438" y="2724150"/>
          <p14:tracePt t="31334" x="9374188" y="2724150"/>
          <p14:tracePt t="31342" x="9405938" y="2724150"/>
          <p14:tracePt t="31343" x="9437688" y="2724150"/>
          <p14:tracePt t="31351" x="9451975" y="2724150"/>
          <p14:tracePt t="31359" x="9467850" y="2724150"/>
          <p14:tracePt t="31359" x="9483725" y="2724150"/>
          <p14:tracePt t="31367" x="9499600" y="2724150"/>
          <p14:tracePt t="31367" x="9515475" y="2724150"/>
          <p14:tracePt t="31375" x="9547225" y="2724150"/>
          <p14:tracePt t="31384" x="9578975" y="2724150"/>
          <p14:tracePt t="31392" x="9626600" y="2724150"/>
          <p14:tracePt t="31400" x="9658350" y="2724150"/>
          <p14:tracePt t="31408" x="9690100" y="2740025"/>
          <p14:tracePt t="31417" x="9721850" y="2755900"/>
          <p14:tracePt t="31426" x="9769475" y="2755900"/>
          <p14:tracePt t="31426" x="9785350" y="2755900"/>
          <p14:tracePt t="31433" x="9801225" y="2755900"/>
          <p14:tracePt t="31442" x="9832975" y="2755900"/>
          <p14:tracePt t="31443" x="9848850" y="2755900"/>
          <p14:tracePt t="31451" x="9864725" y="2755900"/>
          <p14:tracePt t="31459" x="9880600" y="2755900"/>
          <p14:tracePt t="31459" x="9896475" y="2755900"/>
          <p14:tracePt t="31467" x="9912350" y="2755900"/>
          <p14:tracePt t="31477" x="9928225" y="2755900"/>
          <p14:tracePt t="31495" x="9944100" y="2755900"/>
          <p14:tracePt t="31503" x="9959975" y="2755900"/>
          <p14:tracePt t="31523" x="9975850" y="2755900"/>
          <p14:tracePt t="31531" x="9991725" y="2755900"/>
          <p14:tracePt t="31539" x="10023475" y="2755900"/>
          <p14:tracePt t="31543" x="10039350" y="2755900"/>
          <p14:tracePt t="31551" x="10069513" y="2755900"/>
          <p14:tracePt t="31559" x="10085388" y="2755900"/>
          <p14:tracePt t="31567" x="10117138" y="2755900"/>
          <p14:tracePt t="31575" x="10148888" y="2755900"/>
          <p14:tracePt t="31584" x="10164763" y="2755900"/>
          <p14:tracePt t="31592" x="10196513" y="2755900"/>
          <p14:tracePt t="31601" x="10212388" y="2755900"/>
          <p14:tracePt t="31609" x="10228263" y="2755900"/>
          <p14:tracePt t="31617" x="10260013" y="2755900"/>
          <p14:tracePt t="31626" x="10291763" y="2755900"/>
          <p14:tracePt t="31634" x="10339388" y="2755900"/>
          <p14:tracePt t="31635" x="10355263" y="2755900"/>
          <p14:tracePt t="31642" x="10387013" y="2755900"/>
          <p14:tracePt t="31650" x="10402888" y="2755900"/>
          <p14:tracePt t="31659" x="10434638" y="2755900"/>
          <p14:tracePt t="31660" x="10466388" y="2755900"/>
          <p14:tracePt t="31667" x="10482263" y="2755900"/>
          <p14:tracePt t="31679" x="10498138" y="2755900"/>
          <p14:tracePt t="31695" x="10514013" y="2755900"/>
          <p14:tracePt t="31699" x="10529888" y="2755900"/>
          <p14:tracePt t="31711" x="10545763" y="2755900"/>
          <p14:tracePt t="31719" x="10561638" y="2755900"/>
          <p14:tracePt t="31723" x="10577513" y="2755900"/>
          <p14:tracePt t="31727" x="10593388" y="2755900"/>
          <p14:tracePt t="31734" x="10609263" y="2755900"/>
          <p14:tracePt t="31742" x="10625138" y="2755900"/>
          <p14:tracePt t="31755" x="10641013" y="2755900"/>
          <p14:tracePt t="31768" x="10656888" y="2755900"/>
          <p14:tracePt t="31779" x="10671175" y="2755900"/>
          <p14:tracePt t="31811" x="10687050" y="2740025"/>
          <p14:tracePt t="31823" x="10702925" y="2740025"/>
          <p14:tracePt t="31843" x="10718800" y="2740025"/>
          <p14:tracePt t="31855" x="10734675" y="2740025"/>
          <p14:tracePt t="31875" x="10750550" y="2740025"/>
          <p14:tracePt t="31883" x="10766425" y="2740025"/>
          <p14:tracePt t="31886" x="10782300" y="2740025"/>
          <p14:tracePt t="31899" x="10798175" y="2740025"/>
          <p14:tracePt t="31915" x="10814050" y="2740025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48C81E-B61C-1A11-1F67-A0C3945B7D99}"/>
              </a:ext>
            </a:extLst>
          </p:cNvPr>
          <p:cNvSpPr/>
          <p:nvPr/>
        </p:nvSpPr>
        <p:spPr bwMode="auto">
          <a:xfrm>
            <a:off x="2401013" y="1200396"/>
            <a:ext cx="8019901" cy="3564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5DDC2B-82B5-A7F7-34AD-EB804813B04C}"/>
              </a:ext>
            </a:extLst>
          </p:cNvPr>
          <p:cNvSpPr txBox="1"/>
          <p:nvPr/>
        </p:nvSpPr>
        <p:spPr>
          <a:xfrm>
            <a:off x="2287730" y="753506"/>
            <a:ext cx="8042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介護認定率グラフ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（第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期の実績と第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期、第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期、第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期推計）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EC822534-0A10-950C-C733-B0CF8FCC664D}"/>
              </a:ext>
            </a:extLst>
          </p:cNvPr>
          <p:cNvGraphicFramePr>
            <a:graphicFrameLocks/>
          </p:cNvGraphicFramePr>
          <p:nvPr/>
        </p:nvGraphicFramePr>
        <p:xfrm>
          <a:off x="1771087" y="1023552"/>
          <a:ext cx="8631442" cy="41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355A58-16C6-E263-59ED-9E23882B3747}"/>
              </a:ext>
            </a:extLst>
          </p:cNvPr>
          <p:cNvSpPr txBox="1"/>
          <p:nvPr/>
        </p:nvSpPr>
        <p:spPr>
          <a:xfrm>
            <a:off x="2068897" y="4806465"/>
            <a:ext cx="4307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endParaRPr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846E64-292D-7AF3-6E14-32885FF075BD}"/>
              </a:ext>
            </a:extLst>
          </p:cNvPr>
          <p:cNvSpPr txBox="1"/>
          <p:nvPr/>
        </p:nvSpPr>
        <p:spPr>
          <a:xfrm>
            <a:off x="4656000" y="180001"/>
            <a:ext cx="288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介護認定率の状況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B9A73AC-53F4-9DF9-5905-C34CC746ED26}"/>
              </a:ext>
            </a:extLst>
          </p:cNvPr>
          <p:cNvSpPr/>
          <p:nvPr/>
        </p:nvSpPr>
        <p:spPr>
          <a:xfrm>
            <a:off x="7334866" y="1170045"/>
            <a:ext cx="3175819" cy="1297858"/>
          </a:xfrm>
          <a:prstGeom prst="roundRect">
            <a:avLst>
              <a:gd name="adj" fmla="val 13637"/>
            </a:avLst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BCA966F-09EC-8F96-9C97-CA777612FFB8}"/>
              </a:ext>
            </a:extLst>
          </p:cNvPr>
          <p:cNvSpPr/>
          <p:nvPr/>
        </p:nvSpPr>
        <p:spPr>
          <a:xfrm>
            <a:off x="3362632" y="1742298"/>
            <a:ext cx="3864078" cy="436727"/>
          </a:xfrm>
          <a:prstGeom prst="roundRect">
            <a:avLst>
              <a:gd name="adj" fmla="val 13637"/>
            </a:avLst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E45317-74BA-8039-B4A0-AA6CE1BE6391}"/>
              </a:ext>
            </a:extLst>
          </p:cNvPr>
          <p:cNvSpPr txBox="1"/>
          <p:nvPr/>
        </p:nvSpPr>
        <p:spPr>
          <a:xfrm>
            <a:off x="3278379" y="1726751"/>
            <a:ext cx="4056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計画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介護認定率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抑えた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083DDC4-49D7-5AD8-5C16-1F673DC7685C}"/>
              </a:ext>
            </a:extLst>
          </p:cNvPr>
          <p:cNvSpPr/>
          <p:nvPr/>
        </p:nvSpPr>
        <p:spPr>
          <a:xfrm>
            <a:off x="3362633" y="4180119"/>
            <a:ext cx="3652367" cy="461666"/>
          </a:xfrm>
          <a:prstGeom prst="roundRect">
            <a:avLst>
              <a:gd name="adj" fmla="val 13637"/>
            </a:avLst>
          </a:prstGeom>
          <a:noFill/>
          <a:ln w="317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143B85-FAB0-396F-1A92-84CA78A522F4}"/>
              </a:ext>
            </a:extLst>
          </p:cNvPr>
          <p:cNvSpPr txBox="1"/>
          <p:nvPr/>
        </p:nvSpPr>
        <p:spPr>
          <a:xfrm>
            <a:off x="3389356" y="4152128"/>
            <a:ext cx="3652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計画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介護給付費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減少</a:t>
            </a:r>
          </a:p>
        </p:txBody>
      </p:sp>
      <p:graphicFrame>
        <p:nvGraphicFramePr>
          <p:cNvPr id="18" name="オブジェクト 17">
            <a:extLst>
              <a:ext uri="{FF2B5EF4-FFF2-40B4-BE49-F238E27FC236}">
                <a16:creationId xmlns:a16="http://schemas.microsoft.com/office/drawing/2014/main" id="{5B57A311-9D8A-BBAE-7D7D-1E0C73A9DA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8591" y="3212747"/>
          <a:ext cx="3537327" cy="145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322462" imgH="1363823" progId="Excel.Sheet.12">
                  <p:embed/>
                </p:oleObj>
              </mc:Choice>
              <mc:Fallback>
                <p:oleObj name="Worksheet" r:id="rId3" imgW="3322462" imgH="1363823" progId="Excel.Sheet.12">
                  <p:embed/>
                  <p:pic>
                    <p:nvPicPr>
                      <p:cNvPr id="18" name="オブジェクト 17">
                        <a:extLst>
                          <a:ext uri="{FF2B5EF4-FFF2-40B4-BE49-F238E27FC236}">
                            <a16:creationId xmlns:a16="http://schemas.microsoft.com/office/drawing/2014/main" id="{5B57A311-9D8A-BBAE-7D7D-1E0C73A9DA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8591" y="3212747"/>
                        <a:ext cx="3537327" cy="1451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5DF8032-8E3F-4491-7423-9CC844421360}"/>
              </a:ext>
            </a:extLst>
          </p:cNvPr>
          <p:cNvSpPr/>
          <p:nvPr/>
        </p:nvSpPr>
        <p:spPr>
          <a:xfrm>
            <a:off x="7116968" y="3989972"/>
            <a:ext cx="3514829" cy="641872"/>
          </a:xfrm>
          <a:prstGeom prst="roundRect">
            <a:avLst>
              <a:gd name="adj" fmla="val 13637"/>
            </a:avLst>
          </a:prstGeom>
          <a:noFill/>
          <a:ln w="317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7D4FC030-41D5-6CC8-DB21-7B9BE1F75A58}"/>
              </a:ext>
            </a:extLst>
          </p:cNvPr>
          <p:cNvSpPr/>
          <p:nvPr/>
        </p:nvSpPr>
        <p:spPr bwMode="auto">
          <a:xfrm>
            <a:off x="9601135" y="3910646"/>
            <a:ext cx="1222374" cy="82811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89"/>
    </mc:Choice>
    <mc:Fallback xmlns="">
      <p:transition spd="slow" advTm="15989"/>
    </mc:Fallback>
  </mc:AlternateContent>
  <p:extLst>
    <p:ext uri="{3A86A75C-4F4B-4683-9AE1-C65F6400EC91}">
      <p14:laserTraceLst xmlns:p14="http://schemas.microsoft.com/office/powerpoint/2010/main">
        <p14:tracePtLst>
          <p14:tracePt t="2673" x="10814050" y="2755900"/>
          <p14:tracePt t="2833" x="10814050" y="2771775"/>
          <p14:tracePt t="2869" x="10829925" y="2771775"/>
          <p14:tracePt t="2872" x="10845800" y="2771775"/>
          <p14:tracePt t="2901" x="10861675" y="2787650"/>
          <p14:tracePt t="2916" x="10877550" y="2803525"/>
          <p14:tracePt t="2924" x="10877550" y="2819400"/>
          <p14:tracePt t="2928" x="10893425" y="2819400"/>
          <p14:tracePt t="2945" x="10909300" y="2835275"/>
          <p14:tracePt t="2952" x="10925175" y="2835275"/>
          <p14:tracePt t="2961" x="10941050" y="2851150"/>
          <p14:tracePt t="2968" x="10956925" y="2851150"/>
          <p14:tracePt t="2972" x="10972800" y="2851150"/>
          <p14:tracePt t="2980" x="10988675" y="2851150"/>
          <p14:tracePt t="2980" x="10988675" y="2867025"/>
          <p14:tracePt t="2988" x="11004550" y="2882900"/>
          <p14:tracePt t="3000" x="11020425" y="2898775"/>
          <p14:tracePt t="3005" x="11036300" y="2898775"/>
          <p14:tracePt t="3017" x="11052175" y="2914650"/>
          <p14:tracePt t="3028" x="11068050" y="2930525"/>
          <p14:tracePt t="3032" x="11068050" y="2946400"/>
          <p14:tracePt t="3038" x="11083925" y="2962275"/>
          <p14:tracePt t="3046" x="11099800" y="2978150"/>
          <p14:tracePt t="3055" x="11115675" y="2994025"/>
          <p14:tracePt t="3063" x="11115675" y="3025775"/>
          <p14:tracePt t="3072" x="11131550" y="3057525"/>
          <p14:tracePt t="3073" x="11147425" y="3073400"/>
          <p14:tracePt t="3080" x="11147425" y="3087688"/>
          <p14:tracePt t="3081" x="11147425" y="3103563"/>
          <p14:tracePt t="3088" x="11163300" y="3119438"/>
          <p14:tracePt t="3096" x="11163300" y="3151188"/>
          <p14:tracePt t="3097" x="11179175" y="3167063"/>
          <p14:tracePt t="3104" x="11179175" y="3198813"/>
          <p14:tracePt t="3105" x="11195050" y="3214688"/>
          <p14:tracePt t="3113" x="11195050" y="3262313"/>
          <p14:tracePt t="3121" x="11210925" y="3294063"/>
          <p14:tracePt t="3130" x="11226800" y="3341688"/>
          <p14:tracePt t="3138" x="11226800" y="3373438"/>
          <p14:tracePt t="3147" x="11242675" y="3405188"/>
          <p14:tracePt t="3155" x="11242675" y="3452813"/>
          <p14:tracePt t="3163" x="11258550" y="3500438"/>
          <p14:tracePt t="3164" x="11258550" y="3532188"/>
          <p14:tracePt t="3172" x="11274425" y="3548063"/>
          <p14:tracePt t="3172" x="11274425" y="3563938"/>
          <p14:tracePt t="3180" x="11288713" y="3611563"/>
          <p14:tracePt t="3188" x="11304588" y="3643313"/>
          <p14:tracePt t="3189" x="11304588" y="3675063"/>
          <p14:tracePt t="3196" x="11320463" y="3706813"/>
          <p14:tracePt t="3197" x="11352213" y="3738563"/>
          <p14:tracePt t="3205" x="11383963" y="3800475"/>
          <p14:tracePt t="3213" x="11415713" y="3848100"/>
          <p14:tracePt t="3222" x="11447463" y="3911600"/>
          <p14:tracePt t="3230" x="11479213" y="3959225"/>
          <p14:tracePt t="3238" x="11495088" y="3990975"/>
          <p14:tracePt t="3246" x="11526838" y="4006850"/>
          <p14:tracePt t="3256" x="11542713" y="4022725"/>
          <p14:tracePt t="3264" x="11542713" y="4038600"/>
          <p14:tracePt t="3280" x="11542713" y="4054475"/>
          <p14:tracePt t="3289" x="11558588" y="4054475"/>
          <p14:tracePt t="3292" x="11558588" y="4070350"/>
          <p14:tracePt t="3304" x="11558588" y="4086225"/>
          <p14:tracePt t="3308" x="11558588" y="4102100"/>
          <p14:tracePt t="3320" x="11558588" y="4117975"/>
          <p14:tracePt t="3328" x="11558588" y="4133850"/>
          <p14:tracePt t="3345" x="11558588" y="4149725"/>
          <p14:tracePt t="3356" x="11558588" y="4165600"/>
          <p14:tracePt t="3364" x="11558588" y="4181475"/>
          <p14:tracePt t="3384" x="11558588" y="4197350"/>
          <p14:tracePt t="3401" x="11558588" y="4213225"/>
          <p14:tracePt t="3429" x="11558588" y="4229100"/>
          <p14:tracePt t="3440" x="11558588" y="4244975"/>
          <p14:tracePt t="3690" x="11558588" y="4260850"/>
          <p14:tracePt t="3698" x="11558588" y="4292600"/>
          <p14:tracePt t="3702" x="11558588" y="4308475"/>
          <p14:tracePt t="3705" x="11558588" y="4324350"/>
          <p14:tracePt t="3714" x="11558588" y="4356100"/>
          <p14:tracePt t="3722" x="11558588" y="4371975"/>
          <p14:tracePt t="3723" x="11558588" y="4387850"/>
          <p14:tracePt t="3730" x="11558588" y="4403725"/>
          <p14:tracePt t="3738" x="11558588" y="4419600"/>
          <p14:tracePt t="3746" x="11558588" y="4435475"/>
          <p14:tracePt t="3755" x="11558588" y="4451350"/>
          <p14:tracePt t="3770" x="11574463" y="4435475"/>
          <p14:tracePt t="3773" x="11574463" y="4419600"/>
          <p14:tracePt t="3780" x="11574463" y="4387850"/>
          <p14:tracePt t="3781" x="11590338" y="4356100"/>
          <p14:tracePt t="3789" x="11590338" y="4324350"/>
          <p14:tracePt t="3789" x="11590338" y="4276725"/>
          <p14:tracePt t="3796" x="11590338" y="4260850"/>
          <p14:tracePt t="3805" x="11574463" y="4213225"/>
          <p14:tracePt t="3806" x="11574463" y="4197350"/>
          <p14:tracePt t="4030" x="11590338" y="4197350"/>
          <p14:tracePt t="4045" x="11606213" y="4213225"/>
          <p14:tracePt t="4049" x="11622088" y="4213225"/>
          <p14:tracePt t="4057" x="11622088" y="4229100"/>
          <p14:tracePt t="4114" x="11637963" y="4229100"/>
          <p14:tracePt t="4362" x="11653838" y="4244975"/>
          <p14:tracePt t="4437" x="11653838" y="4260850"/>
          <p14:tracePt t="4461" x="11653838" y="4276725"/>
          <p14:tracePt t="4469" x="11653838" y="4292600"/>
          <p14:tracePt t="4489" x="11653838" y="4308475"/>
          <p14:tracePt t="4506" x="11653838" y="4324350"/>
          <p14:tracePt t="4518" x="11653838" y="4340225"/>
          <p14:tracePt t="4522" x="11653838" y="4356100"/>
          <p14:tracePt t="4537" x="11653838" y="4371975"/>
          <p14:tracePt t="4553" x="11653838" y="4387850"/>
          <p14:tracePt t="4701" x="11653838" y="4403725"/>
          <p14:tracePt t="4709" x="11653838" y="4419600"/>
          <p14:tracePt t="4717" x="11653838" y="4435475"/>
          <p14:tracePt t="4725" x="11653838" y="4451350"/>
          <p14:tracePt t="4729" x="11637963" y="4451350"/>
          <p14:tracePt t="4733" x="11637963" y="4465638"/>
          <p14:tracePt t="4738" x="11637963" y="4481513"/>
          <p14:tracePt t="4746" x="11637963" y="4497388"/>
          <p14:tracePt t="4755" x="11637963" y="4513263"/>
          <p14:tracePt t="4764" x="11622088" y="4545013"/>
          <p14:tracePt t="4771" x="11622088" y="4560888"/>
          <p14:tracePt t="4780" x="11622088" y="4576763"/>
          <p14:tracePt t="4788" x="11622088" y="4592638"/>
          <p14:tracePt t="4797" x="11622088" y="4608513"/>
          <p14:tracePt t="4805" x="11622088" y="4624388"/>
          <p14:tracePt t="4825" x="11622088" y="4640263"/>
          <p14:tracePt t="4881" x="11622088" y="4656138"/>
          <p14:tracePt t="4889" x="11622088" y="4672013"/>
          <p14:tracePt t="4905" x="11622088" y="4687888"/>
          <p14:tracePt t="4917" x="11622088" y="4703763"/>
          <p14:tracePt t="4930" x="11622088" y="4719638"/>
          <p14:tracePt t="4942" x="11622088" y="4735513"/>
          <p14:tracePt t="4949" x="11606213" y="4735513"/>
          <p14:tracePt t="4953" x="11606213" y="4751388"/>
          <p14:tracePt t="4973" x="11606213" y="4767263"/>
          <p14:tracePt t="4989" x="11606213" y="4783138"/>
          <p14:tracePt t="5001" x="11606213" y="4799013"/>
          <p14:tracePt t="5005" x="11606213" y="4814888"/>
          <p14:tracePt t="5021" x="11606213" y="4830763"/>
          <p14:tracePt t="5065" x="11606213" y="4846638"/>
          <p14:tracePt t="5162" x="11606213" y="4862513"/>
          <p14:tracePt t="5178" x="11606213" y="4878388"/>
          <p14:tracePt t="5349" x="11606213" y="4862513"/>
          <p14:tracePt t="5365" x="11606213" y="4846638"/>
          <p14:tracePt t="5369" x="11590338" y="4846638"/>
          <p14:tracePt t="5377" x="11590338" y="4830763"/>
          <p14:tracePt t="5385" x="11590338" y="4814888"/>
          <p14:tracePt t="5389" x="11574463" y="4814888"/>
          <p14:tracePt t="5397" x="11574463" y="4799013"/>
          <p14:tracePt t="5405" x="11574463" y="4783138"/>
          <p14:tracePt t="5414" x="11558588" y="4767263"/>
          <p14:tracePt t="5422" x="11558588" y="4751388"/>
          <p14:tracePt t="5430" x="11558588" y="4735513"/>
          <p14:tracePt t="5438" x="11558588" y="4719638"/>
          <p14:tracePt t="5446" x="11558588" y="4703763"/>
          <p14:tracePt t="5455" x="11558588" y="4672013"/>
          <p14:tracePt t="5463" x="11542713" y="4624388"/>
          <p14:tracePt t="5471" x="11542713" y="4592638"/>
          <p14:tracePt t="5480" x="11526838" y="4576763"/>
          <p14:tracePt t="5488" x="11510963" y="4545013"/>
          <p14:tracePt t="5496" x="11510963" y="4529138"/>
          <p14:tracePt t="5505" x="11510963" y="4497388"/>
          <p14:tracePt t="5514" x="11495088" y="4481513"/>
          <p14:tracePt t="5521" x="11495088" y="4465638"/>
          <p14:tracePt t="5530" x="11495088" y="4435475"/>
          <p14:tracePt t="5538" x="11479213" y="4419600"/>
          <p14:tracePt t="5547" x="11479213" y="4403725"/>
          <p14:tracePt t="5555" x="11479213" y="4371975"/>
          <p14:tracePt t="5587" x="11463338" y="4356100"/>
          <p14:tracePt t="5607" x="11447463" y="4356100"/>
          <p14:tracePt t="5626" x="11431588" y="4356100"/>
          <p14:tracePt t="5634" x="11415713" y="4356100"/>
          <p14:tracePt t="5642" x="11399838" y="4356100"/>
          <p14:tracePt t="5647" x="11383963" y="4356100"/>
          <p14:tracePt t="5650" x="11368088" y="4356100"/>
          <p14:tracePt t="5658" x="11352213" y="4356100"/>
          <p14:tracePt t="5663" x="11336338" y="4356100"/>
          <p14:tracePt t="5671" x="11320463" y="4356100"/>
          <p14:tracePt t="5679" x="11304588" y="4356100"/>
          <p14:tracePt t="5688" x="11288713" y="4356100"/>
          <p14:tracePt t="5696" x="11274425" y="4340225"/>
          <p14:tracePt t="5705" x="11258550" y="4340225"/>
          <p14:tracePt t="5713" x="11258550" y="4324350"/>
          <p14:tracePt t="5721" x="11242675" y="4308475"/>
          <p14:tracePt t="5730" x="11226800" y="4292600"/>
          <p14:tracePt t="5738" x="11226800" y="4276725"/>
          <p14:tracePt t="5738" x="11210925" y="4276725"/>
          <p14:tracePt t="5746" x="11195050" y="4260850"/>
          <p14:tracePt t="5747" x="11195050" y="4244975"/>
          <p14:tracePt t="5755" x="11195050" y="4229100"/>
          <p14:tracePt t="5763" x="11195050" y="4213225"/>
          <p14:tracePt t="5771" x="11195050" y="4181475"/>
          <p14:tracePt t="5780" x="11195050" y="4165600"/>
          <p14:tracePt t="5788" x="11195050" y="4149725"/>
          <p14:tracePt t="5796" x="11195050" y="4117975"/>
          <p14:tracePt t="5805" x="11179175" y="4102100"/>
          <p14:tracePt t="5813" x="11179175" y="4070350"/>
          <p14:tracePt t="5821" x="11163300" y="4054475"/>
          <p14:tracePt t="5830" x="11147425" y="4038600"/>
          <p14:tracePt t="5838" x="11131550" y="4038600"/>
          <p14:tracePt t="5838" x="11131550" y="4022725"/>
          <p14:tracePt t="5846" x="11131550" y="4006850"/>
          <p14:tracePt t="5855" x="11115675" y="4006850"/>
          <p14:tracePt t="6103" x="11099800" y="4006850"/>
          <p14:tracePt t="6130" x="11099800" y="3990975"/>
          <p14:tracePt t="6134" x="11083925" y="3990975"/>
          <p14:tracePt t="6142" x="11068050" y="3990975"/>
          <p14:tracePt t="6155" x="11068050" y="3975100"/>
          <p14:tracePt t="6166" x="11052175" y="3975100"/>
          <p14:tracePt t="6179" x="11052175" y="3959225"/>
          <p14:tracePt t="6186" x="11036300" y="3943350"/>
          <p14:tracePt t="6291" x="11020425" y="3943350"/>
          <p14:tracePt t="6298" x="11004550" y="3943350"/>
          <p14:tracePt t="6306" x="11004550" y="3959225"/>
          <p14:tracePt t="6310" x="11004550" y="3975100"/>
          <p14:tracePt t="6314" x="10988675" y="3975100"/>
          <p14:tracePt t="6321" x="10988675" y="3990975"/>
          <p14:tracePt t="6330" x="10988675" y="4006850"/>
          <p14:tracePt t="6330" x="10988675" y="4022725"/>
          <p14:tracePt t="6338" x="10988675" y="4038600"/>
          <p14:tracePt t="6347" x="10988675" y="4054475"/>
          <p14:tracePt t="6362" x="10988675" y="4070350"/>
          <p14:tracePt t="6374" x="10988675" y="4086225"/>
          <p14:tracePt t="6446" x="10972800" y="4086225"/>
          <p14:tracePt t="6466" x="10956925" y="4102100"/>
          <p14:tracePt t="6470" x="10941050" y="4102100"/>
          <p14:tracePt t="6482" x="10925175" y="4102100"/>
          <p14:tracePt t="6494" x="10925175" y="4117975"/>
          <p14:tracePt t="6550" x="10909300" y="4117975"/>
          <p14:tracePt t="6558" x="10909300" y="4133850"/>
          <p14:tracePt t="6566" x="10909300" y="4149725"/>
          <p14:tracePt t="6582" x="10909300" y="4165600"/>
          <p14:tracePt t="6598" x="10909300" y="4181475"/>
          <p14:tracePt t="6606" x="10909300" y="4197350"/>
          <p14:tracePt t="6610" x="10909300" y="4213225"/>
          <p14:tracePt t="6618" x="10909300" y="4229100"/>
          <p14:tracePt t="6626" x="10909300" y="4244975"/>
          <p14:tracePt t="6630" x="10893425" y="4244975"/>
          <p14:tracePt t="6638" x="10893425" y="4276725"/>
          <p14:tracePt t="6647" x="10877550" y="4292600"/>
          <p14:tracePt t="6654" x="10877550" y="4324350"/>
          <p14:tracePt t="6655" x="10861675" y="4324350"/>
          <p14:tracePt t="6663" x="10861675" y="4340225"/>
          <p14:tracePt t="6671" x="10845800" y="4371975"/>
          <p14:tracePt t="6679" x="10814050" y="4387850"/>
          <p14:tracePt t="6688" x="10782300" y="4419600"/>
          <p14:tracePt t="6696" x="10750550" y="4451350"/>
          <p14:tracePt t="6704" x="10718800" y="4481513"/>
          <p14:tracePt t="6713" x="10687050" y="4513263"/>
          <p14:tracePt t="6721" x="10656888" y="4529138"/>
          <p14:tracePt t="6730" x="10641013" y="4545013"/>
          <p14:tracePt t="6739" x="10609263" y="4560888"/>
          <p14:tracePt t="6747" x="10593388" y="4576763"/>
          <p14:tracePt t="6755" x="10577513" y="4576763"/>
          <p14:tracePt t="6763" x="10561638" y="4592638"/>
          <p14:tracePt t="6771" x="10545763" y="4608513"/>
          <p14:tracePt t="6780" x="10529888" y="4608513"/>
          <p14:tracePt t="6788" x="10514013" y="4624388"/>
          <p14:tracePt t="6797" x="10514013" y="4640263"/>
          <p14:tracePt t="6805" x="10498138" y="4640263"/>
          <p14:tracePt t="6831" x="10498138" y="4656138"/>
          <p14:tracePt t="6858" x="10482263" y="4656138"/>
          <p14:tracePt t="6870" x="10466388" y="4656138"/>
          <p14:tracePt t="6878" x="10466388" y="4672013"/>
          <p14:tracePt t="6890" x="10466388" y="4687888"/>
          <p14:tracePt t="6894" x="10466388" y="4703763"/>
          <p14:tracePt t="6902" x="10466388" y="4719638"/>
          <p14:tracePt t="6910" x="10466388" y="4751388"/>
          <p14:tracePt t="6918" x="10466388" y="4767263"/>
          <p14:tracePt t="6922" x="10466388" y="4783138"/>
          <p14:tracePt t="6930" x="10466388" y="4799013"/>
          <p14:tracePt t="6939" x="10466388" y="4814888"/>
          <p14:tracePt t="6946" x="10466388" y="4830763"/>
          <p14:tracePt t="6955" x="10466388" y="4846638"/>
          <p14:tracePt t="6963" x="10466388" y="4862513"/>
          <p14:tracePt t="6971" x="10466388" y="4878388"/>
          <p14:tracePt t="6987" x="10450513" y="4878388"/>
          <p14:tracePt t="6995" x="10450513" y="4894263"/>
          <p14:tracePt t="7007" x="10434638" y="4894263"/>
          <p14:tracePt t="7019" x="10434638" y="4910138"/>
          <p14:tracePt t="7026" x="10418763" y="4910138"/>
          <p14:tracePt t="7030" x="10402888" y="4910138"/>
          <p14:tracePt t="7042" x="10387013" y="4910138"/>
          <p14:tracePt t="7047" x="10371138" y="4910138"/>
          <p14:tracePt t="7054" x="10355263" y="4910138"/>
          <p14:tracePt t="7058" x="10339388" y="4910138"/>
          <p14:tracePt t="7063" x="10323513" y="4910138"/>
          <p14:tracePt t="7071" x="10307638" y="4910138"/>
          <p14:tracePt t="7080" x="10275888" y="4910138"/>
          <p14:tracePt t="7088" x="10260013" y="4910138"/>
          <p14:tracePt t="7097" x="10228263" y="4910138"/>
          <p14:tracePt t="7105" x="10196513" y="4910138"/>
          <p14:tracePt t="7113" x="10180638" y="4910138"/>
          <p14:tracePt t="7121" x="10164763" y="4910138"/>
          <p14:tracePt t="7130" x="10148888" y="4910138"/>
          <p14:tracePt t="7138" x="10133013" y="4910138"/>
          <p14:tracePt t="7190" x="10117138" y="4910138"/>
          <p14:tracePt t="7435" x="10101263" y="4910138"/>
          <p14:tracePt t="7447" x="10085388" y="4910138"/>
          <p14:tracePt t="7456" x="10085388" y="4894263"/>
          <p14:tracePt t="7466" x="10069513" y="4894263"/>
          <p14:tracePt t="7480" x="10055225" y="4878388"/>
          <p14:tracePt t="7499" x="10055225" y="4862513"/>
          <p14:tracePt t="7510" x="10055225" y="4846638"/>
          <p14:tracePt t="7518" x="10055225" y="4830763"/>
          <p14:tracePt t="7526" x="10055225" y="4814888"/>
          <p14:tracePt t="7530" x="10055225" y="4799013"/>
          <p14:tracePt t="7534" x="10055225" y="4783138"/>
          <p14:tracePt t="7538" x="10055225" y="4767263"/>
          <p14:tracePt t="7546" x="10055225" y="4751388"/>
          <p14:tracePt t="7547" x="10055225" y="4735513"/>
          <p14:tracePt t="7555" x="10055225" y="4703763"/>
          <p14:tracePt t="7563" x="10069513" y="4687888"/>
          <p14:tracePt t="7571" x="10101263" y="4656138"/>
          <p14:tracePt t="7580" x="10133013" y="4624388"/>
          <p14:tracePt t="7588" x="10164763" y="4576763"/>
          <p14:tracePt t="7596" x="10212388" y="4545013"/>
          <p14:tracePt t="7606" x="10275888" y="4481513"/>
          <p14:tracePt t="7613" x="10355263" y="4435475"/>
          <p14:tracePt t="7621" x="10402888" y="4387850"/>
          <p14:tracePt t="7630" x="10466388" y="4356100"/>
          <p14:tracePt t="7630" x="10466388" y="4340225"/>
          <p14:tracePt t="7638" x="10498138" y="4340225"/>
          <p14:tracePt t="7647" x="10514013" y="4324350"/>
          <p14:tracePt t="7647" x="10529888" y="4324350"/>
          <p14:tracePt t="7655" x="10545763" y="4324350"/>
          <p14:tracePt t="7656" x="10545763" y="4308475"/>
          <p14:tracePt t="7664" x="10561638" y="4308475"/>
          <p14:tracePt t="7672" x="10561638" y="4292600"/>
          <p14:tracePt t="7680" x="10577513" y="4292600"/>
          <p14:tracePt t="7740" x="10593388" y="4292600"/>
          <p14:tracePt t="7743" x="10609263" y="4292600"/>
          <p14:tracePt t="7760" x="10625138" y="4292600"/>
          <p14:tracePt t="7776" x="10641013" y="4292600"/>
          <p14:tracePt t="7924" x="10641013" y="4276725"/>
          <p14:tracePt t="7931" x="10656888" y="4276725"/>
          <p14:tracePt t="7935" x="10671175" y="4276725"/>
          <p14:tracePt t="7943" x="10687050" y="4260850"/>
          <p14:tracePt t="7951" x="10687050" y="4244975"/>
          <p14:tracePt t="7955" x="10702925" y="4244975"/>
          <p14:tracePt t="7964" x="10718800" y="4244975"/>
          <p14:tracePt t="7972" x="10734675" y="4244975"/>
          <p14:tracePt t="7972" x="10750550" y="4244975"/>
          <p14:tracePt t="7980" x="10766425" y="4244975"/>
          <p14:tracePt t="7980" x="10782300" y="4244975"/>
          <p14:tracePt t="7989" x="10814050" y="4244975"/>
          <p14:tracePt t="7996" x="10861675" y="4244975"/>
          <p14:tracePt t="8004" x="10877550" y="4244975"/>
          <p14:tracePt t="8014" x="10893425" y="4244975"/>
          <p14:tracePt t="8021" x="10925175" y="4244975"/>
          <p14:tracePt t="8029" x="10941050" y="4244975"/>
          <p14:tracePt t="8038" x="10972800" y="4244975"/>
          <p14:tracePt t="8047" x="10988675" y="4229100"/>
          <p14:tracePt t="8055" x="11004550" y="4229100"/>
          <p14:tracePt t="8063" x="11004550" y="4213225"/>
          <p14:tracePt t="8071" x="11020425" y="4213225"/>
          <p14:tracePt t="8072" x="11036300" y="4213225"/>
          <p14:tracePt t="8080" x="11036300" y="4197350"/>
          <p14:tracePt t="8080" x="11052175" y="4197350"/>
          <p14:tracePt t="8088" x="11052175" y="4181475"/>
          <p14:tracePt t="8096" x="11068050" y="4181475"/>
          <p14:tracePt t="8105" x="11068050" y="4165600"/>
          <p14:tracePt t="8127" x="11068050" y="4149725"/>
          <p14:tracePt t="8135" x="11083925" y="4149725"/>
          <p14:tracePt t="8147" x="11099800" y="4149725"/>
          <p14:tracePt t="8180" x="11099800" y="4133850"/>
          <p14:tracePt t="8183" x="11115675" y="4133850"/>
          <p14:tracePt t="8207" x="11131550" y="4133850"/>
          <p14:tracePt t="8211" x="11131550" y="4117975"/>
          <p14:tracePt t="8231" x="11131550" y="4102100"/>
          <p14:tracePt t="8243" x="11147425" y="4102100"/>
          <p14:tracePt t="8259" x="11147425" y="4086225"/>
          <p14:tracePt t="8303" x="11163300" y="4086225"/>
          <p14:tracePt t="8324" x="11163300" y="4070350"/>
          <p14:tracePt t="8407" x="11147425" y="4070350"/>
          <p14:tracePt t="8416" x="11131550" y="4070350"/>
          <p14:tracePt t="8423" x="11099800" y="4086225"/>
          <p14:tracePt t="8431" x="11083925" y="4086225"/>
          <p14:tracePt t="8436" x="11083925" y="4102100"/>
          <p14:tracePt t="8439" x="11068050" y="4102100"/>
          <p14:tracePt t="8447" x="11068050" y="4117975"/>
          <p14:tracePt t="8447" x="11052175" y="4117975"/>
          <p14:tracePt t="8455" x="11036300" y="4117975"/>
          <p14:tracePt t="8464" x="11036300" y="4133850"/>
          <p14:tracePt t="8540" x="11020425" y="4133850"/>
          <p14:tracePt t="8543" x="11020425" y="4117975"/>
          <p14:tracePt t="8584" x="11004550" y="4117975"/>
          <p14:tracePt t="8596" x="10988675" y="4117975"/>
          <p14:tracePt t="8599" x="10972800" y="4117975"/>
          <p14:tracePt t="8607" x="10956925" y="4117975"/>
          <p14:tracePt t="8615" x="10941050" y="4117975"/>
          <p14:tracePt t="8623" x="10925175" y="4133850"/>
          <p14:tracePt t="8630" x="10909300" y="4133850"/>
          <p14:tracePt t="8638" x="10893425" y="4133850"/>
          <p14:tracePt t="8647" x="10861675" y="4149725"/>
          <p14:tracePt t="8655" x="10845800" y="4181475"/>
          <p14:tracePt t="8663" x="10829925" y="4181475"/>
          <p14:tracePt t="8671" x="10829925" y="4197350"/>
          <p14:tracePt t="8691" x="10814050" y="4197350"/>
          <p14:tracePt t="8703" x="10814050" y="4213225"/>
          <p14:tracePt t="9523" x="10814050" y="4229100"/>
          <p14:tracePt t="9527" x="10814050" y="4244975"/>
          <p14:tracePt t="9531" x="10798175" y="4244975"/>
          <p14:tracePt t="9538" x="10798175" y="4260850"/>
          <p14:tracePt t="9547" x="10782300" y="4276725"/>
          <p14:tracePt t="9554" x="10782300" y="4292600"/>
          <p14:tracePt t="9555" x="10766425" y="4308475"/>
          <p14:tracePt t="9564" x="10766425" y="4324350"/>
          <p14:tracePt t="9571" x="10766425" y="4340225"/>
          <p14:tracePt t="9572" x="10766425" y="4356100"/>
          <p14:tracePt t="9580" x="10750550" y="4371975"/>
          <p14:tracePt t="9580" x="10750550" y="4387850"/>
          <p14:tracePt t="9588" x="10734675" y="4403725"/>
          <p14:tracePt t="9597" x="10718800" y="4435475"/>
          <p14:tracePt t="9604" x="10718800" y="4451350"/>
          <p14:tracePt t="9613" x="10718800" y="4465638"/>
          <p14:tracePt t="9621" x="10702925" y="4481513"/>
          <p14:tracePt t="9630" x="10702925" y="4513263"/>
          <p14:tracePt t="9638" x="10687050" y="4529138"/>
          <p14:tracePt t="9647" x="10671175" y="4545013"/>
          <p14:tracePt t="9659" x="10671175" y="4560888"/>
          <p14:tracePt t="9663" x="10671175" y="4576763"/>
          <p14:tracePt t="9672" x="10656888" y="4592638"/>
          <p14:tracePt t="9680" x="10656888" y="4608513"/>
          <p14:tracePt t="9691" x="10656888" y="4624388"/>
          <p14:tracePt t="9696" x="10656888" y="4640263"/>
          <p14:tracePt t="9712" x="10656888" y="4656138"/>
          <p14:tracePt t="9724" x="10656888" y="4672013"/>
          <p14:tracePt t="9744" x="10656888" y="4687888"/>
          <p14:tracePt t="9752" x="10656888" y="4703763"/>
          <p14:tracePt t="10045" x="10656888" y="4719638"/>
          <p14:tracePt t="10081" x="10671175" y="4719638"/>
          <p14:tracePt t="10137" x="10687050" y="4719638"/>
          <p14:tracePt t="10161" x="10702925" y="4719638"/>
          <p14:tracePt t="10176" x="10718800" y="4719638"/>
          <p14:tracePt t="10192" x="10734675" y="4719638"/>
          <p14:tracePt t="10301" x="10750550" y="4719638"/>
          <p14:tracePt t="10308" x="10766425" y="4719638"/>
          <p14:tracePt t="10313" x="10766425" y="4735513"/>
          <p14:tracePt t="10321" x="10782300" y="4735513"/>
          <p14:tracePt t="10341" x="10798175" y="4735513"/>
          <p14:tracePt t="10749" x="10814050" y="4735513"/>
          <p14:tracePt t="10757" x="10829925" y="4735513"/>
          <p14:tracePt t="10796" x="10829925" y="4719638"/>
          <p14:tracePt t="10809" x="10845800" y="4719638"/>
        </p14:tracePtLst>
      </p14:laserTrace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>
            <a:extLst>
              <a:ext uri="{FF2B5EF4-FFF2-40B4-BE49-F238E27FC236}">
                <a16:creationId xmlns:a16="http://schemas.microsoft.com/office/drawing/2014/main" id="{B5084252-DBFA-5435-FBEB-1AFC6545F5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5357" y="5096951"/>
          <a:ext cx="1604843" cy="166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10782" imgH="1363823" progId="Excel.Sheet.12">
                  <p:embed/>
                </p:oleObj>
              </mc:Choice>
              <mc:Fallback>
                <p:oleObj name="Worksheet" r:id="rId2" imgW="1310782" imgH="1363823" progId="Excel.Sheet.12">
                  <p:embed/>
                  <p:pic>
                    <p:nvPicPr>
                      <p:cNvPr id="20" name="オブジェクト 19">
                        <a:extLst>
                          <a:ext uri="{FF2B5EF4-FFF2-40B4-BE49-F238E27FC236}">
                            <a16:creationId xmlns:a16="http://schemas.microsoft.com/office/drawing/2014/main" id="{B5084252-DBFA-5435-FBEB-1AFC6545F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5357" y="5096951"/>
                        <a:ext cx="1604843" cy="16689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48C81E-B61C-1A11-1F67-A0C3945B7D99}"/>
              </a:ext>
            </a:extLst>
          </p:cNvPr>
          <p:cNvSpPr/>
          <p:nvPr/>
        </p:nvSpPr>
        <p:spPr bwMode="auto">
          <a:xfrm>
            <a:off x="2401013" y="1200396"/>
            <a:ext cx="8019901" cy="3564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5DDC2B-82B5-A7F7-34AD-EB804813B04C}"/>
              </a:ext>
            </a:extLst>
          </p:cNvPr>
          <p:cNvSpPr txBox="1"/>
          <p:nvPr/>
        </p:nvSpPr>
        <p:spPr>
          <a:xfrm>
            <a:off x="2287730" y="753506"/>
            <a:ext cx="8042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介護認定率グラフ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（第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期の実績と第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期、第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期、第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期推計）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EC822534-0A10-950C-C733-B0CF8FCC664D}"/>
              </a:ext>
            </a:extLst>
          </p:cNvPr>
          <p:cNvGraphicFramePr>
            <a:graphicFrameLocks/>
          </p:cNvGraphicFramePr>
          <p:nvPr/>
        </p:nvGraphicFramePr>
        <p:xfrm>
          <a:off x="1771087" y="1023552"/>
          <a:ext cx="8631442" cy="41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355A58-16C6-E263-59ED-9E23882B3747}"/>
              </a:ext>
            </a:extLst>
          </p:cNvPr>
          <p:cNvSpPr txBox="1"/>
          <p:nvPr/>
        </p:nvSpPr>
        <p:spPr>
          <a:xfrm>
            <a:off x="2068897" y="4806465"/>
            <a:ext cx="4307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endParaRPr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846E64-292D-7AF3-6E14-32885FF075BD}"/>
              </a:ext>
            </a:extLst>
          </p:cNvPr>
          <p:cNvSpPr txBox="1"/>
          <p:nvPr/>
        </p:nvSpPr>
        <p:spPr>
          <a:xfrm>
            <a:off x="4656000" y="180001"/>
            <a:ext cx="288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介護認定率の状況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B9A73AC-53F4-9DF9-5905-C34CC746ED26}"/>
              </a:ext>
            </a:extLst>
          </p:cNvPr>
          <p:cNvSpPr/>
          <p:nvPr/>
        </p:nvSpPr>
        <p:spPr>
          <a:xfrm>
            <a:off x="7334866" y="1170045"/>
            <a:ext cx="3175819" cy="1297858"/>
          </a:xfrm>
          <a:prstGeom prst="roundRect">
            <a:avLst>
              <a:gd name="adj" fmla="val 13637"/>
            </a:avLst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BCA966F-09EC-8F96-9C97-CA777612FFB8}"/>
              </a:ext>
            </a:extLst>
          </p:cNvPr>
          <p:cNvSpPr/>
          <p:nvPr/>
        </p:nvSpPr>
        <p:spPr>
          <a:xfrm>
            <a:off x="3362632" y="1742298"/>
            <a:ext cx="3864078" cy="436727"/>
          </a:xfrm>
          <a:prstGeom prst="roundRect">
            <a:avLst>
              <a:gd name="adj" fmla="val 13637"/>
            </a:avLst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E45317-74BA-8039-B4A0-AA6CE1BE6391}"/>
              </a:ext>
            </a:extLst>
          </p:cNvPr>
          <p:cNvSpPr txBox="1"/>
          <p:nvPr/>
        </p:nvSpPr>
        <p:spPr>
          <a:xfrm>
            <a:off x="3278379" y="1726751"/>
            <a:ext cx="4056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計画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介護認定率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抑えた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083DDC4-49D7-5AD8-5C16-1F673DC7685C}"/>
              </a:ext>
            </a:extLst>
          </p:cNvPr>
          <p:cNvSpPr/>
          <p:nvPr/>
        </p:nvSpPr>
        <p:spPr>
          <a:xfrm>
            <a:off x="3362633" y="4180119"/>
            <a:ext cx="3652367" cy="461666"/>
          </a:xfrm>
          <a:prstGeom prst="roundRect">
            <a:avLst>
              <a:gd name="adj" fmla="val 13637"/>
            </a:avLst>
          </a:prstGeom>
          <a:noFill/>
          <a:ln w="317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1D1BAE3-FD86-B11A-42C0-23FA5C3C4044}"/>
              </a:ext>
            </a:extLst>
          </p:cNvPr>
          <p:cNvSpPr/>
          <p:nvPr/>
        </p:nvSpPr>
        <p:spPr>
          <a:xfrm>
            <a:off x="3956165" y="6370656"/>
            <a:ext cx="1604843" cy="357028"/>
          </a:xfrm>
          <a:prstGeom prst="roundRect">
            <a:avLst>
              <a:gd name="adj" fmla="val 13637"/>
            </a:avLst>
          </a:prstGeom>
          <a:noFill/>
          <a:ln w="317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731690D-1701-D06F-3CA2-9B498C5B0C62}"/>
              </a:ext>
            </a:extLst>
          </p:cNvPr>
          <p:cNvSpPr txBox="1"/>
          <p:nvPr/>
        </p:nvSpPr>
        <p:spPr>
          <a:xfrm>
            <a:off x="5669316" y="5896687"/>
            <a:ext cx="36859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介護保険料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下げる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ための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基金（貯金）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貯まった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5D67A39-8516-0CF0-C19A-7862260C7733}"/>
              </a:ext>
            </a:extLst>
          </p:cNvPr>
          <p:cNvSpPr/>
          <p:nvPr/>
        </p:nvSpPr>
        <p:spPr>
          <a:xfrm>
            <a:off x="5669315" y="5931431"/>
            <a:ext cx="3578940" cy="796253"/>
          </a:xfrm>
          <a:prstGeom prst="roundRect">
            <a:avLst>
              <a:gd name="adj" fmla="val 13637"/>
            </a:avLst>
          </a:prstGeom>
          <a:noFill/>
          <a:ln w="317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143B85-FAB0-396F-1A92-84CA78A522F4}"/>
              </a:ext>
            </a:extLst>
          </p:cNvPr>
          <p:cNvSpPr txBox="1"/>
          <p:nvPr/>
        </p:nvSpPr>
        <p:spPr>
          <a:xfrm>
            <a:off x="3389356" y="4152128"/>
            <a:ext cx="3652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計画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介護給付費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減少</a:t>
            </a:r>
          </a:p>
        </p:txBody>
      </p:sp>
      <p:graphicFrame>
        <p:nvGraphicFramePr>
          <p:cNvPr id="18" name="オブジェクト 17">
            <a:extLst>
              <a:ext uri="{FF2B5EF4-FFF2-40B4-BE49-F238E27FC236}">
                <a16:creationId xmlns:a16="http://schemas.microsoft.com/office/drawing/2014/main" id="{5B57A311-9D8A-BBAE-7D7D-1E0C73A9DA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8591" y="3212747"/>
          <a:ext cx="3537327" cy="145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322462" imgH="1363823" progId="Excel.Sheet.12">
                  <p:embed/>
                </p:oleObj>
              </mc:Choice>
              <mc:Fallback>
                <p:oleObj name="Worksheet" r:id="rId5" imgW="3322462" imgH="1363823" progId="Excel.Sheet.12">
                  <p:embed/>
                  <p:pic>
                    <p:nvPicPr>
                      <p:cNvPr id="18" name="オブジェクト 17">
                        <a:extLst>
                          <a:ext uri="{FF2B5EF4-FFF2-40B4-BE49-F238E27FC236}">
                            <a16:creationId xmlns:a16="http://schemas.microsoft.com/office/drawing/2014/main" id="{5B57A311-9D8A-BBAE-7D7D-1E0C73A9DA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98591" y="3212747"/>
                        <a:ext cx="3537327" cy="1451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5DF8032-8E3F-4491-7423-9CC844421360}"/>
              </a:ext>
            </a:extLst>
          </p:cNvPr>
          <p:cNvSpPr/>
          <p:nvPr/>
        </p:nvSpPr>
        <p:spPr>
          <a:xfrm>
            <a:off x="7116968" y="3989972"/>
            <a:ext cx="3514829" cy="641872"/>
          </a:xfrm>
          <a:prstGeom prst="roundRect">
            <a:avLst>
              <a:gd name="adj" fmla="val 13637"/>
            </a:avLst>
          </a:prstGeom>
          <a:noFill/>
          <a:ln w="317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D7C38865-5060-3B2F-5AF1-664229D0AA8D}"/>
              </a:ext>
            </a:extLst>
          </p:cNvPr>
          <p:cNvSpPr/>
          <p:nvPr/>
        </p:nvSpPr>
        <p:spPr bwMode="auto">
          <a:xfrm>
            <a:off x="9601135" y="3910646"/>
            <a:ext cx="1222374" cy="82811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90"/>
    </mc:Choice>
    <mc:Fallback xmlns="">
      <p:transition spd="slow" advTm="13490"/>
    </mc:Fallback>
  </mc:AlternateContent>
  <p:extLst>
    <p:ext uri="{3A86A75C-4F4B-4683-9AE1-C65F6400EC91}">
      <p14:laserTraceLst xmlns:p14="http://schemas.microsoft.com/office/powerpoint/2010/main">
        <p14:tracePtLst>
          <p14:tracePt t="953" x="10829925" y="4719638"/>
          <p14:tracePt t="957" x="10798175" y="4735513"/>
          <p14:tracePt t="961" x="10766425" y="4767263"/>
          <p14:tracePt t="967" x="10734675" y="4799013"/>
          <p14:tracePt t="975" x="10656888" y="4862513"/>
          <p14:tracePt t="983" x="10609263" y="4910138"/>
          <p14:tracePt t="992" x="10593388" y="4973638"/>
          <p14:tracePt t="1000" x="10561638" y="5021263"/>
          <p14:tracePt t="1002" x="10561638" y="5068888"/>
          <p14:tracePt t="1008" x="10561638" y="5100638"/>
          <p14:tracePt t="1010" x="10561638" y="5132388"/>
          <p14:tracePt t="1017" x="10561638" y="5226050"/>
          <p14:tracePt t="1025" x="10561638" y="5321300"/>
          <p14:tracePt t="1033" x="10561638" y="5384800"/>
          <p14:tracePt t="1034" x="10561638" y="5432425"/>
          <p14:tracePt t="1041" x="10561638" y="5480050"/>
          <p14:tracePt t="1050" x="10577513" y="5575300"/>
          <p14:tracePt t="1058" x="10671175" y="5575300"/>
          <p14:tracePt t="1067" x="10750550" y="5559425"/>
          <p14:tracePt t="1075" x="10782300" y="5511800"/>
          <p14:tracePt t="1083" x="10798175" y="5480050"/>
          <p14:tracePt t="1092" x="10798175" y="5416550"/>
          <p14:tracePt t="1102" x="10798175" y="5368925"/>
          <p14:tracePt t="1114" x="10798175" y="5353050"/>
          <p14:tracePt t="1162" x="10782300" y="5337175"/>
          <p14:tracePt t="1167" x="10766425" y="5337175"/>
          <p14:tracePt t="1170" x="10734675" y="5321300"/>
          <p14:tracePt t="1175" x="10702925" y="5289550"/>
          <p14:tracePt t="1183" x="10656888" y="5273675"/>
          <p14:tracePt t="1192" x="10609263" y="5257800"/>
          <p14:tracePt t="1200" x="10593388" y="5241925"/>
          <p14:tracePt t="1202" x="10577513" y="5241925"/>
          <p14:tracePt t="1217" x="10561638" y="5241925"/>
          <p14:tracePt t="1229" x="10545763" y="5241925"/>
          <p14:tracePt t="1237" x="10529888" y="5241925"/>
          <p14:tracePt t="1243" x="10514013" y="5241925"/>
          <p14:tracePt t="1250" x="10498138" y="5241925"/>
          <p14:tracePt t="1253" x="10482263" y="5241925"/>
          <p14:tracePt t="1261" x="10450513" y="5241925"/>
          <p14:tracePt t="1266" x="10434638" y="5241925"/>
          <p14:tracePt t="1276" x="10402888" y="5241925"/>
          <p14:tracePt t="1283" x="10355263" y="5257800"/>
          <p14:tracePt t="1292" x="10291763" y="5257800"/>
          <p14:tracePt t="1300" x="10244138" y="5257800"/>
          <p14:tracePt t="1301" x="10228263" y="5257800"/>
          <p14:tracePt t="1309" x="10196513" y="5273675"/>
          <p14:tracePt t="1310" x="10180638" y="5273675"/>
          <p14:tracePt t="1317" x="10164763" y="5273675"/>
          <p14:tracePt t="1317" x="10148888" y="5273675"/>
          <p14:tracePt t="1326" x="10133013" y="5289550"/>
          <p14:tracePt t="1333" x="10117138" y="5305425"/>
          <p14:tracePt t="1342" x="10101263" y="5305425"/>
          <p14:tracePt t="1343" x="10085388" y="5321300"/>
          <p14:tracePt t="1353" x="10069513" y="5321300"/>
          <p14:tracePt t="1361" x="10069513" y="5337175"/>
          <p14:tracePt t="1367" x="10055225" y="5337175"/>
          <p14:tracePt t="1378" x="10039350" y="5337175"/>
          <p14:tracePt t="1389" x="10023475" y="5337175"/>
          <p14:tracePt t="1393" x="10007600" y="5337175"/>
          <p14:tracePt t="1405" x="9991725" y="5337175"/>
          <p14:tracePt t="1413" x="9975850" y="5353050"/>
          <p14:tracePt t="1417" x="9975850" y="5368925"/>
          <p14:tracePt t="1425" x="9959975" y="5368925"/>
          <p14:tracePt t="1425" x="9944100" y="5368925"/>
          <p14:tracePt t="1434" x="9944100" y="5384800"/>
          <p14:tracePt t="1906" x="9928225" y="5384800"/>
          <p14:tracePt t="1910" x="9928225" y="5400675"/>
          <p14:tracePt t="1913" x="9912350" y="5416550"/>
          <p14:tracePt t="1925" x="9880600" y="5480050"/>
          <p14:tracePt t="1925" x="9864725" y="5495925"/>
          <p14:tracePt t="1933" x="9832975" y="5527675"/>
          <p14:tracePt t="1934" x="9817100" y="5575300"/>
          <p14:tracePt t="1942" x="9753600" y="5607050"/>
          <p14:tracePt t="1950" x="9690100" y="5638800"/>
          <p14:tracePt t="1958" x="9658350" y="5670550"/>
          <p14:tracePt t="1967" x="9642475" y="5686425"/>
          <p14:tracePt t="1975" x="9642475" y="5702300"/>
          <p14:tracePt t="2430" x="9626600" y="5702300"/>
          <p14:tracePt t="2439" x="9626600" y="5718175"/>
          <p14:tracePt t="2451" x="9626600" y="5734050"/>
          <p14:tracePt t="2454" x="9626600" y="5749925"/>
          <p14:tracePt t="2470" x="9626600" y="5765800"/>
          <p14:tracePt t="2487" x="9626600" y="5781675"/>
          <p14:tracePt t="2494" x="9626600" y="5797550"/>
          <p14:tracePt t="2502" x="9626600" y="5813425"/>
          <p14:tracePt t="2530" x="9626600" y="5829300"/>
          <p14:tracePt t="3203" x="9626600" y="5843588"/>
          <p14:tracePt t="3210" x="9626600" y="5859463"/>
          <p14:tracePt t="3214" x="9626600" y="5875338"/>
          <p14:tracePt t="3218" x="9642475" y="5875338"/>
          <p14:tracePt t="3228" x="9642475" y="5891213"/>
          <p14:tracePt t="3235" x="9642475" y="5907088"/>
          <p14:tracePt t="3246" x="9642475" y="5922963"/>
          <p14:tracePt t="3270" x="9642475" y="5938838"/>
          <p14:tracePt t="3282" x="9642475" y="5954713"/>
          <p14:tracePt t="3294" x="9626600" y="5954713"/>
          <p14:tracePt t="3386" x="9610725" y="5954713"/>
          <p14:tracePt t="3538" x="9626600" y="5954713"/>
          <p14:tracePt t="3542" x="9626600" y="5938838"/>
          <p14:tracePt t="3550" x="9642475" y="5938838"/>
          <p14:tracePt t="3558" x="9658350" y="5922963"/>
          <p14:tracePt t="3566" x="9690100" y="5922963"/>
          <p14:tracePt t="3578" x="9705975" y="5907088"/>
          <p14:tracePt t="3586" x="9721850" y="5907088"/>
          <p14:tracePt t="3758" x="9737725" y="5907088"/>
          <p14:tracePt t="3770" x="9737725" y="5891213"/>
          <p14:tracePt t="3783" x="9753600" y="5891213"/>
          <p14:tracePt t="3794" x="9753600" y="5875338"/>
          <p14:tracePt t="3806" x="9769475" y="5875338"/>
          <p14:tracePt t="3914" x="9785350" y="5875338"/>
          <p14:tracePt t="4672" x="9801225" y="5875338"/>
          <p14:tracePt t="4684" x="9817100" y="5875338"/>
          <p14:tracePt t="4700" x="9832975" y="5875338"/>
          <p14:tracePt t="4715" x="9848850" y="5875338"/>
          <p14:tracePt t="4723" x="9864725" y="5875338"/>
          <p14:tracePt t="4731" x="9880600" y="5891213"/>
          <p14:tracePt t="4740" x="9880600" y="5907088"/>
          <p14:tracePt t="4747" x="9896475" y="5922963"/>
          <p14:tracePt t="4755" x="9896475" y="5938838"/>
          <p14:tracePt t="4759" x="9896475" y="5954713"/>
          <p14:tracePt t="4767" x="9896475" y="5970588"/>
          <p14:tracePt t="4775" x="9912350" y="5970588"/>
          <p14:tracePt t="4783" x="9912350" y="5986463"/>
          <p14:tracePt t="4792" x="9912350" y="6002338"/>
          <p14:tracePt t="4799" x="9912350" y="6018213"/>
          <p14:tracePt t="6240" x="9912350" y="6034088"/>
          <p14:tracePt t="6248" x="9912350" y="6049963"/>
          <p14:tracePt t="6256" x="9896475" y="6049963"/>
          <p14:tracePt t="6260" x="9896475" y="6065838"/>
          <p14:tracePt t="6266" x="9896475" y="6081713"/>
          <p14:tracePt t="6275" x="9864725" y="6097588"/>
          <p14:tracePt t="6283" x="9848850" y="6129338"/>
          <p14:tracePt t="6291" x="9817100" y="6176963"/>
          <p14:tracePt t="6292" x="9801225" y="6192838"/>
          <p14:tracePt t="6300" x="9801225" y="6208713"/>
          <p14:tracePt t="6300" x="9769475" y="6224588"/>
          <p14:tracePt t="6308" x="9769475" y="6256338"/>
          <p14:tracePt t="6308" x="9737725" y="6288088"/>
          <p14:tracePt t="6316" x="9737725" y="6303963"/>
          <p14:tracePt t="6317" x="9721850" y="6319838"/>
          <p14:tracePt t="6325" x="9705975" y="6351588"/>
          <p14:tracePt t="6333" x="9690100" y="6367463"/>
          <p14:tracePt t="6341" x="9690100" y="6383338"/>
          <p14:tracePt t="6350" x="9690100" y="6399213"/>
          <p14:tracePt t="6359" x="9690100" y="6415088"/>
          <p14:tracePt t="6376" x="9690100" y="6430963"/>
          <p14:tracePt t="6380" x="9674225" y="6430963"/>
          <p14:tracePt t="6388" x="9674225" y="6446838"/>
          <p14:tracePt t="6392" x="9674225" y="6462713"/>
          <p14:tracePt t="6404" x="9674225" y="6478588"/>
          <p14:tracePt t="6409" x="9658350" y="6478588"/>
          <p14:tracePt t="6417" x="9658350" y="6494463"/>
          <p14:tracePt t="6425" x="9642475" y="6494463"/>
          <p14:tracePt t="6433" x="9642475" y="6510338"/>
          <p14:tracePt t="6452" x="9642475" y="6524625"/>
          <p14:tracePt t="6476" x="9642475" y="6540500"/>
          <p14:tracePt t="6484" x="9626600" y="6540500"/>
          <p14:tracePt t="6496" x="9626600" y="6556375"/>
          <p14:tracePt t="6500" x="9610725" y="6556375"/>
          <p14:tracePt t="6508" x="9610725" y="6572250"/>
          <p14:tracePt t="6512" x="9594850" y="6588125"/>
          <p14:tracePt t="6520" x="9578975" y="6604000"/>
          <p14:tracePt t="6528" x="9563100" y="6604000"/>
          <p14:tracePt t="6533" x="9563100" y="6619875"/>
          <p14:tracePt t="6541" x="9547225" y="6619875"/>
          <p14:tracePt t="6550" x="9531350" y="6651625"/>
          <p14:tracePt t="6558" x="9515475" y="6651625"/>
          <p14:tracePt t="6568" x="9515475" y="6667500"/>
          <p14:tracePt t="6588" x="9499600" y="6667500"/>
          <p14:tracePt t="6604" x="9499600" y="6683375"/>
          <p14:tracePt t="6625" x="9483725" y="6683375"/>
          <p14:tracePt t="6648" x="9483725" y="6699250"/>
          <p14:tracePt t="6868" x="9483725" y="6715125"/>
          <p14:tracePt t="6893" x="9483725" y="6731000"/>
          <p14:tracePt t="6904" x="9467850" y="6731000"/>
          <p14:tracePt t="6917" x="9467850" y="6746875"/>
          <p14:tracePt t="6936" x="9467850" y="6762750"/>
          <p14:tracePt t="6944" x="9451975" y="6762750"/>
          <p14:tracePt t="7276" x="9437688" y="6762750"/>
          <p14:tracePt t="7288" x="9437688" y="6778625"/>
          <p14:tracePt t="7416" x="9421813" y="6778625"/>
          <p14:tracePt t="7437" x="9405938" y="6778625"/>
          <p14:tracePt t="7572" x="9405938" y="6762750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11097B29-65F5-85AC-7FE5-49F996834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26496"/>
              </p:ext>
            </p:extLst>
          </p:nvPr>
        </p:nvGraphicFramePr>
        <p:xfrm>
          <a:off x="8439288" y="3505209"/>
          <a:ext cx="1956911" cy="2035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10782" imgH="1363823" progId="Excel.Sheet.12">
                  <p:embed/>
                </p:oleObj>
              </mc:Choice>
              <mc:Fallback>
                <p:oleObj name="Worksheet" r:id="rId2" imgW="1310782" imgH="1363823" progId="Excel.Sheet.12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11097B29-65F5-85AC-7FE5-49F9968340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39288" y="3505209"/>
                        <a:ext cx="1956911" cy="20350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CDB94E75-9D38-806B-1A3F-D0BF35D80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367843"/>
              </p:ext>
            </p:extLst>
          </p:nvPr>
        </p:nvGraphicFramePr>
        <p:xfrm>
          <a:off x="2946000" y="966292"/>
          <a:ext cx="4724800" cy="472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F74C1F-330F-C4DB-7D44-D9F0689B221B}"/>
              </a:ext>
            </a:extLst>
          </p:cNvPr>
          <p:cNvSpPr txBox="1"/>
          <p:nvPr/>
        </p:nvSpPr>
        <p:spPr>
          <a:xfrm>
            <a:off x="2946000" y="180001"/>
            <a:ext cx="630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なぜ介護保険料を下げることができたのか？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82607D-BD3A-8BC4-02FF-0149A627EA65}"/>
              </a:ext>
            </a:extLst>
          </p:cNvPr>
          <p:cNvSpPr txBox="1"/>
          <p:nvPr/>
        </p:nvSpPr>
        <p:spPr>
          <a:xfrm>
            <a:off x="4459594" y="530758"/>
            <a:ext cx="7057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介護給付費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（介護にかかる費用ー利用者負担金）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851223-32E3-E910-85AB-644BC1C5F451}"/>
              </a:ext>
            </a:extLst>
          </p:cNvPr>
          <p:cNvSpPr txBox="1"/>
          <p:nvPr/>
        </p:nvSpPr>
        <p:spPr>
          <a:xfrm>
            <a:off x="1524001" y="5607525"/>
            <a:ext cx="9007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３年間（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６～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R8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）にかかる介護給付費の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          －積み立てた基金（貯金）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＝介護保険料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87F50EE-1A08-68CE-CE01-FD77CBBF4B1C}"/>
              </a:ext>
            </a:extLst>
          </p:cNvPr>
          <p:cNvSpPr/>
          <p:nvPr/>
        </p:nvSpPr>
        <p:spPr>
          <a:xfrm>
            <a:off x="8439287" y="5068111"/>
            <a:ext cx="1956911" cy="44363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CE67F51-EA29-C5F3-C475-231239312B3F}"/>
              </a:ext>
            </a:extLst>
          </p:cNvPr>
          <p:cNvCxnSpPr>
            <a:cxnSpLocks/>
          </p:cNvCxnSpPr>
          <p:nvPr/>
        </p:nvCxnSpPr>
        <p:spPr>
          <a:xfrm flipH="1">
            <a:off x="7268547" y="5381610"/>
            <a:ext cx="1120983" cy="683385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EBEFB3-5FE7-0CD6-6A0A-B40B8F9EB0F9}"/>
              </a:ext>
            </a:extLst>
          </p:cNvPr>
          <p:cNvSpPr txBox="1"/>
          <p:nvPr/>
        </p:nvSpPr>
        <p:spPr>
          <a:xfrm>
            <a:off x="5718130" y="6291929"/>
            <a:ext cx="4351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6,683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－</a:t>
            </a:r>
            <a:r>
              <a:rPr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1,393</a:t>
            </a:r>
            <a:r>
              <a:rPr lang="ja-JP" altLang="en-US" sz="1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5,290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A7742C5A-A1FB-039C-CF8A-779F5A36A69E}"/>
              </a:ext>
            </a:extLst>
          </p:cNvPr>
          <p:cNvSpPr/>
          <p:nvPr/>
        </p:nvSpPr>
        <p:spPr bwMode="auto">
          <a:xfrm>
            <a:off x="4428661" y="2432796"/>
            <a:ext cx="1800000" cy="180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799E1A-521F-30AC-4018-2F9923C21387}"/>
              </a:ext>
            </a:extLst>
          </p:cNvPr>
          <p:cNvSpPr txBox="1"/>
          <p:nvPr/>
        </p:nvSpPr>
        <p:spPr>
          <a:xfrm>
            <a:off x="4643948" y="2654734"/>
            <a:ext cx="1369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介護保険の</a:t>
            </a:r>
            <a:endParaRPr lang="en-US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財源の構成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331E56-BEF7-9B74-C14C-D93E0A9523CB}"/>
              </a:ext>
            </a:extLst>
          </p:cNvPr>
          <p:cNvSpPr txBox="1"/>
          <p:nvPr/>
        </p:nvSpPr>
        <p:spPr>
          <a:xfrm>
            <a:off x="4421214" y="3225661"/>
            <a:ext cx="1798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利用者本人が支払う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介護サービス利用料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（１～３割負担）を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除いた部分の割合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13EA305-76A6-5397-943F-73392AE0798F}"/>
              </a:ext>
            </a:extLst>
          </p:cNvPr>
          <p:cNvSpPr txBox="1"/>
          <p:nvPr/>
        </p:nvSpPr>
        <p:spPr>
          <a:xfrm>
            <a:off x="5408764" y="1759760"/>
            <a:ext cx="17568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65</a:t>
            </a:r>
            <a:r>
              <a:rPr lang="ja-JP" altLang="en-US" sz="1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歳以上が</a:t>
            </a:r>
            <a:endParaRPr lang="en-US" altLang="ja-JP" sz="18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支払う保険料</a:t>
            </a:r>
            <a:endParaRPr lang="en-US" altLang="ja-JP" sz="18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lang="ja-JP" altLang="en-US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0F06ABA-3AFD-5547-298D-BB9D6FC2DE83}"/>
              </a:ext>
            </a:extLst>
          </p:cNvPr>
          <p:cNvSpPr txBox="1"/>
          <p:nvPr/>
        </p:nvSpPr>
        <p:spPr>
          <a:xfrm>
            <a:off x="5735248" y="3871343"/>
            <a:ext cx="17568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現役世代が</a:t>
            </a:r>
            <a:endParaRPr lang="en-US" altLang="ja-JP" sz="18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支払う保険料</a:t>
            </a:r>
            <a:endParaRPr lang="en-US" altLang="ja-JP" sz="18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27</a:t>
            </a:r>
            <a:r>
              <a:rPr lang="ja-JP" altLang="en-US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CB1272F-D1B5-5432-BE29-05047328FEA9}"/>
              </a:ext>
            </a:extLst>
          </p:cNvPr>
          <p:cNvSpPr txBox="1"/>
          <p:nvPr/>
        </p:nvSpPr>
        <p:spPr>
          <a:xfrm>
            <a:off x="3352854" y="4148342"/>
            <a:ext cx="17568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国庫負担</a:t>
            </a:r>
            <a:endParaRPr lang="en-US" altLang="ja-JP" sz="18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25</a:t>
            </a:r>
            <a:r>
              <a:rPr lang="ja-JP" altLang="en-US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86C79AB-E603-C0F2-BAE8-110B6EE997B3}"/>
              </a:ext>
            </a:extLst>
          </p:cNvPr>
          <p:cNvSpPr txBox="1"/>
          <p:nvPr/>
        </p:nvSpPr>
        <p:spPr>
          <a:xfrm>
            <a:off x="2912503" y="2320071"/>
            <a:ext cx="17568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都道府県</a:t>
            </a:r>
            <a:endParaRPr lang="en-US" altLang="ja-JP" sz="18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負担金</a:t>
            </a:r>
            <a:endParaRPr lang="en-US" altLang="ja-JP" sz="18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12.5</a:t>
            </a:r>
            <a:r>
              <a:rPr lang="ja-JP" altLang="en-US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9800D05-66F1-6CEF-9911-088C07127B7D}"/>
              </a:ext>
            </a:extLst>
          </p:cNvPr>
          <p:cNvSpPr txBox="1"/>
          <p:nvPr/>
        </p:nvSpPr>
        <p:spPr>
          <a:xfrm>
            <a:off x="3865003" y="1367571"/>
            <a:ext cx="17568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市町村</a:t>
            </a:r>
            <a:endParaRPr lang="en-US" altLang="ja-JP" sz="18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負担金</a:t>
            </a:r>
            <a:endParaRPr lang="en-US" altLang="ja-JP" sz="18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12.5</a:t>
            </a:r>
            <a:r>
              <a:rPr lang="ja-JP" altLang="en-US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</a:p>
        </p:txBody>
      </p:sp>
      <p:sp>
        <p:nvSpPr>
          <p:cNvPr id="22" name="アーチ 21">
            <a:extLst>
              <a:ext uri="{FF2B5EF4-FFF2-40B4-BE49-F238E27FC236}">
                <a16:creationId xmlns:a16="http://schemas.microsoft.com/office/drawing/2014/main" id="{2E6FAABB-F7C2-FB96-D2B6-B9E6FC5B25F9}"/>
              </a:ext>
            </a:extLst>
          </p:cNvPr>
          <p:cNvSpPr/>
          <p:nvPr/>
        </p:nvSpPr>
        <p:spPr bwMode="auto">
          <a:xfrm rot="5400000">
            <a:off x="2984928" y="977734"/>
            <a:ext cx="4722738" cy="4716000"/>
          </a:xfrm>
          <a:prstGeom prst="blockArc">
            <a:avLst>
              <a:gd name="adj1" fmla="val 10827191"/>
              <a:gd name="adj2" fmla="val 21578109"/>
              <a:gd name="adj3" fmla="val 1446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アーチ 23">
            <a:extLst>
              <a:ext uri="{FF2B5EF4-FFF2-40B4-BE49-F238E27FC236}">
                <a16:creationId xmlns:a16="http://schemas.microsoft.com/office/drawing/2014/main" id="{27A2CB73-19D8-954B-4CC2-47E098D24B91}"/>
              </a:ext>
            </a:extLst>
          </p:cNvPr>
          <p:cNvSpPr/>
          <p:nvPr/>
        </p:nvSpPr>
        <p:spPr bwMode="auto">
          <a:xfrm rot="16200000">
            <a:off x="2950718" y="971507"/>
            <a:ext cx="4722738" cy="4716000"/>
          </a:xfrm>
          <a:prstGeom prst="blockArc">
            <a:avLst>
              <a:gd name="adj1" fmla="val 10827191"/>
              <a:gd name="adj2" fmla="val 21578109"/>
              <a:gd name="adj3" fmla="val 1446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EA8C3FB-F127-224B-127D-77963D4D9925}"/>
              </a:ext>
            </a:extLst>
          </p:cNvPr>
          <p:cNvSpPr txBox="1"/>
          <p:nvPr/>
        </p:nvSpPr>
        <p:spPr>
          <a:xfrm>
            <a:off x="7201887" y="1365882"/>
            <a:ext cx="17568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保険料</a:t>
            </a:r>
            <a:endParaRPr lang="en-US" altLang="ja-JP" b="1" dirty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32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</a:t>
            </a:r>
            <a:r>
              <a:rPr lang="ja-JP" altLang="en-US" sz="32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2CDD1F9-9041-BD0A-4E47-9CEAC52A7B5D}"/>
              </a:ext>
            </a:extLst>
          </p:cNvPr>
          <p:cNvSpPr txBox="1"/>
          <p:nvPr/>
        </p:nvSpPr>
        <p:spPr>
          <a:xfrm>
            <a:off x="1769619" y="1305914"/>
            <a:ext cx="2021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公費（税金）</a:t>
            </a:r>
            <a:endParaRPr lang="en-US" altLang="ja-JP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7118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37"/>
    </mc:Choice>
    <mc:Fallback xmlns="">
      <p:transition spd="slow" advTm="45437"/>
    </mc:Fallback>
  </mc:AlternateContent>
  <p:extLst>
    <p:ext uri="{3A86A75C-4F4B-4683-9AE1-C65F6400EC91}">
      <p14:laserTraceLst xmlns:p14="http://schemas.microsoft.com/office/powerpoint/2010/main">
        <p14:tracePtLst>
          <p14:tracePt t="1442" x="9405938" y="6746875"/>
          <p14:tracePt t="1464" x="9547225" y="6510338"/>
          <p14:tracePt t="1464" x="9594850" y="6415088"/>
          <p14:tracePt t="1473" x="9658350" y="6192838"/>
          <p14:tracePt t="1483" x="9674225" y="5938838"/>
          <p14:tracePt t="1490" x="9705975" y="5638800"/>
          <p14:tracePt t="1500" x="9721850" y="5384800"/>
          <p14:tracePt t="1500" x="9737725" y="5273675"/>
          <p14:tracePt t="1507" x="9753600" y="5194300"/>
          <p14:tracePt t="1515" x="9785350" y="5053013"/>
          <p14:tracePt t="1516" x="9801225" y="4989513"/>
          <p14:tracePt t="1523" x="9817100" y="4926013"/>
          <p14:tracePt t="1524" x="9817100" y="4878388"/>
          <p14:tracePt t="1533" x="9817100" y="4783138"/>
          <p14:tracePt t="1541" x="9817100" y="4687888"/>
          <p14:tracePt t="1549" x="9817100" y="4624388"/>
          <p14:tracePt t="1549" x="9817100" y="4576763"/>
          <p14:tracePt t="1557" x="9785350" y="4529138"/>
          <p14:tracePt t="1557" x="9753600" y="4451350"/>
          <p14:tracePt t="1566" x="9690100" y="4356100"/>
          <p14:tracePt t="1573" x="9642475" y="4260850"/>
          <p14:tracePt t="1582" x="9594850" y="4181475"/>
          <p14:tracePt t="1590" x="9547225" y="4102100"/>
          <p14:tracePt t="1599" x="9515475" y="4038600"/>
          <p14:tracePt t="1607" x="9483725" y="3959225"/>
          <p14:tracePt t="1608" x="9467850" y="3911600"/>
          <p14:tracePt t="1615" x="9451975" y="3879850"/>
          <p14:tracePt t="1616" x="9437688" y="3832225"/>
          <p14:tracePt t="1623" x="9421813" y="3800475"/>
          <p14:tracePt t="1632" x="9405938" y="3706813"/>
          <p14:tracePt t="1633" x="9390063" y="3659188"/>
          <p14:tracePt t="1640" x="9390063" y="3611563"/>
          <p14:tracePt t="1640" x="9390063" y="3548063"/>
          <p14:tracePt t="1648" x="9390063" y="3500438"/>
          <p14:tracePt t="1649" x="9390063" y="3452813"/>
          <p14:tracePt t="1656" x="9390063" y="3389313"/>
          <p14:tracePt t="1665" x="9405938" y="3214688"/>
          <p14:tracePt t="1673" x="9437688" y="3073400"/>
          <p14:tracePt t="1682" x="9451975" y="2962275"/>
          <p14:tracePt t="1690" x="9499600" y="2835275"/>
          <p14:tracePt t="1693" x="9515475" y="2771775"/>
          <p14:tracePt t="1698" x="9531350" y="2724150"/>
          <p14:tracePt t="1707" x="9578975" y="2613025"/>
          <p14:tracePt t="1715" x="9594850" y="2517775"/>
          <p14:tracePt t="1717" x="9626600" y="2470150"/>
          <p14:tracePt t="1723" x="9642475" y="2422525"/>
          <p14:tracePt t="1733" x="9705975" y="2297113"/>
          <p14:tracePt t="1740" x="9705975" y="2265363"/>
          <p14:tracePt t="1741" x="9737725" y="2217738"/>
          <p14:tracePt t="1749" x="9769475" y="2138363"/>
          <p14:tracePt t="1757" x="9785350" y="2106613"/>
          <p14:tracePt t="1757" x="9801225" y="2058988"/>
          <p14:tracePt t="1765" x="9832975" y="1979613"/>
          <p14:tracePt t="1773" x="9848850" y="1916113"/>
          <p14:tracePt t="1782" x="9864725" y="1852613"/>
          <p14:tracePt t="1790" x="9880600" y="1773238"/>
          <p14:tracePt t="1799" x="9880600" y="1711325"/>
          <p14:tracePt t="1807" x="9880600" y="1647825"/>
          <p14:tracePt t="1815" x="9880600" y="1568450"/>
          <p14:tracePt t="1816" x="9880600" y="1536700"/>
          <p14:tracePt t="1824" x="9864725" y="1504950"/>
          <p14:tracePt t="1825" x="9864725" y="1489075"/>
          <p14:tracePt t="1832" x="9864725" y="1473200"/>
          <p14:tracePt t="1833" x="9848850" y="1457325"/>
          <p14:tracePt t="1840" x="9832975" y="1441450"/>
          <p14:tracePt t="1848" x="9832975" y="1425575"/>
          <p14:tracePt t="1856" x="9817100" y="1409700"/>
          <p14:tracePt t="1865" x="9817100" y="1393825"/>
          <p14:tracePt t="1866" x="9801225" y="1393825"/>
          <p14:tracePt t="1873" x="9785350" y="1377950"/>
          <p14:tracePt t="1882" x="9769475" y="1362075"/>
          <p14:tracePt t="1890" x="9753600" y="1330325"/>
          <p14:tracePt t="1898" x="9721850" y="1314450"/>
          <p14:tracePt t="1907" x="9690100" y="1266825"/>
          <p14:tracePt t="1915" x="9642475" y="1235075"/>
          <p14:tracePt t="1917" x="9610725" y="1203325"/>
          <p14:tracePt t="1923" x="9594850" y="1187450"/>
          <p14:tracePt t="1932" x="9531350" y="1139825"/>
          <p14:tracePt t="1933" x="9515475" y="1108075"/>
          <p14:tracePt t="1940" x="9483725" y="1076325"/>
          <p14:tracePt t="1941" x="9437688" y="1044575"/>
          <p14:tracePt t="1948" x="9390063" y="998538"/>
          <p14:tracePt t="1949" x="9326563" y="966788"/>
          <p14:tracePt t="1956" x="9294813" y="919163"/>
          <p14:tracePt t="1965" x="9183688" y="823913"/>
          <p14:tracePt t="1966" x="9136063" y="776288"/>
          <p14:tracePt t="1973" x="9024938" y="696913"/>
          <p14:tracePt t="1982" x="8929688" y="617538"/>
          <p14:tracePt t="1990" x="8850313" y="554038"/>
          <p14:tracePt t="1998" x="8788400" y="506413"/>
          <p14:tracePt t="2007" x="8756650" y="474663"/>
          <p14:tracePt t="2015" x="8756650" y="442913"/>
          <p14:tracePt t="2016" x="8756650" y="427038"/>
          <p14:tracePt t="2032" x="8756650" y="411163"/>
          <p14:tracePt t="2036" x="8772525" y="411163"/>
          <p14:tracePt t="2041" x="8788400" y="411163"/>
          <p14:tracePt t="2048" x="8820150" y="411163"/>
          <p14:tracePt t="2049" x="8850313" y="411163"/>
          <p14:tracePt t="2057" x="8897938" y="411163"/>
          <p14:tracePt t="2057" x="8929688" y="411163"/>
          <p14:tracePt t="2065" x="8993188" y="411163"/>
          <p14:tracePt t="2074" x="9056688" y="411163"/>
          <p14:tracePt t="2082" x="9104313" y="411163"/>
          <p14:tracePt t="2090" x="9136063" y="411163"/>
          <p14:tracePt t="2098" x="9167813" y="411163"/>
          <p14:tracePt t="2107" x="9183688" y="411163"/>
          <p14:tracePt t="2115" x="9199563" y="411163"/>
          <p14:tracePt t="2116" x="9215438" y="411163"/>
          <p14:tracePt t="2124" x="9231313" y="411163"/>
          <p14:tracePt t="3107" x="9247188" y="411163"/>
          <p14:tracePt t="3114" x="9263063" y="411163"/>
          <p14:tracePt t="3118" x="9278938" y="427038"/>
          <p14:tracePt t="3124" x="9310688" y="442913"/>
          <p14:tracePt t="3132" x="9374188" y="522288"/>
          <p14:tracePt t="3133" x="9405938" y="538163"/>
          <p14:tracePt t="3140" x="9421813" y="569913"/>
          <p14:tracePt t="3149" x="9451975" y="617538"/>
          <p14:tracePt t="3150" x="9467850" y="665163"/>
          <p14:tracePt t="3157" x="9483725" y="712788"/>
          <p14:tracePt t="3166" x="9515475" y="760413"/>
          <p14:tracePt t="3173" x="9515475" y="792163"/>
          <p14:tracePt t="3182" x="9547225" y="839788"/>
          <p14:tracePt t="3190" x="9547225" y="855663"/>
          <p14:tracePt t="3198" x="9547225" y="887413"/>
          <p14:tracePt t="3207" x="9563100" y="887413"/>
          <p14:tracePt t="3215" x="9563100" y="903288"/>
          <p14:tracePt t="3223" x="9563100" y="919163"/>
          <p14:tracePt t="3359" x="9578975" y="935038"/>
          <p14:tracePt t="3370" x="9578975" y="950913"/>
          <p14:tracePt t="3377" x="9594850" y="950913"/>
          <p14:tracePt t="3382" x="9610725" y="966788"/>
          <p14:tracePt t="3410" x="9626600" y="982663"/>
          <p14:tracePt t="3425" x="9642475" y="998538"/>
          <p14:tracePt t="3442" x="9642475" y="1014413"/>
          <p14:tracePt t="3459" x="9642475" y="1028700"/>
          <p14:tracePt t="3461" x="9658350" y="1028700"/>
          <p14:tracePt t="3474" x="9658350" y="1044575"/>
          <p14:tracePt t="3619" x="9658350" y="1060450"/>
          <p14:tracePt t="3623" x="9658350" y="1076325"/>
          <p14:tracePt t="3629" x="9658350" y="1092200"/>
          <p14:tracePt t="3650" x="9642475" y="1108075"/>
          <p14:tracePt t="3662" x="9642475" y="1123950"/>
          <p14:tracePt t="3666" x="9642475" y="1139825"/>
          <p14:tracePt t="3677" x="9642475" y="1155700"/>
          <p14:tracePt t="3686" x="9642475" y="1171575"/>
          <p14:tracePt t="3690" x="9642475" y="1187450"/>
          <p14:tracePt t="3699" x="9642475" y="1203325"/>
          <p14:tracePt t="3707" x="9642475" y="1219200"/>
          <p14:tracePt t="3715" x="9642475" y="1235075"/>
          <p14:tracePt t="3723" x="9642475" y="1266825"/>
          <p14:tracePt t="3733" x="9642475" y="1282700"/>
          <p14:tracePt t="3754" x="9642475" y="1298575"/>
          <p14:tracePt t="3757" x="9626600" y="1298575"/>
          <p14:tracePt t="3950" x="9626600" y="1314450"/>
          <p14:tracePt t="3954" x="9626600" y="1330325"/>
          <p14:tracePt t="3967" x="9610725" y="1330325"/>
          <p14:tracePt t="3971" x="9610725" y="1346200"/>
          <p14:tracePt t="3974" x="9594850" y="1346200"/>
          <p14:tracePt t="3981" x="9594850" y="1377950"/>
          <p14:tracePt t="3990" x="9563100" y="1393825"/>
          <p14:tracePt t="3998" x="9563100" y="1409700"/>
          <p14:tracePt t="4007" x="9547225" y="1441450"/>
          <p14:tracePt t="4015" x="9531350" y="1457325"/>
          <p14:tracePt t="4023" x="9515475" y="1473200"/>
          <p14:tracePt t="4032" x="9515475" y="1489075"/>
          <p14:tracePt t="4033" x="9499600" y="1489075"/>
          <p14:tracePt t="4042" x="9499600" y="1504950"/>
          <p14:tracePt t="4306" x="9483725" y="1504950"/>
          <p14:tracePt t="4317" x="9483725" y="1520825"/>
          <p14:tracePt t="4595" x="9483725" y="1536700"/>
          <p14:tracePt t="4599" x="9499600" y="1536700"/>
          <p14:tracePt t="4771" x="9515475" y="1552575"/>
          <p14:tracePt t="4786" x="9515475" y="1568450"/>
          <p14:tracePt t="4806" x="9515475" y="1584325"/>
          <p14:tracePt t="4817" x="9531350" y="1600200"/>
          <p14:tracePt t="4838" x="9531350" y="1616075"/>
          <p14:tracePt t="4845" x="9531350" y="1631950"/>
          <p14:tracePt t="5580" x="9531350" y="1647825"/>
          <p14:tracePt t="5592" x="9531350" y="1663700"/>
          <p14:tracePt t="5608" x="9515475" y="1663700"/>
          <p14:tracePt t="5618" x="9499600" y="1663700"/>
          <p14:tracePt t="5627" x="9483725" y="1663700"/>
          <p14:tracePt t="5630" x="9483725" y="1679575"/>
          <p14:tracePt t="5634" x="9467850" y="1679575"/>
          <p14:tracePt t="5642" x="9467850" y="1695450"/>
          <p14:tracePt t="5648" x="9451975" y="1695450"/>
          <p14:tracePt t="5658" x="9437688" y="1695450"/>
          <p14:tracePt t="6248" x="9421813" y="1695450"/>
          <p14:tracePt t="6255" x="9405938" y="1695450"/>
          <p14:tracePt t="6259" x="9405938" y="1711325"/>
          <p14:tracePt t="6316" x="9390063" y="1711325"/>
          <p14:tracePt t="6339" x="9374188" y="1711325"/>
          <p14:tracePt t="6347" x="9358313" y="1711325"/>
          <p14:tracePt t="6354" x="9342438" y="1725613"/>
          <p14:tracePt t="6366" x="9326563" y="1725613"/>
          <p14:tracePt t="6378" x="9310688" y="1725613"/>
          <p14:tracePt t="6391" x="9294813" y="1741488"/>
          <p14:tracePt t="6394" x="9278938" y="1741488"/>
          <p14:tracePt t="6407" x="9263063" y="1741488"/>
          <p14:tracePt t="6414" x="9247188" y="1741488"/>
          <p14:tracePt t="6418" x="9231313" y="1741488"/>
          <p14:tracePt t="6423" x="9215438" y="1741488"/>
          <p14:tracePt t="6432" x="9183688" y="1741488"/>
          <p14:tracePt t="6440" x="9120188" y="1741488"/>
          <p14:tracePt t="6448" x="9088438" y="1741488"/>
          <p14:tracePt t="6456" x="9040813" y="1741488"/>
          <p14:tracePt t="6465" x="8993188" y="1695450"/>
          <p14:tracePt t="6467" x="8993188" y="1679575"/>
          <p14:tracePt t="6473" x="8961438" y="1663700"/>
          <p14:tracePt t="6482" x="8961438" y="1631950"/>
          <p14:tracePt t="6494" x="8961438" y="1616075"/>
          <p14:tracePt t="6507" x="8945563" y="1616075"/>
          <p14:tracePt t="6688" x="8929688" y="1600200"/>
          <p14:tracePt t="6694" x="8913813" y="1600200"/>
          <p14:tracePt t="6699" x="8897938" y="1600200"/>
          <p14:tracePt t="6710" x="8882063" y="1600200"/>
          <p14:tracePt t="6719" x="8866188" y="1600200"/>
          <p14:tracePt t="6932" x="8866188" y="1584325"/>
          <p14:tracePt t="6960" x="8866188" y="1568450"/>
          <p14:tracePt t="6972" x="8850313" y="1568450"/>
          <p14:tracePt t="6975" x="8850313" y="1552575"/>
          <p14:tracePt t="6983" x="8836025" y="1536700"/>
          <p14:tracePt t="6990" x="8820150" y="1536700"/>
          <p14:tracePt t="6991" x="8820150" y="1520825"/>
          <p14:tracePt t="6999" x="8788400" y="1504950"/>
          <p14:tracePt t="6999" x="8772525" y="1504950"/>
          <p14:tracePt t="7007" x="8724900" y="1473200"/>
          <p14:tracePt t="7015" x="8677275" y="1457325"/>
          <p14:tracePt t="7024" x="8613775" y="1441450"/>
          <p14:tracePt t="7032" x="8582025" y="1441450"/>
          <p14:tracePt t="7040" x="8518525" y="1425575"/>
          <p14:tracePt t="7049" x="8455025" y="1425575"/>
          <p14:tracePt t="7057" x="8391525" y="1425575"/>
          <p14:tracePt t="7065" x="8328025" y="1425575"/>
          <p14:tracePt t="7074" x="8264525" y="1409700"/>
          <p14:tracePt t="7082" x="8186738" y="1393825"/>
          <p14:tracePt t="7090" x="8091488" y="1393825"/>
          <p14:tracePt t="7099" x="8012113" y="1377950"/>
          <p14:tracePt t="7099" x="7996238" y="1377950"/>
          <p14:tracePt t="7107" x="7964488" y="1362075"/>
          <p14:tracePt t="7107" x="7948613" y="1362075"/>
          <p14:tracePt t="7116" x="7916863" y="1346200"/>
          <p14:tracePt t="7124" x="7900988" y="1330325"/>
          <p14:tracePt t="7135" x="7885113" y="1330325"/>
          <p14:tracePt t="7152" x="7885113" y="1314450"/>
          <p14:tracePt t="7184" x="7885113" y="1298575"/>
          <p14:tracePt t="7213" x="7885113" y="1282700"/>
          <p14:tracePt t="7228" x="7885113" y="1266825"/>
          <p14:tracePt t="7260" x="7885113" y="1250950"/>
          <p14:tracePt t="7293" x="7885113" y="1235075"/>
          <p14:tracePt t="7300" x="7885113" y="1219200"/>
          <p14:tracePt t="7304" x="7869238" y="1203325"/>
          <p14:tracePt t="7307" x="7853363" y="1203325"/>
          <p14:tracePt t="7315" x="7853363" y="1187450"/>
          <p14:tracePt t="7324" x="7837488" y="1187450"/>
          <p14:tracePt t="7332" x="7821613" y="1171575"/>
          <p14:tracePt t="7340" x="7773988" y="1155700"/>
          <p14:tracePt t="7348" x="7742238" y="1155700"/>
          <p14:tracePt t="7357" x="7694613" y="1139825"/>
          <p14:tracePt t="7365" x="7631113" y="1123950"/>
          <p14:tracePt t="7373" x="7585075" y="1123950"/>
          <p14:tracePt t="7382" x="7521575" y="1108075"/>
          <p14:tracePt t="7390" x="7473950" y="1092200"/>
          <p14:tracePt t="7391" x="7458075" y="1092200"/>
          <p14:tracePt t="7398" x="7426325" y="1092200"/>
          <p14:tracePt t="7407" x="7378700" y="1092200"/>
          <p14:tracePt t="7415" x="7362825" y="1092200"/>
          <p14:tracePt t="7423" x="7346950" y="1092200"/>
          <p14:tracePt t="7432" x="7331075" y="1092200"/>
          <p14:tracePt t="7443" x="7315200" y="1092200"/>
          <p14:tracePt t="7509" x="7315200" y="1108075"/>
          <p14:tracePt t="7520" x="7315200" y="1123950"/>
          <p14:tracePt t="7532" x="7331075" y="1139825"/>
          <p14:tracePt t="7535" x="7346950" y="1139825"/>
          <p14:tracePt t="7541" x="7362825" y="1139825"/>
          <p14:tracePt t="7549" x="7378700" y="1155700"/>
          <p14:tracePt t="7556" x="7394575" y="1155700"/>
          <p14:tracePt t="7565" x="7410450" y="1155700"/>
          <p14:tracePt t="7716" x="7394575" y="1155700"/>
          <p14:tracePt t="7727" x="7378700" y="1155700"/>
          <p14:tracePt t="7760" x="7362825" y="1155700"/>
          <p14:tracePt t="7768" x="7362825" y="1171575"/>
          <p14:tracePt t="7797" x="7346950" y="1171575"/>
          <p14:tracePt t="7801" x="7331075" y="1171575"/>
          <p14:tracePt t="7820" x="7315200" y="1171575"/>
          <p14:tracePt t="7828" x="7299325" y="1171575"/>
          <p14:tracePt t="7835" x="7283450" y="1171575"/>
          <p14:tracePt t="7843" x="7267575" y="1171575"/>
          <p14:tracePt t="7848" x="7251700" y="1171575"/>
          <p14:tracePt t="7856" x="7235825" y="1171575"/>
          <p14:tracePt t="7866" x="7204075" y="1171575"/>
          <p14:tracePt t="7875" x="7188200" y="1171575"/>
          <p14:tracePt t="7887" x="7172325" y="1171575"/>
          <p14:tracePt t="7922" x="7156450" y="1171575"/>
          <p14:tracePt t="8094" x="7140575" y="1171575"/>
          <p14:tracePt t="8116" x="7124700" y="1171575"/>
          <p14:tracePt t="8124" x="7108825" y="1171575"/>
          <p14:tracePt t="8132" x="7108825" y="1187450"/>
          <p14:tracePt t="8135" x="7092950" y="1187450"/>
          <p14:tracePt t="8140" x="7077075" y="1187450"/>
          <p14:tracePt t="8151" x="7061200" y="1187450"/>
          <p14:tracePt t="8163" x="7045325" y="1187450"/>
          <p14:tracePt t="8184" x="7029450" y="1187450"/>
          <p14:tracePt t="8200" x="7029450" y="1203325"/>
          <p14:tracePt t="8235" x="7013575" y="1203325"/>
          <p14:tracePt t="8321" x="6999288" y="1203325"/>
          <p14:tracePt t="8604" x="6999288" y="1187450"/>
          <p14:tracePt t="8608" x="7013575" y="1187450"/>
          <p14:tracePt t="8624" x="7029450" y="1187450"/>
          <p14:tracePt t="8633" x="7045325" y="1187450"/>
          <p14:tracePt t="8643" x="7061200" y="1187450"/>
          <p14:tracePt t="8660" x="7077075" y="1187450"/>
          <p14:tracePt t="8672" x="7092950" y="1187450"/>
          <p14:tracePt t="8773" x="7108825" y="1187450"/>
          <p14:tracePt t="8778" x="7124700" y="1187450"/>
          <p14:tracePt t="8783" x="7140575" y="1187450"/>
          <p14:tracePt t="8791" x="7156450" y="1187450"/>
          <p14:tracePt t="8792" x="7172325" y="1187450"/>
          <p14:tracePt t="8799" x="7188200" y="1187450"/>
          <p14:tracePt t="8800" x="7204075" y="1187450"/>
          <p14:tracePt t="8808" x="7283450" y="1187450"/>
          <p14:tracePt t="8815" x="7346950" y="1187450"/>
          <p14:tracePt t="8823" x="7378700" y="1187450"/>
          <p14:tracePt t="8824" x="7426325" y="1187450"/>
          <p14:tracePt t="8831" x="7473950" y="1187450"/>
          <p14:tracePt t="8832" x="7521575" y="1187450"/>
          <p14:tracePt t="8840" x="7646988" y="1187450"/>
          <p14:tracePt t="8849" x="7789863" y="1219200"/>
          <p14:tracePt t="8856" x="7964488" y="1250950"/>
          <p14:tracePt t="8865" x="8170863" y="1266825"/>
          <p14:tracePt t="8873" x="8343900" y="1282700"/>
          <p14:tracePt t="8881" x="8502650" y="1298575"/>
          <p14:tracePt t="8890" x="8677275" y="1314450"/>
          <p14:tracePt t="8891" x="8756650" y="1346200"/>
          <p14:tracePt t="8898" x="8850313" y="1346200"/>
          <p14:tracePt t="8908" x="9056688" y="1377950"/>
          <p14:tracePt t="8915" x="9120188" y="1393825"/>
          <p14:tracePt t="8916" x="9167813" y="1409700"/>
          <p14:tracePt t="8923" x="9231313" y="1409700"/>
          <p14:tracePt t="8924" x="9278938" y="1409700"/>
          <p14:tracePt t="8932" x="9390063" y="1409700"/>
          <p14:tracePt t="8940" x="9467850" y="1409700"/>
          <p14:tracePt t="8948" x="9563100" y="1425575"/>
          <p14:tracePt t="8956" x="9610725" y="1441450"/>
          <p14:tracePt t="8965" x="9674225" y="1441450"/>
          <p14:tracePt t="8973" x="9690100" y="1441450"/>
          <p14:tracePt t="8982" x="9721850" y="1441450"/>
          <p14:tracePt t="8991" x="9737725" y="1441450"/>
          <p14:tracePt t="8998" x="9753600" y="1441450"/>
          <p14:tracePt t="9007" x="9769475" y="1441450"/>
          <p14:tracePt t="9016" x="9785350" y="1441450"/>
          <p14:tracePt t="9028" x="9801225" y="1441450"/>
          <p14:tracePt t="9039" x="9817100" y="1441450"/>
          <p14:tracePt t="9052" x="9832975" y="1441450"/>
          <p14:tracePt t="9060" x="9848850" y="1441450"/>
          <p14:tracePt t="9067" x="9864725" y="1441450"/>
          <p14:tracePt t="9080" x="9880600" y="1441450"/>
          <p14:tracePt t="9092" x="9896475" y="1441450"/>
          <p14:tracePt t="9095" x="9912350" y="1441450"/>
          <p14:tracePt t="9117" x="9928225" y="1441450"/>
          <p14:tracePt t="9178" x="9944100" y="1441450"/>
          <p14:tracePt t="9194" x="9959975" y="1441450"/>
          <p14:tracePt t="9205" x="9975850" y="1441450"/>
          <p14:tracePt t="9212" x="9991725" y="1441450"/>
          <p14:tracePt t="9225" x="10007600" y="1441450"/>
          <p14:tracePt t="9249" x="10023475" y="1441450"/>
          <p14:tracePt t="9330" x="10039350" y="1441450"/>
          <p14:tracePt t="9342" x="10055225" y="1441450"/>
          <p14:tracePt t="9373" x="10055225" y="1457325"/>
          <p14:tracePt t="9443" x="10055225" y="1473200"/>
          <p14:tracePt t="9447" x="10055225" y="1489075"/>
          <p14:tracePt t="9457" x="10055225" y="1504950"/>
          <p14:tracePt t="9465" x="10055225" y="1536700"/>
          <p14:tracePt t="9473" x="10055225" y="1552575"/>
          <p14:tracePt t="9484" x="10055225" y="1568450"/>
          <p14:tracePt t="9509" x="10055225" y="1584325"/>
          <p14:tracePt t="9525" x="10055225" y="1600200"/>
          <p14:tracePt t="9670" x="10055225" y="1616075"/>
          <p14:tracePt t="9697" x="10069513" y="1616075"/>
          <p14:tracePt t="9725" x="10085388" y="1616075"/>
          <p14:tracePt t="9754" x="10101263" y="1616075"/>
          <p14:tracePt t="9783" x="10117138" y="1616075"/>
          <p14:tracePt t="9797" x="10133013" y="1616075"/>
          <p14:tracePt t="9808" x="10148888" y="1616075"/>
          <p14:tracePt t="9820" x="10164763" y="1616075"/>
          <p14:tracePt t="9837" x="10180638" y="1616075"/>
          <p14:tracePt t="9844" x="10180638" y="1631950"/>
          <p14:tracePt t="9857" x="10196513" y="1631950"/>
          <p14:tracePt t="10706" x="10212388" y="1631950"/>
          <p14:tracePt t="10733" x="10228263" y="1647825"/>
          <p14:tracePt t="10745" x="10244138" y="1647825"/>
          <p14:tracePt t="10778" x="10244138" y="1663700"/>
          <p14:tracePt t="10825" x="10260013" y="1663700"/>
          <p14:tracePt t="11527" x="10244138" y="1663700"/>
          <p14:tracePt t="11532" x="10228263" y="1663700"/>
          <p14:tracePt t="11541" x="10133013" y="1679575"/>
          <p14:tracePt t="11542" x="10085388" y="1679575"/>
          <p14:tracePt t="11548" x="10023475" y="1679575"/>
          <p14:tracePt t="11549" x="9944100" y="1679575"/>
          <p14:tracePt t="11556" x="9864725" y="1679575"/>
          <p14:tracePt t="11557" x="9753600" y="1679575"/>
          <p14:tracePt t="11565" x="9626600" y="1679575"/>
          <p14:tracePt t="11565" x="9515475" y="1663700"/>
          <p14:tracePt t="11573" x="9390063" y="1647825"/>
          <p14:tracePt t="11582" x="9088438" y="1600200"/>
          <p14:tracePt t="11582" x="8929688" y="1584325"/>
          <p14:tracePt t="11590" x="8613775" y="1520825"/>
          <p14:tracePt t="11598" x="8312150" y="1489075"/>
          <p14:tracePt t="11607" x="8012113" y="1457325"/>
          <p14:tracePt t="11615" x="7758113" y="1441450"/>
          <p14:tracePt t="11623" x="7521575" y="1441450"/>
          <p14:tracePt t="11631" x="7315200" y="1441450"/>
          <p14:tracePt t="11640" x="7124700" y="1441450"/>
          <p14:tracePt t="11649" x="6967538" y="1441450"/>
          <p14:tracePt t="11650" x="6904038" y="1441450"/>
          <p14:tracePt t="11656" x="6856413" y="1441450"/>
          <p14:tracePt t="11665" x="6697663" y="1441450"/>
          <p14:tracePt t="11673" x="6665913" y="1441450"/>
          <p14:tracePt t="11674" x="6634163" y="1441450"/>
          <p14:tracePt t="11681" x="6586538" y="1441450"/>
          <p14:tracePt t="11682" x="6570663" y="1441450"/>
          <p14:tracePt t="11690" x="6554788" y="1441450"/>
          <p14:tracePt t="11691" x="6538913" y="1441450"/>
          <p14:tracePt t="11698" x="6491288" y="1441450"/>
          <p14:tracePt t="11706" x="6443663" y="1441450"/>
          <p14:tracePt t="11715" x="6427788" y="1457325"/>
          <p14:tracePt t="11723" x="6397625" y="1457325"/>
          <p14:tracePt t="11732" x="6365875" y="1457325"/>
          <p14:tracePt t="11740" x="6334125" y="1457325"/>
          <p14:tracePt t="11748" x="6318250" y="1457325"/>
          <p14:tracePt t="11749" x="6302375" y="1457325"/>
          <p14:tracePt t="11756" x="6286500" y="1473200"/>
          <p14:tracePt t="11765" x="6254750" y="1473200"/>
          <p14:tracePt t="11773" x="6238875" y="1473200"/>
          <p14:tracePt t="11782" x="6223000" y="1473200"/>
          <p14:tracePt t="11843" x="6207125" y="1473200"/>
          <p14:tracePt t="11854" x="6191250" y="1473200"/>
          <p14:tracePt t="11858" x="6175375" y="1473200"/>
          <p14:tracePt t="11866" x="6159500" y="1441450"/>
          <p14:tracePt t="11873" x="6143625" y="1441450"/>
          <p14:tracePt t="11874" x="6127750" y="1409700"/>
          <p14:tracePt t="11881" x="6096000" y="1409700"/>
          <p14:tracePt t="11882" x="6080125" y="1409700"/>
          <p14:tracePt t="11890" x="6064250" y="1409700"/>
          <p14:tracePt t="11890" x="6048375" y="1393825"/>
          <p14:tracePt t="11898" x="6016625" y="1393825"/>
          <p14:tracePt t="11906" x="5984875" y="1377950"/>
          <p14:tracePt t="11916" x="5969000" y="1377950"/>
          <p14:tracePt t="11923" x="5953125" y="1377950"/>
          <p14:tracePt t="11974" x="5937250" y="1362075"/>
          <p14:tracePt t="11995" x="5953125" y="1346200"/>
          <p14:tracePt t="11998" x="5969000" y="1346200"/>
          <p14:tracePt t="12001" x="5984875" y="1346200"/>
          <p14:tracePt t="12015" x="6064250" y="1330325"/>
          <p14:tracePt t="12024" x="6111875" y="1330325"/>
          <p14:tracePt t="12032" x="6159500" y="1330325"/>
          <p14:tracePt t="12040" x="6207125" y="1314450"/>
          <p14:tracePt t="12042" x="6238875" y="1314450"/>
          <p14:tracePt t="12048" x="6254750" y="1314450"/>
          <p14:tracePt t="12050" x="6270625" y="1298575"/>
          <p14:tracePt t="12057" x="6302375" y="1298575"/>
          <p14:tracePt t="12057" x="6318250" y="1298575"/>
          <p14:tracePt t="12065" x="6334125" y="1282700"/>
          <p14:tracePt t="12065" x="6350000" y="1282700"/>
          <p14:tracePt t="12074" x="6365875" y="1266825"/>
          <p14:tracePt t="12082" x="6365875" y="1250950"/>
          <p14:tracePt t="12093" x="6365875" y="1235075"/>
          <p14:tracePt t="12110" x="6365875" y="1219200"/>
          <p14:tracePt t="12121" x="6350000" y="1219200"/>
          <p14:tracePt t="12133" x="6334125" y="1219200"/>
          <p14:tracePt t="12141" x="6318250" y="1203325"/>
          <p14:tracePt t="12149" x="6302375" y="1203325"/>
          <p14:tracePt t="12153" x="6286500" y="1203325"/>
          <p14:tracePt t="12170" x="6270625" y="1203325"/>
          <p14:tracePt t="12190" x="6270625" y="1187450"/>
          <p14:tracePt t="12193" x="6254750" y="1187450"/>
          <p14:tracePt t="12209" x="6238875" y="1187450"/>
          <p14:tracePt t="12214" x="6223000" y="1187450"/>
          <p14:tracePt t="12222" x="6223000" y="1171575"/>
          <p14:tracePt t="12262" x="6207125" y="1171575"/>
          <p14:tracePt t="13489" x="6207125" y="1155700"/>
          <p14:tracePt t="13930" x="6191250" y="1155700"/>
          <p14:tracePt t="13938" x="6191250" y="1139825"/>
          <p14:tracePt t="13951" x="6175375" y="1123950"/>
          <p14:tracePt t="14175" x="6159500" y="1123950"/>
          <p14:tracePt t="15400" x="6175375" y="1123950"/>
          <p14:tracePt t="15404" x="6207125" y="1123950"/>
          <p14:tracePt t="15407" x="6254750" y="1123950"/>
          <p14:tracePt t="15415" x="6365875" y="1123950"/>
          <p14:tracePt t="15423" x="6538913" y="1123950"/>
          <p14:tracePt t="15432" x="6761163" y="1123950"/>
          <p14:tracePt t="15440" x="6840538" y="1139825"/>
          <p14:tracePt t="15441" x="6983413" y="1155700"/>
          <p14:tracePt t="15448" x="7219950" y="1187450"/>
          <p14:tracePt t="15458" x="7489825" y="1235075"/>
          <p14:tracePt t="15465" x="7758113" y="1266825"/>
          <p14:tracePt t="15473" x="7996238" y="1314450"/>
          <p14:tracePt t="15482" x="8218488" y="1346200"/>
          <p14:tracePt t="15490" x="8407400" y="1409700"/>
          <p14:tracePt t="15498" x="8597900" y="1441450"/>
          <p14:tracePt t="15506" x="8756650" y="1489075"/>
          <p14:tracePt t="15508" x="8836025" y="1489075"/>
          <p14:tracePt t="15515" x="8913813" y="1504950"/>
          <p14:tracePt t="15515" x="8961438" y="1520825"/>
          <p14:tracePt t="15523" x="9072563" y="1552575"/>
          <p14:tracePt t="15531" x="9120188" y="1552575"/>
          <p14:tracePt t="15532" x="9151938" y="1552575"/>
          <p14:tracePt t="15539" x="9199563" y="1568450"/>
          <p14:tracePt t="15540" x="9215438" y="1568450"/>
          <p14:tracePt t="15548" x="9231313" y="1568450"/>
          <p14:tracePt t="15549" x="9263063" y="1584325"/>
          <p14:tracePt t="15556" x="9278938" y="1584325"/>
          <p14:tracePt t="15565" x="9310688" y="1600200"/>
          <p14:tracePt t="15573" x="9326563" y="1600200"/>
          <p14:tracePt t="15581" x="9358313" y="1600200"/>
          <p14:tracePt t="15590" x="9390063" y="1600200"/>
          <p14:tracePt t="15591" x="9405938" y="1600200"/>
          <p14:tracePt t="15598" x="9421813" y="1600200"/>
          <p14:tracePt t="15599" x="9437688" y="1600200"/>
          <p14:tracePt t="15607" x="9467850" y="1616075"/>
          <p14:tracePt t="15608" x="9483725" y="1616075"/>
          <p14:tracePt t="15615" x="9499600" y="1616075"/>
          <p14:tracePt t="15616" x="9531350" y="1616075"/>
          <p14:tracePt t="15623" x="9563100" y="1631950"/>
          <p14:tracePt t="15632" x="9610725" y="1663700"/>
          <p14:tracePt t="15632" x="9626600" y="1663700"/>
          <p14:tracePt t="15640" x="9674225" y="1679575"/>
          <p14:tracePt t="15640" x="9705975" y="1711325"/>
          <p14:tracePt t="15648" x="9801225" y="1741488"/>
          <p14:tracePt t="15656" x="9864725" y="1789113"/>
          <p14:tracePt t="15664" x="9944100" y="1836738"/>
          <p14:tracePt t="15673" x="9991725" y="1868488"/>
          <p14:tracePt t="15682" x="10007600" y="1900238"/>
          <p14:tracePt t="15690" x="10039350" y="1916113"/>
          <p14:tracePt t="15691" x="10039350" y="1931988"/>
          <p14:tracePt t="15699" x="10055225" y="1947863"/>
          <p14:tracePt t="15706" x="10055225" y="1963738"/>
          <p14:tracePt t="15707" x="10055225" y="1979613"/>
          <p14:tracePt t="15715" x="10055225" y="1995488"/>
          <p14:tracePt t="15715" x="10055225" y="2011363"/>
          <p14:tracePt t="15723" x="10055225" y="2027238"/>
          <p14:tracePt t="15723" x="10039350" y="2043113"/>
          <p14:tracePt t="15731" x="10023475" y="2058988"/>
          <p14:tracePt t="15732" x="10007600" y="2090738"/>
          <p14:tracePt t="15739" x="9991725" y="2090738"/>
          <p14:tracePt t="15740" x="9975850" y="2106613"/>
          <p14:tracePt t="15748" x="9959975" y="2122488"/>
          <p14:tracePt t="15756" x="9912350" y="2138363"/>
          <p14:tracePt t="15765" x="9864725" y="2170113"/>
          <p14:tracePt t="15773" x="9817100" y="2201863"/>
          <p14:tracePt t="15781" x="9753600" y="2233613"/>
          <p14:tracePt t="15790" x="9690100" y="2265363"/>
          <p14:tracePt t="15798" x="9642475" y="2297113"/>
          <p14:tracePt t="15800" x="9610725" y="2312988"/>
          <p14:tracePt t="15806" x="9578975" y="2328863"/>
          <p14:tracePt t="15807" x="9547225" y="2344738"/>
          <p14:tracePt t="15815" x="9531350" y="2360613"/>
          <p14:tracePt t="15815" x="9483725" y="2376488"/>
          <p14:tracePt t="15824" x="9451975" y="2392363"/>
          <p14:tracePt t="15832" x="9405938" y="2422525"/>
          <p14:tracePt t="15839" x="9390063" y="2422525"/>
          <p14:tracePt t="15840" x="9358313" y="2422525"/>
          <p14:tracePt t="15849" x="9310688" y="2438400"/>
          <p14:tracePt t="15856" x="9247188" y="2438400"/>
          <p14:tracePt t="15865" x="9183688" y="2454275"/>
          <p14:tracePt t="15873" x="9104313" y="2454275"/>
          <p14:tracePt t="15881" x="9040813" y="2454275"/>
          <p14:tracePt t="15890" x="8961438" y="2454275"/>
          <p14:tracePt t="15898" x="8897938" y="2454275"/>
          <p14:tracePt t="15900" x="8866188" y="2454275"/>
          <p14:tracePt t="15906" x="8850313" y="2454275"/>
          <p14:tracePt t="15915" x="8804275" y="2454275"/>
          <p14:tracePt t="15916" x="8788400" y="2454275"/>
          <p14:tracePt t="15924" x="8740775" y="2454275"/>
          <p14:tracePt t="15932" x="8724900" y="2454275"/>
          <p14:tracePt t="15940" x="8709025" y="2470150"/>
          <p14:tracePt t="15941" x="8693150" y="2470150"/>
          <p14:tracePt t="15956" x="8693150" y="2486025"/>
          <p14:tracePt t="16004" x="8677275" y="2486025"/>
          <p14:tracePt t="16016" x="8677275" y="2501900"/>
          <p14:tracePt t="16019" x="8661400" y="2501900"/>
          <p14:tracePt t="16023" x="8661400" y="2517775"/>
          <p14:tracePt t="16031" x="8645525" y="2517775"/>
          <p14:tracePt t="16032" x="8629650" y="2517775"/>
          <p14:tracePt t="16040" x="8613775" y="2517775"/>
          <p14:tracePt t="16048" x="8582025" y="2533650"/>
          <p14:tracePt t="16056" x="8534400" y="2533650"/>
          <p14:tracePt t="16064" x="8486775" y="2549525"/>
          <p14:tracePt t="16073" x="8423275" y="2565400"/>
          <p14:tracePt t="16081" x="8391525" y="2565400"/>
          <p14:tracePt t="16090" x="8328025" y="2581275"/>
          <p14:tracePt t="16098" x="8296275" y="2581275"/>
          <p14:tracePt t="16100" x="8280400" y="2581275"/>
          <p14:tracePt t="16106" x="8264525" y="2581275"/>
          <p14:tracePt t="16107" x="8232775" y="2581275"/>
          <p14:tracePt t="16116" x="8218488" y="2581275"/>
          <p14:tracePt t="16124" x="8202613" y="2581275"/>
          <p14:tracePt t="16169" x="8186738" y="2581275"/>
          <p14:tracePt t="16184" x="8170863" y="2581275"/>
          <p14:tracePt t="16204" x="8154988" y="2581275"/>
          <p14:tracePt t="16229" x="8139113" y="2581275"/>
          <p14:tracePt t="16437" x="8123238" y="2581275"/>
          <p14:tracePt t="16448" x="8107363" y="2581275"/>
          <p14:tracePt t="16453" x="8091488" y="2581275"/>
          <p14:tracePt t="16459" x="8075613" y="2581275"/>
          <p14:tracePt t="16465" x="8059738" y="2597150"/>
          <p14:tracePt t="16473" x="8027988" y="2597150"/>
          <p14:tracePt t="16481" x="7996238" y="2628900"/>
          <p14:tracePt t="16490" x="7980363" y="2628900"/>
          <p14:tracePt t="16498" x="7948613" y="2644775"/>
          <p14:tracePt t="16506" x="7932738" y="2660650"/>
          <p14:tracePt t="16507" x="7916863" y="2660650"/>
          <p14:tracePt t="16515" x="7900988" y="2676525"/>
          <p14:tracePt t="16515" x="7885113" y="2676525"/>
          <p14:tracePt t="16523" x="7869238" y="2676525"/>
          <p14:tracePt t="16523" x="7853363" y="2692400"/>
          <p14:tracePt t="16531" x="7821613" y="2708275"/>
          <p14:tracePt t="16539" x="7789863" y="2708275"/>
          <p14:tracePt t="16540" x="7773988" y="2724150"/>
          <p14:tracePt t="16548" x="7726363" y="2724150"/>
          <p14:tracePt t="16556" x="7694613" y="2740025"/>
          <p14:tracePt t="16565" x="7631113" y="2755900"/>
          <p14:tracePt t="16573" x="7585075" y="2771775"/>
          <p14:tracePt t="16582" x="7505700" y="2803525"/>
          <p14:tracePt t="16590" x="7442200" y="2819400"/>
          <p14:tracePt t="16598" x="7362825" y="2851150"/>
          <p14:tracePt t="16600" x="7315200" y="2882900"/>
          <p14:tracePt t="16606" x="7283450" y="2898775"/>
          <p14:tracePt t="16615" x="7219950" y="2930525"/>
          <p14:tracePt t="16616" x="7172325" y="2946400"/>
          <p14:tracePt t="16623" x="7156450" y="2946400"/>
          <p14:tracePt t="16623" x="7140575" y="2962275"/>
          <p14:tracePt t="16631" x="7108825" y="2978150"/>
          <p14:tracePt t="16632" x="7092950" y="2978150"/>
          <p14:tracePt t="16640" x="7061200" y="2978150"/>
          <p14:tracePt t="16648" x="7045325" y="2994025"/>
          <p14:tracePt t="16656" x="7029450" y="2994025"/>
          <p14:tracePt t="16665" x="6999288" y="2994025"/>
          <p14:tracePt t="16673" x="6967538" y="2994025"/>
          <p14:tracePt t="16682" x="6951663" y="2994025"/>
          <p14:tracePt t="16695" x="6935788" y="2994025"/>
          <p14:tracePt t="16841" x="6919913" y="2994025"/>
          <p14:tracePt t="16848" x="6919913" y="3009900"/>
          <p14:tracePt t="16852" x="6904038" y="3009900"/>
          <p14:tracePt t="16859" x="6904038" y="3025775"/>
          <p14:tracePt t="16867" x="6888163" y="3025775"/>
          <p14:tracePt t="16875" x="6872288" y="3025775"/>
          <p14:tracePt t="16883" x="6856413" y="3041650"/>
          <p14:tracePt t="16891" x="6840538" y="3041650"/>
          <p14:tracePt t="16898" x="6824663" y="3041650"/>
          <p14:tracePt t="16899" x="6808788" y="3041650"/>
          <p14:tracePt t="16907" x="6792913" y="3041650"/>
          <p14:tracePt t="16914" x="6777038" y="3041650"/>
          <p14:tracePt t="16923" x="6761163" y="3041650"/>
          <p14:tracePt t="16931" x="6745288" y="3041650"/>
          <p14:tracePt t="16939" x="6729413" y="3041650"/>
          <p14:tracePt t="16948" x="6713538" y="3041650"/>
          <p14:tracePt t="16980" x="6697663" y="3041650"/>
          <p14:tracePt t="17065" x="6681788" y="3041650"/>
          <p14:tracePt t="17072" x="6681788" y="3057525"/>
          <p14:tracePt t="17076" x="6665913" y="3057525"/>
          <p14:tracePt t="17083" x="6650038" y="3057525"/>
          <p14:tracePt t="17092" x="6650038" y="3073400"/>
          <p14:tracePt t="17099" x="6634163" y="3073400"/>
          <p14:tracePt t="17107" x="6618288" y="3087688"/>
          <p14:tracePt t="17115" x="6602413" y="3087688"/>
          <p14:tracePt t="17115" x="6586538" y="3087688"/>
          <p14:tracePt t="17124" x="6586538" y="3103563"/>
          <p14:tracePt t="17152" x="6570663" y="3103563"/>
          <p14:tracePt t="17164" x="6554788" y="3103563"/>
          <p14:tracePt t="17172" x="6538913" y="3103563"/>
          <p14:tracePt t="17175" x="6523038" y="3103563"/>
          <p14:tracePt t="17183" x="6507163" y="3103563"/>
          <p14:tracePt t="17191" x="6475413" y="3103563"/>
          <p14:tracePt t="17200" x="6459538" y="3103563"/>
          <p14:tracePt t="17207" x="6443663" y="3103563"/>
          <p14:tracePt t="17208" x="6427788" y="3087688"/>
          <p14:tracePt t="17214" x="6411913" y="3087688"/>
          <p14:tracePt t="17223" x="6365875" y="3087688"/>
          <p14:tracePt t="17224" x="6350000" y="3087688"/>
          <p14:tracePt t="17232" x="6334125" y="3087688"/>
          <p14:tracePt t="17232" x="6318250" y="3087688"/>
          <p14:tracePt t="17240" x="6302375" y="3087688"/>
          <p14:tracePt t="17248" x="6254750" y="3087688"/>
          <p14:tracePt t="17249" x="6238875" y="3087688"/>
          <p14:tracePt t="17256" x="6175375" y="3087688"/>
          <p14:tracePt t="17265" x="6127750" y="3073400"/>
          <p14:tracePt t="17273" x="6064250" y="3057525"/>
          <p14:tracePt t="17283" x="6032500" y="3057525"/>
          <p14:tracePt t="17284" x="6000750" y="3041650"/>
          <p14:tracePt t="17292" x="5984875" y="3025775"/>
          <p14:tracePt t="17298" x="5953125" y="3025775"/>
          <p14:tracePt t="17306" x="5921375" y="3009900"/>
          <p14:tracePt t="17307" x="5905500" y="2994025"/>
          <p14:tracePt t="17314" x="5889625" y="2994025"/>
          <p14:tracePt t="17324" x="5826125" y="2962275"/>
          <p14:tracePt t="17332" x="5794375" y="2962275"/>
          <p14:tracePt t="17332" x="5780088" y="2946400"/>
          <p14:tracePt t="17340" x="5764213" y="2946400"/>
          <p14:tracePt t="17341" x="5748338" y="2946400"/>
          <p14:tracePt t="17348" x="5716588" y="2914650"/>
          <p14:tracePt t="17357" x="5700713" y="2914650"/>
          <p14:tracePt t="17365" x="5668963" y="2898775"/>
          <p14:tracePt t="17373" x="5637213" y="2882900"/>
          <p14:tracePt t="17381" x="5605463" y="2867025"/>
          <p14:tracePt t="17390" x="5573713" y="2851150"/>
          <p14:tracePt t="17398" x="5557838" y="2819400"/>
          <p14:tracePt t="17406" x="5541963" y="2803525"/>
          <p14:tracePt t="17415" x="5526088" y="2771775"/>
          <p14:tracePt t="17423" x="5494338" y="2755900"/>
          <p14:tracePt t="17424" x="5478463" y="2724150"/>
          <p14:tracePt t="17433" x="5462588" y="2692400"/>
          <p14:tracePt t="17440" x="5446713" y="2692400"/>
          <p14:tracePt t="17440" x="5430838" y="2676525"/>
          <p14:tracePt t="17449" x="5414963" y="2644775"/>
          <p14:tracePt t="17456" x="5399088" y="2644775"/>
          <p14:tracePt t="17457" x="5383213" y="2628900"/>
          <p14:tracePt t="17465" x="5383213" y="2613025"/>
          <p14:tracePt t="17466" x="5367338" y="2597150"/>
          <p14:tracePt t="17473" x="5351463" y="2581275"/>
          <p14:tracePt t="17481" x="5335588" y="2549525"/>
          <p14:tracePt t="17489" x="5335588" y="2533650"/>
          <p14:tracePt t="17498" x="5335588" y="2486025"/>
          <p14:tracePt t="17506" x="5335588" y="2454275"/>
          <p14:tracePt t="17515" x="5335588" y="2406650"/>
          <p14:tracePt t="17523" x="5335588" y="2376488"/>
          <p14:tracePt t="17532" x="5335588" y="2344738"/>
          <p14:tracePt t="17533" x="5335588" y="2312988"/>
          <p14:tracePt t="17540" x="5335588" y="2297113"/>
          <p14:tracePt t="17540" x="5335588" y="2265363"/>
          <p14:tracePt t="17548" x="5335588" y="2217738"/>
          <p14:tracePt t="17556" x="5335588" y="2201863"/>
          <p14:tracePt t="17557" x="5335588" y="2170113"/>
          <p14:tracePt t="17565" x="5335588" y="2154238"/>
          <p14:tracePt t="17566" x="5335588" y="2122488"/>
          <p14:tracePt t="17573" x="5351463" y="2074863"/>
          <p14:tracePt t="17581" x="5351463" y="2011363"/>
          <p14:tracePt t="17590" x="5383213" y="1979613"/>
          <p14:tracePt t="17598" x="5399088" y="1931988"/>
          <p14:tracePt t="17606" x="5430838" y="1900238"/>
          <p14:tracePt t="17615" x="5462588" y="1852613"/>
          <p14:tracePt t="17616" x="5478463" y="1836738"/>
          <p14:tracePt t="17623" x="5494338" y="1804988"/>
          <p14:tracePt t="17624" x="5494338" y="1789113"/>
          <p14:tracePt t="17631" x="5526088" y="1773238"/>
          <p14:tracePt t="17640" x="5557838" y="1725613"/>
          <p14:tracePt t="17640" x="5573713" y="1695450"/>
          <p14:tracePt t="17648" x="5605463" y="1647825"/>
          <p14:tracePt t="17656" x="5621338" y="1631950"/>
          <p14:tracePt t="17658" x="5637213" y="1616075"/>
          <p14:tracePt t="17665" x="5653088" y="1584325"/>
          <p14:tracePt t="17665" x="5684838" y="1568450"/>
          <p14:tracePt t="17673" x="5700713" y="1536700"/>
          <p14:tracePt t="17681" x="5732463" y="1504950"/>
          <p14:tracePt t="17690" x="5748338" y="1489075"/>
          <p14:tracePt t="17698" x="5780088" y="1473200"/>
          <p14:tracePt t="17706" x="5810250" y="1457325"/>
          <p14:tracePt t="17714" x="5826125" y="1425575"/>
          <p14:tracePt t="17723" x="5889625" y="1425575"/>
          <p14:tracePt t="17731" x="5937250" y="1409700"/>
          <p14:tracePt t="17732" x="5969000" y="1393825"/>
          <p14:tracePt t="17740" x="5984875" y="1393825"/>
          <p14:tracePt t="17740" x="6000750" y="1377950"/>
          <p14:tracePt t="17749" x="6048375" y="1377950"/>
          <p14:tracePt t="17756" x="6064250" y="1362075"/>
          <p14:tracePt t="17757" x="6096000" y="1362075"/>
          <p14:tracePt t="17765" x="6111875" y="1362075"/>
          <p14:tracePt t="17765" x="6127750" y="1362075"/>
          <p14:tracePt t="17773" x="6175375" y="1346200"/>
          <p14:tracePt t="17781" x="6207125" y="1346200"/>
          <p14:tracePt t="17790" x="6254750" y="1346200"/>
          <p14:tracePt t="17798" x="6302375" y="1346200"/>
          <p14:tracePt t="17807" x="6350000" y="1346200"/>
          <p14:tracePt t="17808" x="6365875" y="1346200"/>
          <p14:tracePt t="17814" x="6397625" y="1346200"/>
          <p14:tracePt t="17823" x="6443663" y="1346200"/>
          <p14:tracePt t="17824" x="6459538" y="1346200"/>
          <p14:tracePt t="17831" x="6475413" y="1346200"/>
          <p14:tracePt t="17840" x="6523038" y="1346200"/>
          <p14:tracePt t="17840" x="6554788" y="1362075"/>
          <p14:tracePt t="17848" x="6618288" y="1377950"/>
          <p14:tracePt t="17856" x="6650038" y="1393825"/>
          <p14:tracePt t="17857" x="6697663" y="1409700"/>
          <p14:tracePt t="17865" x="6729413" y="1425575"/>
          <p14:tracePt t="17865" x="6761163" y="1441450"/>
          <p14:tracePt t="17873" x="6824663" y="1457325"/>
          <p14:tracePt t="17881" x="6888163" y="1504950"/>
          <p14:tracePt t="17890" x="6951663" y="1536700"/>
          <p14:tracePt t="17898" x="7013575" y="1552575"/>
          <p14:tracePt t="17906" x="7061200" y="1584325"/>
          <p14:tracePt t="17915" x="7108825" y="1616075"/>
          <p14:tracePt t="17923" x="7156450" y="1647825"/>
          <p14:tracePt t="17924" x="7172325" y="1663700"/>
          <p14:tracePt t="17931" x="7204075" y="1679575"/>
          <p14:tracePt t="17941" x="7251700" y="1725613"/>
          <p14:tracePt t="17948" x="7267575" y="1741488"/>
          <p14:tracePt t="17949" x="7267575" y="1757363"/>
          <p14:tracePt t="17956" x="7283450" y="1773238"/>
          <p14:tracePt t="17956" x="7299325" y="1789113"/>
          <p14:tracePt t="17964" x="7315200" y="1820863"/>
          <p14:tracePt t="17965" x="7331075" y="1820863"/>
          <p14:tracePt t="17973" x="7346950" y="1852613"/>
          <p14:tracePt t="17981" x="7362825" y="1884363"/>
          <p14:tracePt t="17989" x="7394575" y="1916113"/>
          <p14:tracePt t="17999" x="7410450" y="1947863"/>
          <p14:tracePt t="18006" x="7426325" y="1979613"/>
          <p14:tracePt t="18014" x="7458075" y="2011363"/>
          <p14:tracePt t="18023" x="7473950" y="2043113"/>
          <p14:tracePt t="18031" x="7473950" y="2074863"/>
          <p14:tracePt t="18033" x="7489825" y="2090738"/>
          <p14:tracePt t="18039" x="7489825" y="2122488"/>
          <p14:tracePt t="18041" x="7489825" y="2138363"/>
          <p14:tracePt t="18049" x="7505700" y="2185988"/>
          <p14:tracePt t="18056" x="7505700" y="2201863"/>
          <p14:tracePt t="18057" x="7521575" y="2217738"/>
          <p14:tracePt t="18064" x="7521575" y="2233613"/>
          <p14:tracePt t="18065" x="7521575" y="2265363"/>
          <p14:tracePt t="18073" x="7537450" y="2297113"/>
          <p14:tracePt t="18081" x="7537450" y="2344738"/>
          <p14:tracePt t="18090" x="7537450" y="2392363"/>
          <p14:tracePt t="18098" x="7553325" y="2406650"/>
          <p14:tracePt t="18106" x="7553325" y="2438400"/>
          <p14:tracePt t="18115" x="7553325" y="2454275"/>
          <p14:tracePt t="18123" x="7553325" y="2486025"/>
          <p14:tracePt t="18124" x="7553325" y="2501900"/>
          <p14:tracePt t="18131" x="7553325" y="2517775"/>
          <p14:tracePt t="18140" x="7537450" y="2565400"/>
          <p14:tracePt t="18140" x="7521575" y="2565400"/>
          <p14:tracePt t="18149" x="7505700" y="2613025"/>
          <p14:tracePt t="18156" x="7489825" y="2628900"/>
          <p14:tracePt t="18157" x="7489825" y="2644775"/>
          <p14:tracePt t="18165" x="7473950" y="2676525"/>
          <p14:tracePt t="18165" x="7458075" y="2692400"/>
          <p14:tracePt t="18173" x="7442200" y="2724150"/>
          <p14:tracePt t="18181" x="7426325" y="2755900"/>
          <p14:tracePt t="18190" x="7410450" y="2787650"/>
          <p14:tracePt t="18198" x="7394575" y="2803525"/>
          <p14:tracePt t="18206" x="7362825" y="2835275"/>
          <p14:tracePt t="18215" x="7346950" y="2851150"/>
          <p14:tracePt t="18223" x="7315200" y="2882900"/>
          <p14:tracePt t="18232" x="7283450" y="2898775"/>
          <p14:tracePt t="18233" x="7283450" y="2914650"/>
          <p14:tracePt t="18240" x="7251700" y="2914650"/>
          <p14:tracePt t="18241" x="7251700" y="2930525"/>
          <p14:tracePt t="18248" x="7235825" y="2930525"/>
          <p14:tracePt t="18249" x="7219950" y="2946400"/>
          <p14:tracePt t="18256" x="7204075" y="2962275"/>
          <p14:tracePt t="18257" x="7188200" y="2962275"/>
          <p14:tracePt t="18265" x="7172325" y="2978150"/>
          <p14:tracePt t="18265" x="7156450" y="2994025"/>
          <p14:tracePt t="18273" x="7124700" y="3009900"/>
          <p14:tracePt t="18281" x="7092950" y="3041650"/>
          <p14:tracePt t="18290" x="7061200" y="3073400"/>
          <p14:tracePt t="18298" x="6999288" y="3087688"/>
          <p14:tracePt t="18307" x="6935788" y="3119438"/>
          <p14:tracePt t="18314" x="6872288" y="3151188"/>
          <p14:tracePt t="18323" x="6824663" y="3151188"/>
          <p14:tracePt t="18331" x="6792913" y="3167063"/>
          <p14:tracePt t="18333" x="6777038" y="3182938"/>
          <p14:tracePt t="18339" x="6761163" y="3182938"/>
          <p14:tracePt t="18348" x="6729413" y="3182938"/>
          <p14:tracePt t="18357" x="6713538" y="3198813"/>
          <p14:tracePt t="22164" x="6713538" y="3230563"/>
          <p14:tracePt t="22167" x="6713538" y="3262313"/>
          <p14:tracePt t="22174" x="6745288" y="3309938"/>
          <p14:tracePt t="22175" x="6777038" y="3405188"/>
          <p14:tracePt t="22182" x="6808788" y="3500438"/>
          <p14:tracePt t="22182" x="6824663" y="3579813"/>
          <p14:tracePt t="22190" x="6840538" y="3816350"/>
          <p14:tracePt t="22198" x="6840538" y="3943350"/>
          <p14:tracePt t="22198" x="6856413" y="4070350"/>
          <p14:tracePt t="22206" x="6872288" y="4308475"/>
          <p14:tracePt t="22215" x="6888163" y="4545013"/>
          <p14:tracePt t="22223" x="6919913" y="4751388"/>
          <p14:tracePt t="22232" x="6951663" y="4894263"/>
          <p14:tracePt t="22240" x="6967538" y="5053013"/>
          <p14:tracePt t="22248" x="6999288" y="5194300"/>
          <p14:tracePt t="22256" x="7045325" y="5305425"/>
          <p14:tracePt t="22264" x="7061200" y="5384800"/>
          <p14:tracePt t="22273" x="7092950" y="5448300"/>
          <p14:tracePt t="22282" x="7092950" y="5511800"/>
          <p14:tracePt t="22290" x="7108825" y="5527675"/>
          <p14:tracePt t="22290" x="7108825" y="5543550"/>
          <p14:tracePt t="22298" x="7108825" y="5559425"/>
          <p14:tracePt t="22310" x="7124700" y="5575300"/>
          <p14:tracePt t="22322" x="7140575" y="5575300"/>
          <p14:tracePt t="22331" x="7140575" y="5591175"/>
          <p14:tracePt t="22339" x="7156450" y="5607050"/>
          <p14:tracePt t="22347" x="7172325" y="5607050"/>
          <p14:tracePt t="22354" x="7188200" y="5622925"/>
          <p14:tracePt t="22358" x="7204075" y="5622925"/>
          <p14:tracePt t="22364" x="7219950" y="5622925"/>
          <p14:tracePt t="22373" x="7235825" y="5638800"/>
          <p14:tracePt t="22382" x="7251700" y="5638800"/>
          <p14:tracePt t="22383" x="7267575" y="5654675"/>
          <p14:tracePt t="22391" x="7283450" y="5670550"/>
          <p14:tracePt t="22398" x="7283450" y="5686425"/>
          <p14:tracePt t="22406" x="7315200" y="5702300"/>
          <p14:tracePt t="22415" x="7315200" y="5718175"/>
          <p14:tracePt t="22416" x="7315200" y="5734050"/>
          <p14:tracePt t="22423" x="7331075" y="5749925"/>
          <p14:tracePt t="22431" x="7331075" y="5765800"/>
          <p14:tracePt t="22552" x="7331075" y="5781675"/>
          <p14:tracePt t="22559" x="7331075" y="5797550"/>
          <p14:tracePt t="22566" x="7331075" y="5813425"/>
          <p14:tracePt t="22579" x="7331075" y="5829300"/>
          <p14:tracePt t="22591" x="7331075" y="5843588"/>
          <p14:tracePt t="22594" x="7331075" y="5859463"/>
          <p14:tracePt t="22602" x="7331075" y="5875338"/>
          <p14:tracePt t="22610" x="7331075" y="5891213"/>
          <p14:tracePt t="22615" x="7331075" y="5907088"/>
          <p14:tracePt t="22623" x="7331075" y="5954713"/>
          <p14:tracePt t="22631" x="7315200" y="6002338"/>
          <p14:tracePt t="22641" x="7315200" y="6065838"/>
          <p14:tracePt t="22648" x="7315200" y="6113463"/>
          <p14:tracePt t="22656" x="7315200" y="6161088"/>
          <p14:tracePt t="22665" x="7315200" y="6192838"/>
          <p14:tracePt t="22673" x="7315200" y="6208713"/>
          <p14:tracePt t="22755" x="7299325" y="6208713"/>
          <p14:tracePt t="22759" x="7299325" y="6224588"/>
          <p14:tracePt t="22765" x="7283450" y="6224588"/>
          <p14:tracePt t="22773" x="7235825" y="6224588"/>
          <p14:tracePt t="22775" x="7219950" y="6224588"/>
          <p14:tracePt t="22781" x="7204075" y="6224588"/>
          <p14:tracePt t="22782" x="7188200" y="6224588"/>
          <p14:tracePt t="22790" x="7156450" y="6224588"/>
          <p14:tracePt t="22791" x="7124700" y="6224588"/>
          <p14:tracePt t="22798" x="7077075" y="6240463"/>
          <p14:tracePt t="22807" x="7045325" y="6240463"/>
          <p14:tracePt t="22807" x="7029450" y="6240463"/>
          <p14:tracePt t="22815" x="6999288" y="6240463"/>
          <p14:tracePt t="22823" x="6983413" y="6240463"/>
          <p14:tracePt t="22831" x="6951663" y="6240463"/>
          <p14:tracePt t="22840" x="6935788" y="6240463"/>
          <p14:tracePt t="22855" x="6919913" y="6240463"/>
          <p14:tracePt t="22875" x="6904038" y="6240463"/>
          <p14:tracePt t="22891" x="6888163" y="6240463"/>
          <p14:tracePt t="22899" x="6872288" y="6240463"/>
          <p14:tracePt t="22924" x="6856413" y="6240463"/>
          <p14:tracePt t="22939" x="6840538" y="6240463"/>
          <p14:tracePt t="22948" x="6824663" y="6240463"/>
          <p14:tracePt t="22955" x="6808788" y="6240463"/>
          <p14:tracePt t="22967" x="6792913" y="6240463"/>
          <p14:tracePt t="23179" x="6777038" y="6224588"/>
          <p14:tracePt t="23207" x="6777038" y="6208713"/>
          <p14:tracePt t="23252" x="6777038" y="6192838"/>
          <p14:tracePt t="25605" x="6761163" y="6192838"/>
          <p14:tracePt t="25608" x="6745288" y="6192838"/>
          <p14:tracePt t="25616" x="6729413" y="6192838"/>
          <p14:tracePt t="25624" x="6713538" y="6192838"/>
          <p14:tracePt t="25631" x="6697663" y="6192838"/>
          <p14:tracePt t="25632" x="6681788" y="6192838"/>
          <p14:tracePt t="25640" x="6665913" y="6192838"/>
          <p14:tracePt t="25648" x="6634163" y="6192838"/>
          <p14:tracePt t="25648" x="6618288" y="6192838"/>
          <p14:tracePt t="25657" x="6554788" y="6208713"/>
          <p14:tracePt t="25664" x="6507163" y="6224588"/>
          <p14:tracePt t="25665" x="6475413" y="6240463"/>
          <p14:tracePt t="25674" x="6381750" y="6256338"/>
          <p14:tracePt t="25681" x="6286500" y="6272213"/>
          <p14:tracePt t="25689" x="6175375" y="6288088"/>
          <p14:tracePt t="25698" x="6080125" y="6288088"/>
          <p14:tracePt t="25706" x="6000750" y="6303963"/>
          <p14:tracePt t="25714" x="5905500" y="6319838"/>
          <p14:tracePt t="25723" x="5810250" y="6319838"/>
          <p14:tracePt t="25731" x="5716588" y="6335713"/>
          <p14:tracePt t="25732" x="5684838" y="6335713"/>
          <p14:tracePt t="25740" x="5637213" y="6351588"/>
          <p14:tracePt t="25741" x="5605463" y="6351588"/>
          <p14:tracePt t="25748" x="5557838" y="6351588"/>
          <p14:tracePt t="25748" x="5510213" y="6351588"/>
          <p14:tracePt t="25756" x="5430838" y="6351588"/>
          <p14:tracePt t="25764" x="5399088" y="6351588"/>
          <p14:tracePt t="25765" x="5351463" y="6335713"/>
          <p14:tracePt t="25772" x="5319713" y="6335713"/>
          <p14:tracePt t="25773" x="5272088" y="6319838"/>
          <p14:tracePt t="25781" x="5192713" y="6303963"/>
          <p14:tracePt t="25789" x="5130800" y="6288088"/>
          <p14:tracePt t="25798" x="5051425" y="6272213"/>
          <p14:tracePt t="25806" x="4940300" y="6256338"/>
          <p14:tracePt t="25814" x="4845050" y="6240463"/>
          <p14:tracePt t="25823" x="4733925" y="6208713"/>
          <p14:tracePt t="25831" x="4591050" y="6192838"/>
          <p14:tracePt t="25832" x="4513263" y="6176963"/>
          <p14:tracePt t="25840" x="4449763" y="6176963"/>
          <p14:tracePt t="25840" x="4370388" y="6161088"/>
          <p14:tracePt t="25849" x="4211638" y="6129338"/>
          <p14:tracePt t="25856" x="4148138" y="6129338"/>
          <p14:tracePt t="25857" x="4100513" y="6113463"/>
          <p14:tracePt t="25864" x="4037013" y="6097588"/>
          <p14:tracePt t="25873" x="3911600" y="6097588"/>
          <p14:tracePt t="25881" x="3832225" y="6097588"/>
          <p14:tracePt t="25889" x="3768725" y="6097588"/>
          <p14:tracePt t="25898" x="3705225" y="6097588"/>
          <p14:tracePt t="25906" x="3641725" y="6097588"/>
          <p14:tracePt t="25915" x="3594100" y="6097588"/>
          <p14:tracePt t="25923" x="3546475" y="6097588"/>
          <p14:tracePt t="25932" x="3514725" y="6097588"/>
          <p14:tracePt t="25933" x="3498850" y="6097588"/>
          <p14:tracePt t="25939" x="3467100" y="6097588"/>
          <p14:tracePt t="25949" x="3451225" y="6113463"/>
          <p14:tracePt t="25956" x="3435350" y="6113463"/>
          <p14:tracePt t="25957" x="3419475" y="6129338"/>
          <p14:tracePt t="25965" x="3403600" y="6145213"/>
          <p14:tracePt t="25973" x="3403600" y="6161088"/>
          <p14:tracePt t="25981" x="3371850" y="6176963"/>
          <p14:tracePt t="25990" x="3355975" y="6192838"/>
          <p14:tracePt t="25999" x="3325813" y="6224588"/>
          <p14:tracePt t="26006" x="3278188" y="6256338"/>
          <p14:tracePt t="26014" x="3246438" y="6272213"/>
          <p14:tracePt t="26022" x="3214688" y="6303963"/>
          <p14:tracePt t="26031" x="3167063" y="6351588"/>
          <p14:tracePt t="26039" x="3119438" y="6383338"/>
          <p14:tracePt t="26041" x="3103563" y="6415088"/>
          <p14:tracePt t="26047" x="3071813" y="6415088"/>
          <p14:tracePt t="26056" x="3008313" y="6494463"/>
          <p14:tracePt t="26064" x="2992438" y="6494463"/>
          <p14:tracePt t="26073" x="2944813" y="6540500"/>
          <p14:tracePt t="26073" x="2913063" y="6572250"/>
          <p14:tracePt t="26081" x="2881313" y="6604000"/>
          <p14:tracePt t="26090" x="2833688" y="6635750"/>
          <p14:tracePt t="26098" x="2817813" y="6651625"/>
          <p14:tracePt t="26108" x="2801938" y="6667500"/>
          <p14:tracePt t="26120" x="2801938" y="6683375"/>
          <p14:tracePt t="26194" x="2817813" y="6699250"/>
          <p14:tracePt t="26223" x="2833688" y="6715125"/>
          <p14:tracePt t="26335" x="2833688" y="6731000"/>
          <p14:tracePt t="26345" x="2849563" y="6746875"/>
          <p14:tracePt t="26374" x="2865438" y="6762750"/>
          <p14:tracePt t="26385" x="2881313" y="6762750"/>
          <p14:tracePt t="26392" x="2897188" y="6762750"/>
          <p14:tracePt t="26396" x="2913063" y="6762750"/>
          <p14:tracePt t="26400" x="2928938" y="6762750"/>
          <p14:tracePt t="26406" x="2944813" y="6762750"/>
          <p14:tracePt t="26414" x="2992438" y="6762750"/>
          <p14:tracePt t="26423" x="3008313" y="6762750"/>
          <p14:tracePt t="26432" x="3040063" y="6762750"/>
          <p14:tracePt t="26432" x="3055938" y="6762750"/>
          <p14:tracePt t="26444" x="3071813" y="6762750"/>
          <p14:tracePt t="26448" x="3087688" y="6762750"/>
          <p14:tracePt t="26456" x="3103563" y="6762750"/>
          <p14:tracePt t="26493" x="3119438" y="6762750"/>
          <p14:tracePt t="26614" x="3135313" y="6762750"/>
          <p14:tracePt t="26638" x="3151188" y="6762750"/>
          <p14:tracePt t="26642" x="3167063" y="6762750"/>
          <p14:tracePt t="26649" x="3182938" y="6762750"/>
          <p14:tracePt t="26657" x="3198813" y="6762750"/>
          <p14:tracePt t="26657" x="3214688" y="6762750"/>
          <p14:tracePt t="26665" x="3278188" y="6762750"/>
          <p14:tracePt t="26673" x="3355975" y="6762750"/>
          <p14:tracePt t="26681" x="3403600" y="6762750"/>
          <p14:tracePt t="26682" x="3467100" y="6762750"/>
          <p14:tracePt t="26689" x="3594100" y="6762750"/>
          <p14:tracePt t="26698" x="3768725" y="6778625"/>
          <p14:tracePt t="26706" x="3943350" y="6794500"/>
          <p14:tracePt t="26714" x="4148138" y="6810375"/>
          <p14:tracePt t="26723" x="4338638" y="6810375"/>
          <p14:tracePt t="26731" x="4529138" y="6810375"/>
          <p14:tracePt t="26732" x="4606925" y="6810375"/>
          <p14:tracePt t="26740" x="4686300" y="6810375"/>
          <p14:tracePt t="26740" x="4765675" y="6810375"/>
          <p14:tracePt t="26749" x="4892675" y="6810375"/>
          <p14:tracePt t="26756" x="4956175" y="6810375"/>
          <p14:tracePt t="26757" x="5003800" y="6810375"/>
          <p14:tracePt t="26765" x="5083175" y="6810375"/>
          <p14:tracePt t="26772" x="5146675" y="6810375"/>
          <p14:tracePt t="26781" x="5178425" y="6810375"/>
          <p14:tracePt t="26792" x="5192713" y="6810375"/>
          <p14:tracePt t="26809" x="5208588" y="6810375"/>
          <p14:tracePt t="26850" x="5224463" y="6810375"/>
          <p14:tracePt t="26857" x="5240338" y="6810375"/>
          <p14:tracePt t="26865" x="5256213" y="6810375"/>
          <p14:tracePt t="26873" x="5287963" y="6810375"/>
          <p14:tracePt t="26881" x="5303838" y="6810375"/>
          <p14:tracePt t="26884" x="5319713" y="6810375"/>
          <p14:tracePt t="26889" x="5335588" y="6810375"/>
          <p14:tracePt t="26898" x="5367338" y="6810375"/>
          <p14:tracePt t="26906" x="5399088" y="6810375"/>
          <p14:tracePt t="26914" x="5446713" y="6810375"/>
          <p14:tracePt t="26922" x="5510213" y="6810375"/>
          <p14:tracePt t="26932" x="5589588" y="6826250"/>
          <p14:tracePt t="26932" x="5621338" y="6826250"/>
          <p14:tracePt t="26940" x="5653088" y="6826250"/>
          <p14:tracePt t="26941" x="5700713" y="6826250"/>
          <p14:tracePt t="26948" x="5732463" y="6842125"/>
          <p14:tracePt t="26949" x="5764213" y="6842125"/>
          <p14:tracePt t="26956" x="5794375" y="6842125"/>
          <p14:tracePt t="26957" x="5810250" y="6842125"/>
          <p14:tracePt t="26964" x="5842000" y="6842125"/>
          <p14:tracePt t="26966" x="5857875" y="6842125"/>
          <p14:tracePt t="26972" x="5873750" y="6842125"/>
          <p14:tracePt t="26981" x="5905500" y="6842125"/>
          <p14:tracePt t="27058" x="5921375" y="6842125"/>
          <p14:tracePt t="27069" x="5937250" y="6842125"/>
          <p14:tracePt t="27076" x="5953125" y="6842125"/>
          <p14:tracePt t="27081" x="5969000" y="6842125"/>
          <p14:tracePt t="27089" x="5984875" y="6842125"/>
          <p14:tracePt t="27092" x="6000750" y="6842125"/>
          <p14:tracePt t="27098" x="6016625" y="6842125"/>
          <p14:tracePt t="27106" x="6048375" y="6842125"/>
          <p14:tracePt t="27115" x="6064250" y="6842125"/>
          <p14:tracePt t="27123" x="6111875" y="6842125"/>
          <p14:tracePt t="27131" x="6143625" y="6842125"/>
          <p14:tracePt t="27140" x="6207125" y="6842125"/>
          <p14:tracePt t="27148" x="6223000" y="6842125"/>
          <p14:tracePt t="27148" x="6238875" y="6842125"/>
          <p14:tracePt t="27156" x="6270625" y="6842125"/>
          <p14:tracePt t="27164" x="6302375" y="6842125"/>
          <p14:tracePt t="27420" x="6507163" y="6842125"/>
          <p14:tracePt t="27428" x="6523038" y="6842125"/>
          <p14:tracePt t="27436" x="6538913" y="6842125"/>
          <p14:tracePt t="27444" x="6554788" y="6842125"/>
          <p14:tracePt t="27448" x="6570663" y="6842125"/>
          <p14:tracePt t="27456" x="6586538" y="6842125"/>
          <p14:tracePt t="27468" x="6602413" y="6842125"/>
          <p14:tracePt t="27472" x="6618288" y="6842125"/>
          <p14:tracePt t="27481" x="6650038" y="6842125"/>
          <p14:tracePt t="27490" x="6681788" y="6842125"/>
          <p14:tracePt t="27498" x="6713538" y="6842125"/>
          <p14:tracePt t="27506" x="6761163" y="6842125"/>
          <p14:tracePt t="27515" x="6808788" y="6826250"/>
          <p14:tracePt t="27523" x="6840538" y="6810375"/>
          <p14:tracePt t="27531" x="6888163" y="6778625"/>
          <p14:tracePt t="27540" x="6935788" y="6746875"/>
          <p14:tracePt t="27540" x="6951663" y="6731000"/>
          <p14:tracePt t="27548" x="7013575" y="6699250"/>
          <p14:tracePt t="27556" x="7045325" y="6699250"/>
          <p14:tracePt t="27557" x="7092950" y="6683375"/>
          <p14:tracePt t="27564" x="7124700" y="6667500"/>
          <p14:tracePt t="27565" x="7172325" y="6651625"/>
          <p14:tracePt t="27573" x="7267575" y="6651625"/>
          <p14:tracePt t="27581" x="7378700" y="6635750"/>
          <p14:tracePt t="27589" x="7473950" y="6619875"/>
          <p14:tracePt t="27598" x="7600950" y="6588125"/>
          <p14:tracePt t="27606" x="7694613" y="6572250"/>
          <p14:tracePt t="27614" x="7789863" y="6556375"/>
          <p14:tracePt t="27623" x="7900988" y="6556375"/>
          <p14:tracePt t="27631" x="8027988" y="6540500"/>
          <p14:tracePt t="27640" x="8170863" y="6524625"/>
          <p14:tracePt t="27648" x="8280400" y="6524625"/>
          <p14:tracePt t="27656" x="8391525" y="6510338"/>
          <p14:tracePt t="27657" x="8423275" y="6494463"/>
          <p14:tracePt t="27664" x="8455025" y="6478588"/>
          <p14:tracePt t="27665" x="8470900" y="6478588"/>
          <p14:tracePt t="27673" x="8502650" y="6478588"/>
          <p14:tracePt t="27674" x="8518525" y="6462713"/>
          <p14:tracePt t="27682" x="8534400" y="6446838"/>
          <p14:tracePt t="27682" x="8566150" y="6446838"/>
          <p14:tracePt t="27693" x="8582025" y="6446838"/>
          <p14:tracePt t="27701" x="8582025" y="6430963"/>
          <p14:tracePt t="27730" x="8582025" y="6415088"/>
          <p14:tracePt t="27738" x="8582025" y="6399213"/>
          <p14:tracePt t="27742" x="8566150" y="6399213"/>
          <p14:tracePt t="27922" x="8566150" y="6415088"/>
          <p14:tracePt t="27947" x="8582025" y="6415088"/>
          <p14:tracePt t="27954" x="8582025" y="6430963"/>
          <p14:tracePt t="27962" x="8597900" y="6430963"/>
          <p14:tracePt t="27978" x="8613775" y="6430963"/>
          <p14:tracePt t="27982" x="8613775" y="6446838"/>
          <p14:tracePt t="27986" x="8629650" y="6446838"/>
          <p14:tracePt t="27993" x="8645525" y="6446838"/>
          <p14:tracePt t="28063" x="8661400" y="6446838"/>
          <p14:tracePt t="28091" x="8677275" y="6446838"/>
          <p14:tracePt t="28131" x="8693150" y="6446838"/>
          <p14:tracePt t="28138" x="8709025" y="6446838"/>
          <p14:tracePt t="28146" x="8724900" y="6446838"/>
          <p14:tracePt t="28154" x="8740775" y="6446838"/>
          <p14:tracePt t="28157" x="8756650" y="6446838"/>
          <p14:tracePt t="28165" x="8772525" y="6446838"/>
          <p14:tracePt t="28178" x="8788400" y="6446838"/>
          <p14:tracePt t="28438" x="8788400" y="6430963"/>
          <p14:tracePt t="28441" x="8804275" y="6430963"/>
          <p14:tracePt t="28448" x="8820150" y="6430963"/>
          <p14:tracePt t="28458" x="8850313" y="6430963"/>
          <p14:tracePt t="28465" x="8866188" y="6430963"/>
          <p14:tracePt t="28465" x="8897938" y="6430963"/>
          <p14:tracePt t="28473" x="8913813" y="6430963"/>
          <p14:tracePt t="28473" x="8929688" y="6430963"/>
          <p14:tracePt t="28481" x="8977313" y="6430963"/>
          <p14:tracePt t="28489" x="8993188" y="6430963"/>
          <p14:tracePt t="28490" x="9009063" y="6430963"/>
          <p14:tracePt t="28497" x="9024938" y="6430963"/>
          <p14:tracePt t="28498" x="9072563" y="6430963"/>
          <p14:tracePt t="28506" x="9120188" y="6430963"/>
          <p14:tracePt t="28514" x="9183688" y="6430963"/>
          <p14:tracePt t="28523" x="9263063" y="6430963"/>
          <p14:tracePt t="28532" x="9374188" y="6430963"/>
          <p14:tracePt t="28539" x="9467850" y="6430963"/>
          <p14:tracePt t="28548" x="9578975" y="6430963"/>
          <p14:tracePt t="28556" x="9674225" y="6430963"/>
          <p14:tracePt t="28565" x="9753600" y="6430963"/>
          <p14:tracePt t="28565" x="9801225" y="6430963"/>
          <p14:tracePt t="28574" x="9880600" y="6430963"/>
          <p14:tracePt t="28582" x="9928225" y="6430963"/>
          <p14:tracePt t="28590" x="9959975" y="6415088"/>
          <p14:tracePt t="28590" x="9975850" y="6415088"/>
          <p14:tracePt t="28598" x="10007600" y="6415088"/>
          <p14:tracePt t="28599" x="10023475" y="6415088"/>
          <p14:tracePt t="28606" x="10039350" y="6415088"/>
          <p14:tracePt t="28615" x="10055225" y="6415088"/>
          <p14:tracePt t="28625" x="10055225" y="6399213"/>
          <p14:tracePt t="28638" x="10069513" y="6399213"/>
          <p14:tracePt t="30096" x="10085388" y="6399213"/>
          <p14:tracePt t="30111" x="10101263" y="6415088"/>
          <p14:tracePt t="30115" x="10101263" y="6430963"/>
          <p14:tracePt t="30436" x="10117138" y="6430963"/>
          <p14:tracePt t="30443" x="10117138" y="6415088"/>
          <p14:tracePt t="30455" x="10133013" y="6415088"/>
          <p14:tracePt t="30462" x="10148888" y="6415088"/>
          <p14:tracePt t="30467" x="10148888" y="6399213"/>
          <p14:tracePt t="30474" x="10164763" y="6399213"/>
          <p14:tracePt t="30481" x="10164763" y="6383338"/>
          <p14:tracePt t="30491" x="10164763" y="6367463"/>
          <p14:tracePt t="30498" x="10164763" y="6351588"/>
          <p14:tracePt t="30507" x="10164763" y="6335713"/>
          <p14:tracePt t="30515" x="10164763" y="6303963"/>
          <p14:tracePt t="30526" x="10164763" y="6288088"/>
          <p14:tracePt t="30539" x="10164763" y="6272213"/>
          <p14:tracePt t="30800" x="10164763" y="6256338"/>
          <p14:tracePt t="30807" x="10164763" y="6240463"/>
          <p14:tracePt t="30810" x="10164763" y="6224588"/>
          <p14:tracePt t="30815" x="10148888" y="6224588"/>
          <p14:tracePt t="30823" x="10133013" y="6208713"/>
          <p14:tracePt t="30831" x="10101263" y="6208713"/>
          <p14:tracePt t="30839" x="10069513" y="6176963"/>
          <p14:tracePt t="30848" x="10039350" y="6176963"/>
          <p14:tracePt t="30856" x="10023475" y="6161088"/>
          <p14:tracePt t="30864" x="9991725" y="6129338"/>
          <p14:tracePt t="30873" x="9959975" y="6113463"/>
          <p14:tracePt t="30881" x="9928225" y="6081713"/>
          <p14:tracePt t="30890" x="9880600" y="6049963"/>
          <p14:tracePt t="30898" x="9864725" y="6034088"/>
          <p14:tracePt t="30899" x="9848850" y="6018213"/>
          <p14:tracePt t="30906" x="9832975" y="6002338"/>
          <p14:tracePt t="30915" x="9817100" y="5986463"/>
          <p14:tracePt t="30927" x="9817100" y="5970588"/>
          <p14:tracePt t="30939" x="9817100" y="5954713"/>
          <p14:tracePt t="30942" x="9817100" y="5938838"/>
          <p14:tracePt t="30950" x="9817100" y="5922963"/>
          <p14:tracePt t="30958" x="9817100" y="5907088"/>
          <p14:tracePt t="30966" x="9817100" y="5891213"/>
          <p14:tracePt t="30973" x="9817100" y="5875338"/>
          <p14:tracePt t="30982" x="9817100" y="5859463"/>
          <p14:tracePt t="30990" x="9817100" y="5843588"/>
          <p14:tracePt t="30998" x="9817100" y="5813425"/>
          <p14:tracePt t="31016" x="9817100" y="5797550"/>
          <p14:tracePt t="31360" x="9801225" y="5797550"/>
          <p14:tracePt t="31367" x="9769475" y="5797550"/>
          <p14:tracePt t="31371" x="9753600" y="5829300"/>
          <p14:tracePt t="31375" x="9721850" y="5843588"/>
          <p14:tracePt t="31381" x="9690100" y="5891213"/>
          <p14:tracePt t="31382" x="9658350" y="5922963"/>
          <p14:tracePt t="31390" x="9610725" y="5954713"/>
          <p14:tracePt t="31391" x="9563100" y="6018213"/>
          <p14:tracePt t="31398" x="9483725" y="6081713"/>
          <p14:tracePt t="31398" x="9421813" y="6129338"/>
          <p14:tracePt t="31407" x="9263063" y="6272213"/>
          <p14:tracePt t="31414" x="9151938" y="6351588"/>
          <p14:tracePt t="31415" x="9040813" y="6430963"/>
          <p14:tracePt t="31422" x="8929688" y="6510338"/>
          <p14:tracePt t="31423" x="8804275" y="6588125"/>
          <p14:tracePt t="31431" x="8693150" y="6667500"/>
          <p14:tracePt t="31431" x="8582025" y="6731000"/>
          <p14:tracePt t="31992" x="5857875" y="6826250"/>
          <p14:tracePt t="31995" x="5842000" y="6810375"/>
          <p14:tracePt t="32011" x="5842000" y="6794500"/>
          <p14:tracePt t="32028" x="5826125" y="6794500"/>
          <p14:tracePt t="32040" x="5826125" y="6778625"/>
          <p14:tracePt t="32060" x="5826125" y="6762750"/>
          <p14:tracePt t="32185" x="5810250" y="6746875"/>
          <p14:tracePt t="32309" x="5794375" y="6746875"/>
          <p14:tracePt t="32320" x="5780088" y="6746875"/>
          <p14:tracePt t="32336" x="5764213" y="6746875"/>
          <p14:tracePt t="32352" x="5748338" y="6746875"/>
          <p14:tracePt t="32364" x="5732463" y="6746875"/>
          <p14:tracePt t="32372" x="5716588" y="6746875"/>
          <p14:tracePt t="32397" x="5700713" y="6746875"/>
          <p14:tracePt t="32540" x="5684838" y="6746875"/>
          <p14:tracePt t="32553" x="5668963" y="6746875"/>
          <p14:tracePt t="32568" x="5653088" y="6746875"/>
          <p14:tracePt t="32581" x="5653088" y="6762750"/>
          <p14:tracePt t="32599" x="5637213" y="6762750"/>
          <p14:tracePt t="32603" x="5637213" y="6778625"/>
          <p14:tracePt t="32637" x="5637213" y="6794500"/>
          <p14:tracePt t="32769" x="5637213" y="6810375"/>
          <p14:tracePt t="32845" x="5653088" y="6826250"/>
          <p14:tracePt t="32849" x="5668963" y="6826250"/>
          <p14:tracePt t="32864" x="5684838" y="6826250"/>
          <p14:tracePt t="32867" x="5684838" y="6842125"/>
          <p14:tracePt t="32880" x="5700713" y="6842125"/>
          <p14:tracePt t="32892" x="5716588" y="6842125"/>
          <p14:tracePt t="32895" x="5732463" y="6842125"/>
          <p14:tracePt t="33295" x="5953125" y="6842125"/>
          <p14:tracePt t="33313" x="5969000" y="6842125"/>
          <p14:tracePt t="33315" x="5984875" y="6842125"/>
          <p14:tracePt t="33324" x="6000750" y="6826250"/>
          <p14:tracePt t="33348" x="6016625" y="6826250"/>
          <p14:tracePt t="33517" x="6016625" y="6810375"/>
          <p14:tracePt t="33589" x="6032500" y="6810375"/>
          <p14:tracePt t="33597" x="6048375" y="6810375"/>
          <p14:tracePt t="33607" x="6064250" y="6810375"/>
          <p14:tracePt t="33620" x="6080125" y="6810375"/>
          <p14:tracePt t="33627" x="6096000" y="6810375"/>
          <p14:tracePt t="33632" x="6111875" y="6810375"/>
          <p14:tracePt t="33640" x="6127750" y="6810375"/>
          <p14:tracePt t="33648" x="6143625" y="6810375"/>
          <p14:tracePt t="33656" x="6159500" y="6810375"/>
          <p14:tracePt t="33664" x="6175375" y="6826250"/>
          <p14:tracePt t="33668" x="6191250" y="6826250"/>
          <p14:tracePt t="33675" x="6207125" y="6826250"/>
          <p14:tracePt t="33688" x="6223000" y="6826250"/>
          <p14:tracePt t="33708" x="6238875" y="6826250"/>
          <p14:tracePt t="34812" x="6254750" y="6826250"/>
          <p14:tracePt t="34820" x="6270625" y="6826250"/>
          <p14:tracePt t="34821" x="6286500" y="6826250"/>
          <p14:tracePt t="34825" x="6302375" y="6826250"/>
          <p14:tracePt t="34834" x="6334125" y="6826250"/>
          <p14:tracePt t="34840" x="6350000" y="6826250"/>
          <p14:tracePt t="34840" x="6381750" y="6826250"/>
          <p14:tracePt t="34848" x="6443663" y="6826250"/>
          <p14:tracePt t="34857" x="6507163" y="6826250"/>
          <p14:tracePt t="34865" x="6570663" y="6826250"/>
          <p14:tracePt t="34874" x="6634163" y="6826250"/>
          <p14:tracePt t="34882" x="6681788" y="6842125"/>
          <p14:tracePt t="34889" x="6713538" y="6842125"/>
          <p14:tracePt t="34898" x="6745288" y="6842125"/>
          <p14:tracePt t="34908" x="6761163" y="6842125"/>
          <p14:tracePt t="36737" x="7473950" y="6842125"/>
          <p14:tracePt t="36830" x="7473950" y="6826250"/>
          <p14:tracePt t="36839" x="7489825" y="6826250"/>
          <p14:tracePt t="36918" x="7489825" y="6810375"/>
          <p14:tracePt t="36930" x="7505700" y="6810375"/>
          <p14:tracePt t="36946" x="7505700" y="6794500"/>
          <p14:tracePt t="36967" x="7505700" y="6778625"/>
          <p14:tracePt t="36983" x="7505700" y="6762750"/>
          <p14:tracePt t="36994" x="7521575" y="6746875"/>
          <p14:tracePt t="37015" x="7521575" y="6731000"/>
          <p14:tracePt t="37060" x="7537450" y="6731000"/>
          <p14:tracePt t="37636" x="7537450" y="6715125"/>
          <p14:tracePt t="37653" x="7553325" y="6715125"/>
          <p14:tracePt t="37658" x="7569200" y="6715125"/>
          <p14:tracePt t="37674" x="7585075" y="6715125"/>
          <p14:tracePt t="37690" x="7600950" y="6715125"/>
          <p14:tracePt t="37702" x="7616825" y="6715125"/>
          <p14:tracePt t="37710" x="7631113" y="6715125"/>
          <p14:tracePt t="37722" x="7646988" y="6715125"/>
          <p14:tracePt t="37735" x="7662863" y="6715125"/>
          <p14:tracePt t="37737" x="7662863" y="6699250"/>
          <p14:tracePt t="37750" x="7678738" y="6699250"/>
          <p14:tracePt t="37766" x="7694613" y="6699250"/>
          <p14:tracePt t="37942" x="7710488" y="6699250"/>
          <p14:tracePt t="37951" x="7726363" y="6699250"/>
          <p14:tracePt t="37967" x="7742238" y="6699250"/>
          <p14:tracePt t="37979" x="7758113" y="6683375"/>
          <p14:tracePt t="37987" x="7773988" y="6683375"/>
          <p14:tracePt t="38003" x="7789863" y="6683375"/>
          <p14:tracePt t="38019" x="7805738" y="6683375"/>
          <p14:tracePt t="38467" x="7821613" y="6683375"/>
          <p14:tracePt t="38475" x="7837488" y="6683375"/>
          <p14:tracePt t="38492" x="7837488" y="6667500"/>
          <p14:tracePt t="38499" x="7853363" y="6667500"/>
          <p14:tracePt t="38515" x="7869238" y="6667500"/>
          <p14:tracePt t="38532" x="7885113" y="6667500"/>
          <p14:tracePt t="38543" x="7900988" y="6667500"/>
          <p14:tracePt t="40925" x="7916863" y="6667500"/>
          <p14:tracePt t="40928" x="7964488" y="6667500"/>
          <p14:tracePt t="40933" x="7996238" y="6667500"/>
          <p14:tracePt t="40940" x="8043863" y="6667500"/>
          <p14:tracePt t="40941" x="8075613" y="6667500"/>
          <p14:tracePt t="40948" x="8123238" y="6667500"/>
          <p14:tracePt t="40948" x="8154988" y="6667500"/>
          <p14:tracePt t="40956" x="8202613" y="6667500"/>
          <p14:tracePt t="40957" x="8248650" y="6667500"/>
          <p14:tracePt t="40964" x="8312150" y="6667500"/>
          <p14:tracePt t="40965" x="8359775" y="6667500"/>
          <p14:tracePt t="40973" x="8455025" y="6667500"/>
          <p14:tracePt t="40982" x="8566150" y="6683375"/>
          <p14:tracePt t="40989" x="8661400" y="6715125"/>
          <p14:tracePt t="40998" x="8756650" y="6731000"/>
          <p14:tracePt t="41000" x="8836025" y="6731000"/>
          <p14:tracePt t="41006" x="8882063" y="6746875"/>
          <p14:tracePt t="41008" x="8929688" y="6762750"/>
          <p14:tracePt t="41015" x="8977313" y="6762750"/>
          <p14:tracePt t="41016" x="9024938" y="6762750"/>
          <p14:tracePt t="41022" x="9056688" y="6762750"/>
          <p14:tracePt t="41032" x="9151938" y="6762750"/>
          <p14:tracePt t="41040" x="9183688" y="6762750"/>
          <p14:tracePt t="41048" x="9199563" y="6762750"/>
          <p14:tracePt t="41057" x="9215438" y="6762750"/>
          <p14:tracePt t="41085" x="9231313" y="6762750"/>
          <p14:tracePt t="41089" x="9231313" y="6746875"/>
          <p14:tracePt t="41100" x="9247188" y="6746875"/>
          <p14:tracePt t="41271" x="9263063" y="6746875"/>
          <p14:tracePt t="41281" x="9278938" y="6746875"/>
          <p14:tracePt t="41284" x="9294813" y="6746875"/>
          <p14:tracePt t="41290" x="9310688" y="6746875"/>
          <p14:tracePt t="41298" x="9326563" y="6746875"/>
          <p14:tracePt t="41299" x="9358313" y="6746875"/>
          <p14:tracePt t="41307" x="9374188" y="6746875"/>
          <p14:tracePt t="41307" x="9390063" y="6746875"/>
          <p14:tracePt t="41315" x="9405938" y="6746875"/>
          <p14:tracePt t="41324" x="9421813" y="6731000"/>
          <p14:tracePt t="41332" x="9451975" y="6731000"/>
          <p14:tracePt t="41692" x="9451975" y="6715125"/>
          <p14:tracePt t="41702" x="9467850" y="6715125"/>
          <p14:tracePt t="41740" x="9467850" y="6699250"/>
          <p14:tracePt t="41768" x="9467850" y="668337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6564001" y="1057466"/>
            <a:ext cx="3821929" cy="1300109"/>
          </a:xfrm>
          <a:prstGeom prst="rect">
            <a:avLst/>
          </a:prstGeom>
          <a:solidFill>
            <a:srgbClr val="FFFFCC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55F476-4C57-40F1-B398-902C503B8853}"/>
              </a:ext>
            </a:extLst>
          </p:cNvPr>
          <p:cNvSpPr txBox="1"/>
          <p:nvPr/>
        </p:nvSpPr>
        <p:spPr>
          <a:xfrm>
            <a:off x="4476000" y="180001"/>
            <a:ext cx="324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北海道増毛町について</a:t>
            </a:r>
            <a:endParaRPr lang="en-US" altLang="ja-JP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7F778D2-1CC0-42BB-A0C3-E384D02DB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49" y="781190"/>
            <a:ext cx="3438354" cy="272740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C481BC0-08D2-4514-B4D0-D2373F96B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t="23973" r="48598" b="36099"/>
          <a:stretch/>
        </p:blipFill>
        <p:spPr>
          <a:xfrm>
            <a:off x="4265844" y="1133158"/>
            <a:ext cx="2020687" cy="2007347"/>
          </a:xfrm>
          <a:prstGeom prst="rect">
            <a:avLst/>
          </a:prstGeom>
          <a:solidFill>
            <a:schemeClr val="bg1">
              <a:alpha val="74000"/>
            </a:schemeClr>
          </a:solidFill>
          <a:ln w="66675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1A61CCA-E849-41E1-8BF7-E5E73A779BFE}"/>
              </a:ext>
            </a:extLst>
          </p:cNvPr>
          <p:cNvSpPr/>
          <p:nvPr/>
        </p:nvSpPr>
        <p:spPr>
          <a:xfrm>
            <a:off x="2330824" y="1490463"/>
            <a:ext cx="945294" cy="101785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E6BD702-B2AC-42A3-8D21-2906659CDC47}"/>
              </a:ext>
            </a:extLst>
          </p:cNvPr>
          <p:cNvCxnSpPr>
            <a:cxnSpLocks/>
            <a:stCxn id="8" idx="0"/>
            <a:endCxn id="7" idx="0"/>
          </p:cNvCxnSpPr>
          <p:nvPr/>
        </p:nvCxnSpPr>
        <p:spPr>
          <a:xfrm flipV="1">
            <a:off x="2803471" y="1133158"/>
            <a:ext cx="2472716" cy="35730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FF70337-B8DE-41E6-94C1-52908470AD02}"/>
              </a:ext>
            </a:extLst>
          </p:cNvPr>
          <p:cNvCxnSpPr>
            <a:cxnSpLocks/>
            <a:stCxn id="8" idx="2"/>
            <a:endCxn id="7" idx="2"/>
          </p:cNvCxnSpPr>
          <p:nvPr/>
        </p:nvCxnSpPr>
        <p:spPr>
          <a:xfrm>
            <a:off x="2803471" y="2508318"/>
            <a:ext cx="2472716" cy="6321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DC5FDE-3902-4E4A-9120-14797477F61F}"/>
              </a:ext>
            </a:extLst>
          </p:cNvPr>
          <p:cNvSpPr txBox="1"/>
          <p:nvPr/>
        </p:nvSpPr>
        <p:spPr>
          <a:xfrm>
            <a:off x="6564001" y="1939146"/>
            <a:ext cx="38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・旭川から西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70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㎞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EDC5FDE-3902-4E4A-9120-14797477F61F}"/>
              </a:ext>
            </a:extLst>
          </p:cNvPr>
          <p:cNvSpPr txBox="1"/>
          <p:nvPr/>
        </p:nvSpPr>
        <p:spPr>
          <a:xfrm>
            <a:off x="6564001" y="1109478"/>
            <a:ext cx="3821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・北海道北西部日本海沿岸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6AC0777-57E5-4BC9-9FCF-E4AED4728837}"/>
              </a:ext>
            </a:extLst>
          </p:cNvPr>
          <p:cNvSpPr txBox="1"/>
          <p:nvPr/>
        </p:nvSpPr>
        <p:spPr>
          <a:xfrm>
            <a:off x="6564000" y="1530085"/>
            <a:ext cx="382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・札幌から北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90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㎞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49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87"/>
    </mc:Choice>
    <mc:Fallback xmlns="">
      <p:transition spd="slow" advTm="1958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F74C1F-330F-C4DB-7D44-D9F0689B221B}"/>
              </a:ext>
            </a:extLst>
          </p:cNvPr>
          <p:cNvSpPr txBox="1"/>
          <p:nvPr/>
        </p:nvSpPr>
        <p:spPr>
          <a:xfrm>
            <a:off x="3576000" y="180001"/>
            <a:ext cx="504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介護保険料を抑えることができた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5D53AD-E847-E612-F0A0-269701B0A7EA}"/>
              </a:ext>
            </a:extLst>
          </p:cNvPr>
          <p:cNvSpPr txBox="1"/>
          <p:nvPr/>
        </p:nvSpPr>
        <p:spPr>
          <a:xfrm>
            <a:off x="3993818" y="691549"/>
            <a:ext cx="4304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増毛町月額介護保険料の推移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76FD20-B804-E050-391E-5CB6E90805F7}"/>
              </a:ext>
            </a:extLst>
          </p:cNvPr>
          <p:cNvSpPr txBox="1"/>
          <p:nvPr/>
        </p:nvSpPr>
        <p:spPr>
          <a:xfrm>
            <a:off x="2388157" y="5555511"/>
            <a:ext cx="75161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第８期（</a:t>
            </a:r>
            <a:r>
              <a:rPr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6,091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）から第９期（</a:t>
            </a:r>
            <a:r>
              <a:rPr lang="en-US" altLang="ja-JP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5,290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減額率　▲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13.2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北海道１位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減少額　▲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801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北海道２位（夕張市▲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932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1083AAD-4222-B407-DF70-86E66ADE3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48724"/>
              </p:ext>
            </p:extLst>
          </p:nvPr>
        </p:nvGraphicFramePr>
        <p:xfrm>
          <a:off x="3333747" y="1117372"/>
          <a:ext cx="5524500" cy="4461755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71505718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89580597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5751023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34157088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14492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854177631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期別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年度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増毛町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道内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順位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北海道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全国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18917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月額平均（円）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月額平均（円）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月額平均（円）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40481"/>
                  </a:ext>
                </a:extLst>
              </a:tr>
              <a:tr h="47649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第１期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2000-2002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2,709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143/207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2,911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876892"/>
                  </a:ext>
                </a:extLst>
              </a:tr>
              <a:tr h="220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第２期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2003-2005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144/203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3,514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3,293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828460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+3.4%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+13.0%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+13.1%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432831"/>
                  </a:ext>
                </a:extLst>
              </a:tr>
              <a:tr h="220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第３期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2006-2008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152/178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3,910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4,090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31668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±0%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+11.3%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+24.2%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90562"/>
                  </a:ext>
                </a:extLst>
              </a:tr>
              <a:tr h="220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第４期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2009-2011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3,350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122/157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3,984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4,160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038987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+19.6%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+1.9%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+1.7%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819304"/>
                  </a:ext>
                </a:extLst>
              </a:tr>
              <a:tr h="220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第５期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2012-2014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4,025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105/156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4,631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4,972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121635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+20.2%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+16.2%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+19.5%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056109"/>
                  </a:ext>
                </a:extLst>
              </a:tr>
              <a:tr h="220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第６期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2015-2017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34/156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5,134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5,514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95492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+31.7%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+10.9%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+10.9%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770959"/>
                  </a:ext>
                </a:extLst>
              </a:tr>
              <a:tr h="220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第７期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2018-2020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6,291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8/156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5,617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5,869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164759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+18.7%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+9.4%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+6.4%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853170"/>
                  </a:ext>
                </a:extLst>
              </a:tr>
              <a:tr h="220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第８期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2021-2023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6,091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28/156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5,693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389338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-3.2%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+1.3%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+2.5%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092416"/>
                  </a:ext>
                </a:extLst>
              </a:tr>
              <a:tr h="220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第９期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2024-2026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5,290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113/156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5,738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6,225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519851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-13.2%</a:t>
                      </a:r>
                      <a:r>
                        <a:rPr lang="ja-JP" altLang="en-US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+0.8%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（前期比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+3.5%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899934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F4ED65B-22FC-CFA1-2A11-AE5FCD158E7F}"/>
              </a:ext>
            </a:extLst>
          </p:cNvPr>
          <p:cNvSpPr/>
          <p:nvPr/>
        </p:nvSpPr>
        <p:spPr>
          <a:xfrm>
            <a:off x="3332012" y="5126792"/>
            <a:ext cx="552450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8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9"/>
    </mc:Choice>
    <mc:Fallback xmlns="">
      <p:transition spd="slow" advTm="20789"/>
    </mc:Fallback>
  </mc:AlternateContent>
  <p:extLst>
    <p:ext uri="{3A86A75C-4F4B-4683-9AE1-C65F6400EC91}">
      <p14:laserTraceLst xmlns:p14="http://schemas.microsoft.com/office/powerpoint/2010/main">
        <p14:tracePtLst>
          <p14:tracePt t="986" x="9451975" y="6667500"/>
          <p14:tracePt t="991" x="9437688" y="6651625"/>
          <p14:tracePt t="999" x="9374188" y="6619875"/>
          <p14:tracePt t="1004" x="9342438" y="6604000"/>
          <p14:tracePt t="1012" x="9342438" y="6588125"/>
          <p14:tracePt t="1020" x="9342438" y="6572250"/>
          <p14:tracePt t="1027" x="9342438" y="6540500"/>
          <p14:tracePt t="1034" x="9342438" y="6510338"/>
          <p14:tracePt t="1043" x="9342438" y="6430963"/>
          <p14:tracePt t="1051" x="9342438" y="6319838"/>
          <p14:tracePt t="1059" x="9342438" y="6224588"/>
          <p14:tracePt t="1068" x="9342438" y="6113463"/>
          <p14:tracePt t="1069" x="9342438" y="6049963"/>
          <p14:tracePt t="1076" x="9342438" y="5970588"/>
          <p14:tracePt t="1077" x="9342438" y="5907088"/>
          <p14:tracePt t="1085" x="9342438" y="5813425"/>
          <p14:tracePt t="1086" x="9342438" y="5749925"/>
          <p14:tracePt t="1093" x="9342438" y="5638800"/>
          <p14:tracePt t="1102" x="9342438" y="5575300"/>
          <p14:tracePt t="1102" x="9342438" y="5527675"/>
          <p14:tracePt t="1110" x="9342438" y="5480050"/>
          <p14:tracePt t="1111" x="9342438" y="5432425"/>
          <p14:tracePt t="1118" x="9342438" y="5384800"/>
          <p14:tracePt t="1119" x="9342438" y="5353050"/>
          <p14:tracePt t="1126" x="9342438" y="5273675"/>
          <p14:tracePt t="1135" x="9326563" y="5210175"/>
          <p14:tracePt t="1144" x="9310688" y="5162550"/>
          <p14:tracePt t="1151" x="9278938" y="5116513"/>
          <p14:tracePt t="1160" x="9263063" y="5068888"/>
          <p14:tracePt t="1161" x="9247188" y="5053013"/>
          <p14:tracePt t="1168" x="9247188" y="5037138"/>
          <p14:tracePt t="1169" x="9231313" y="5021263"/>
          <p14:tracePt t="1176" x="9215438" y="5021263"/>
          <p14:tracePt t="1177" x="9215438" y="5005388"/>
          <p14:tracePt t="1185" x="9199563" y="4989513"/>
          <p14:tracePt t="1193" x="9183688" y="4973638"/>
          <p14:tracePt t="1202" x="9167813" y="4957763"/>
          <p14:tracePt t="1211" x="9151938" y="4926013"/>
          <p14:tracePt t="1218" x="9136063" y="4910138"/>
          <p14:tracePt t="1232" x="9104313" y="4878388"/>
          <p14:tracePt t="1293" x="9056688" y="4830763"/>
          <p14:tracePt t="1410" x="9056688" y="4846638"/>
          <p14:tracePt t="1437" x="9056688" y="4862513"/>
          <p14:tracePt t="1446" x="9056688" y="4878388"/>
          <p14:tracePt t="1453" x="9056688" y="4894263"/>
          <p14:tracePt t="1457" x="9056688" y="4910138"/>
          <p14:tracePt t="1461" x="9056688" y="4926013"/>
          <p14:tracePt t="1467" x="9056688" y="4941888"/>
          <p14:tracePt t="1476" x="9056688" y="4973638"/>
          <p14:tracePt t="1477" x="9056688" y="4989513"/>
          <p14:tracePt t="1484" x="9056688" y="5005388"/>
          <p14:tracePt t="1485" x="9072563" y="5021263"/>
          <p14:tracePt t="1493" x="9072563" y="5068888"/>
          <p14:tracePt t="1501" x="9088438" y="5068888"/>
          <p14:tracePt t="1502" x="9104313" y="5084763"/>
          <p14:tracePt t="1510" x="9104313" y="5100638"/>
          <p14:tracePt t="1518" x="9120188" y="5100638"/>
          <p14:tracePt t="1526" x="9120188" y="5116513"/>
          <p14:tracePt t="1547" x="9136063" y="5116513"/>
          <p14:tracePt t="1549" x="9136063" y="5132388"/>
          <p14:tracePt t="1639" x="9151938" y="5132388"/>
          <p14:tracePt t="1670" x="9167813" y="5132388"/>
          <p14:tracePt t="1675" x="9167813" y="5146675"/>
          <p14:tracePt t="1681" x="9183688" y="5146675"/>
          <p14:tracePt t="1685" x="9183688" y="5162550"/>
          <p14:tracePt t="1694" x="9183688" y="5178425"/>
          <p14:tracePt t="1702" x="9199563" y="5210175"/>
          <p14:tracePt t="1710" x="9199563" y="5226050"/>
          <p14:tracePt t="1718" x="9199563" y="5241925"/>
          <p14:tracePt t="1718" x="9199563" y="5257800"/>
          <p14:tracePt t="1726" x="9199563" y="5273675"/>
          <p14:tracePt t="1734" x="9199563" y="5321300"/>
          <p14:tracePt t="1743" x="9199563" y="5337175"/>
          <p14:tracePt t="1751" x="9199563" y="5353050"/>
          <p14:tracePt t="1759" x="9199563" y="5368925"/>
          <p14:tracePt t="1769" x="9199563" y="5384800"/>
          <p14:tracePt t="1781" x="9199563" y="5400675"/>
          <p14:tracePt t="1882" x="9183688" y="5400675"/>
          <p14:tracePt t="1901" x="9167813" y="5400675"/>
          <p14:tracePt t="1910" x="9151938" y="5400675"/>
          <p14:tracePt t="1913" x="9136063" y="5400675"/>
          <p14:tracePt t="1918" x="9120188" y="5400675"/>
          <p14:tracePt t="1926" x="9088438" y="5400675"/>
          <p14:tracePt t="1934" x="9056688" y="5400675"/>
          <p14:tracePt t="1943" x="8993188" y="5400675"/>
          <p14:tracePt t="1951" x="8897938" y="5416550"/>
          <p14:tracePt t="1959" x="8820150" y="5432425"/>
          <p14:tracePt t="1968" x="8709025" y="5448300"/>
          <p14:tracePt t="1976" x="8597900" y="5448300"/>
          <p14:tracePt t="1977" x="8518525" y="5448300"/>
          <p14:tracePt t="1984" x="8439150" y="5448300"/>
          <p14:tracePt t="1985" x="8375650" y="5448300"/>
          <p14:tracePt t="1993" x="8264525" y="5448300"/>
          <p14:tracePt t="2001" x="8202613" y="5464175"/>
          <p14:tracePt t="2002" x="8139113" y="5464175"/>
          <p14:tracePt t="2009" x="8091488" y="5464175"/>
          <p14:tracePt t="2010" x="8027988" y="5480050"/>
          <p14:tracePt t="2018" x="7932738" y="5480050"/>
          <p14:tracePt t="2026" x="7837488" y="5480050"/>
          <p14:tracePt t="2034" x="7758113" y="5480050"/>
          <p14:tracePt t="2042" x="7694613" y="5480050"/>
          <p14:tracePt t="2051" x="7646988" y="5480050"/>
          <p14:tracePt t="2059" x="7600950" y="5480050"/>
          <p14:tracePt t="2068" x="7585075" y="5480050"/>
          <p14:tracePt t="2070" x="7569200" y="5480050"/>
          <p14:tracePt t="2076" x="7553325" y="5480050"/>
          <p14:tracePt t="2077" x="7537450" y="5480050"/>
          <p14:tracePt t="2089" x="7521575" y="5480050"/>
          <p14:tracePt t="2155" x="7505700" y="5480050"/>
          <p14:tracePt t="2161" x="7489825" y="5480050"/>
          <p14:tracePt t="2191" x="7473950" y="5480050"/>
          <p14:tracePt t="2197" x="7458075" y="5480050"/>
          <p14:tracePt t="2205" x="7442200" y="5480050"/>
          <p14:tracePt t="2210" x="7426325" y="5495925"/>
          <p14:tracePt t="2217" x="7410450" y="5495925"/>
          <p14:tracePt t="2226" x="7378700" y="5511800"/>
          <p14:tracePt t="2235" x="7331075" y="5527675"/>
          <p14:tracePt t="2243" x="7299325" y="5527675"/>
          <p14:tracePt t="2251" x="7235825" y="5543550"/>
          <p14:tracePt t="2259" x="7188200" y="5575300"/>
          <p14:tracePt t="2261" x="7156450" y="5575300"/>
          <p14:tracePt t="2268" x="7124700" y="5575300"/>
          <p14:tracePt t="2276" x="7077075" y="5591175"/>
          <p14:tracePt t="2277" x="7045325" y="5607050"/>
          <p14:tracePt t="2285" x="7029450" y="5607050"/>
          <p14:tracePt t="2285" x="6999288" y="5607050"/>
          <p14:tracePt t="2293" x="6935788" y="5607050"/>
          <p14:tracePt t="2301" x="6919913" y="5622925"/>
          <p14:tracePt t="2309" x="6888163" y="5638800"/>
          <p14:tracePt t="2310" x="6872288" y="5638800"/>
          <p14:tracePt t="2317" x="6856413" y="5638800"/>
          <p14:tracePt t="2318" x="6840538" y="5638800"/>
          <p14:tracePt t="2326" x="6824663" y="5638800"/>
          <p14:tracePt t="2334" x="6808788" y="5638800"/>
          <p14:tracePt t="2342" x="6792913" y="5638800"/>
          <p14:tracePt t="2351" x="6777038" y="5638800"/>
          <p14:tracePt t="2361" x="6761163" y="5638800"/>
          <p14:tracePt t="2373" x="6745288" y="5638800"/>
          <p14:tracePt t="2378" x="6729413" y="5638800"/>
          <p14:tracePt t="2389" x="6713538" y="5638800"/>
          <p14:tracePt t="2397" x="6697663" y="5638800"/>
          <p14:tracePt t="2410" x="6681788" y="5638800"/>
          <p14:tracePt t="2418" x="6665913" y="5638800"/>
          <p14:tracePt t="2429" x="6650038" y="5638800"/>
          <p14:tracePt t="2475" x="6634163" y="5638800"/>
          <p14:tracePt t="3575" x="6618288" y="5638800"/>
          <p14:tracePt t="3587" x="6602413" y="5638800"/>
          <p14:tracePt t="3595" x="6602413" y="5654675"/>
          <p14:tracePt t="3603" x="6586538" y="5654675"/>
          <p14:tracePt t="3606" x="6586538" y="5670550"/>
          <p14:tracePt t="3610" x="6570663" y="5670550"/>
          <p14:tracePt t="3630" x="6570663" y="5686425"/>
          <p14:tracePt t="3638" x="6554788" y="5702300"/>
          <p14:tracePt t="3646" x="6538913" y="5702300"/>
          <p14:tracePt t="3654" x="6523038" y="5702300"/>
          <p14:tracePt t="3662" x="6507163" y="5702300"/>
          <p14:tracePt t="3666" x="6507163" y="5686425"/>
          <p14:tracePt t="3670" x="6491288" y="5686425"/>
          <p14:tracePt t="3676" x="6475413" y="5670550"/>
          <p14:tracePt t="3684" x="6475413" y="5654675"/>
          <p14:tracePt t="3920" x="6475413" y="5670550"/>
          <p14:tracePt t="3927" x="6475413" y="5686425"/>
          <p14:tracePt t="3935" x="6475413" y="5702300"/>
          <p14:tracePt t="3943" x="6459538" y="5718175"/>
          <p14:tracePt t="3967" x="6443663" y="5718175"/>
          <p14:tracePt t="3978" x="6443663" y="5734050"/>
          <p14:tracePt t="4084" x="6443663" y="5749925"/>
          <p14:tracePt t="5809" x="6443663" y="5765800"/>
          <p14:tracePt t="5816" x="6427788" y="5765800"/>
          <p14:tracePt t="5824" x="6411913" y="5765800"/>
          <p14:tracePt t="5835" x="6397625" y="5765800"/>
          <p14:tracePt t="5844" x="6397625" y="5781675"/>
          <p14:tracePt t="5847" x="6381750" y="5781675"/>
          <p14:tracePt t="6135" x="6365875" y="5781675"/>
          <p14:tracePt t="6140" x="6350000" y="5781675"/>
          <p14:tracePt t="6160" x="6334125" y="5781675"/>
          <p14:tracePt t="6180" x="6318250" y="5781675"/>
          <p14:tracePt t="6192" x="6302375" y="5781675"/>
          <p14:tracePt t="6199" x="6286500" y="5781675"/>
          <p14:tracePt t="6207" x="6270625" y="5781675"/>
          <p14:tracePt t="6211" x="6254750" y="5781675"/>
          <p14:tracePt t="6218" x="6238875" y="5781675"/>
          <p14:tracePt t="6219" x="6223000" y="5781675"/>
          <p14:tracePt t="6226" x="6207125" y="5781675"/>
          <p14:tracePt t="6227" x="6191250" y="5797550"/>
          <p14:tracePt t="6234" x="6159500" y="5797550"/>
          <p14:tracePt t="6235" x="6127750" y="5797550"/>
          <p14:tracePt t="6243" x="6096000" y="5813425"/>
          <p14:tracePt t="6251" x="6032500" y="5813425"/>
          <p14:tracePt t="6260" x="6016625" y="5813425"/>
          <p14:tracePt t="6261" x="6000750" y="5813425"/>
          <p14:tracePt t="6268" x="5969000" y="5813425"/>
          <p14:tracePt t="6268" x="5953125" y="5813425"/>
          <p14:tracePt t="6276" x="5921375" y="5829300"/>
          <p14:tracePt t="6284" x="5889625" y="5843588"/>
          <p14:tracePt t="6292" x="5826125" y="5843588"/>
          <p14:tracePt t="6301" x="5780088" y="5843588"/>
          <p14:tracePt t="6309" x="5700713" y="5843588"/>
          <p14:tracePt t="6318" x="5637213" y="5859463"/>
          <p14:tracePt t="6326" x="5589588" y="5859463"/>
          <p14:tracePt t="6327" x="5557838" y="5875338"/>
          <p14:tracePt t="6335" x="5510213" y="5875338"/>
          <p14:tracePt t="6336" x="5494338" y="5875338"/>
          <p14:tracePt t="6343" x="5462588" y="5875338"/>
          <p14:tracePt t="6344" x="5446713" y="5875338"/>
          <p14:tracePt t="6351" x="5399088" y="5875338"/>
          <p14:tracePt t="6359" x="5383213" y="5875338"/>
          <p14:tracePt t="6360" x="5367338" y="5875338"/>
          <p14:tracePt t="6367" x="5335588" y="5875338"/>
          <p14:tracePt t="6369" x="5319713" y="5875338"/>
          <p14:tracePt t="6376" x="5287963" y="5875338"/>
          <p14:tracePt t="6384" x="5256213" y="5875338"/>
          <p14:tracePt t="6392" x="5240338" y="5875338"/>
          <p14:tracePt t="6401" x="5224463" y="5875338"/>
          <p14:tracePt t="6409" x="5208588" y="5875338"/>
          <p14:tracePt t="6418" x="5192713" y="5875338"/>
          <p14:tracePt t="6426" x="5192713" y="5859463"/>
          <p14:tracePt t="6435" x="5178425" y="5859463"/>
          <p14:tracePt t="6447" x="5178425" y="5843588"/>
          <p14:tracePt t="6512" x="5162550" y="5829300"/>
          <p14:tracePt t="6564" x="5146675" y="5829300"/>
          <p14:tracePt t="6667" x="5130800" y="5829300"/>
          <p14:tracePt t="6785" x="5114925" y="5829300"/>
          <p14:tracePt t="6796" x="5099050" y="5829300"/>
          <p14:tracePt t="6808" x="5083175" y="5829300"/>
          <p14:tracePt t="6816" x="5067300" y="5829300"/>
          <p14:tracePt t="6819" x="5051425" y="5829300"/>
          <p14:tracePt t="6827" x="5035550" y="5829300"/>
          <p14:tracePt t="6835" x="5003800" y="5829300"/>
          <p14:tracePt t="6843" x="4987925" y="5829300"/>
          <p14:tracePt t="6843" x="4956175" y="5829300"/>
          <p14:tracePt t="6851" x="4924425" y="5829300"/>
          <p14:tracePt t="6852" x="4908550" y="5829300"/>
          <p14:tracePt t="6859" x="4860925" y="5829300"/>
          <p14:tracePt t="6867" x="4845050" y="5829300"/>
          <p14:tracePt t="6868" x="4813300" y="5829300"/>
          <p14:tracePt t="6876" x="4765675" y="5829300"/>
          <p14:tracePt t="6884" x="4733925" y="5829300"/>
          <p14:tracePt t="6892" x="4702175" y="5829300"/>
          <p14:tracePt t="6893" x="4686300" y="5829300"/>
          <p14:tracePt t="6901" x="4654550" y="5829300"/>
          <p14:tracePt t="6909" x="4622800" y="5829300"/>
          <p14:tracePt t="6917" x="4591050" y="5829300"/>
          <p14:tracePt t="6926" x="4560888" y="5829300"/>
          <p14:tracePt t="6934" x="4529138" y="5829300"/>
          <p14:tracePt t="6942" x="4481513" y="5829300"/>
          <p14:tracePt t="6951" x="4433888" y="5829300"/>
          <p14:tracePt t="6952" x="4402138" y="5829300"/>
          <p14:tracePt t="6959" x="4386263" y="5829300"/>
          <p14:tracePt t="6961" x="4370388" y="5829300"/>
          <p14:tracePt t="6967" x="4338638" y="5829300"/>
          <p14:tracePt t="6968" x="4291013" y="5829300"/>
          <p14:tracePt t="6976" x="4275138" y="5829300"/>
          <p14:tracePt t="6976" x="4243388" y="5829300"/>
          <p14:tracePt t="6984" x="4227513" y="5829300"/>
          <p14:tracePt t="6985" x="4195763" y="5829300"/>
          <p14:tracePt t="6992" x="4164013" y="5829300"/>
          <p14:tracePt t="6993" x="4132263" y="5829300"/>
          <p14:tracePt t="7001" x="4084638" y="5829300"/>
          <p14:tracePt t="7009" x="4021138" y="5829300"/>
          <p14:tracePt t="7018" x="3989388" y="5829300"/>
          <p14:tracePt t="7026" x="3943350" y="5829300"/>
          <p14:tracePt t="7036" x="3911600" y="5829300"/>
          <p14:tracePt t="7036" x="3879850" y="5829300"/>
          <p14:tracePt t="7044" x="3863975" y="5829300"/>
          <p14:tracePt t="7051" x="3832225" y="5829300"/>
          <p14:tracePt t="7059" x="3816350" y="5829300"/>
          <p14:tracePt t="7067" x="3784600" y="5813425"/>
          <p14:tracePt t="7076" x="3752850" y="5813425"/>
          <p14:tracePt t="7084" x="3736975" y="5813425"/>
          <p14:tracePt t="7092" x="3721100" y="5797550"/>
          <p14:tracePt t="7101" x="3705225" y="5781675"/>
          <p14:tracePt t="7109" x="3689350" y="5781675"/>
          <p14:tracePt t="7120" x="3673475" y="5765800"/>
          <p14:tracePt t="7126" x="3657600" y="5765800"/>
          <p14:tracePt t="7134" x="3641725" y="5765800"/>
          <p14:tracePt t="7144" x="3609975" y="5765800"/>
          <p14:tracePt t="7151" x="3594100" y="5749925"/>
          <p14:tracePt t="7155" x="3578225" y="5749925"/>
          <p14:tracePt t="7160" x="3562350" y="5749925"/>
          <p14:tracePt t="7167" x="3546475" y="5749925"/>
          <p14:tracePt t="7168" x="3514725" y="5749925"/>
          <p14:tracePt t="7177" x="3498850" y="5749925"/>
          <p14:tracePt t="7184" x="3467100" y="5749925"/>
          <p14:tracePt t="7192" x="3451225" y="5749925"/>
          <p14:tracePt t="7192" x="3419475" y="5749925"/>
          <p14:tracePt t="7201" x="3387725" y="5749925"/>
          <p14:tracePt t="7209" x="3341688" y="5749925"/>
          <p14:tracePt t="7217" x="3309938" y="5749925"/>
          <p14:tracePt t="7226" x="3294063" y="5749925"/>
          <p14:tracePt t="7234" x="3278188" y="5749925"/>
          <p14:tracePt t="7242" x="3262313" y="5749925"/>
          <p14:tracePt t="7251" x="3246438" y="5749925"/>
          <p14:tracePt t="7273" x="3230563" y="5749925"/>
          <p14:tracePt t="7281" x="3230563" y="5734050"/>
          <p14:tracePt t="7285" x="3214688" y="5718175"/>
          <p14:tracePt t="7296" x="3198813" y="5702300"/>
          <p14:tracePt t="7304" x="3182938" y="5702300"/>
          <p14:tracePt t="7312" x="3182938" y="5686425"/>
          <p14:tracePt t="7320" x="3167063" y="5686425"/>
          <p14:tracePt t="7328" x="3167063" y="5670550"/>
          <p14:tracePt t="7340" x="3151188" y="5654675"/>
          <p14:tracePt t="7365" x="3151188" y="5638800"/>
          <p14:tracePt t="7377" x="3151188" y="5622925"/>
          <p14:tracePt t="7385" x="3151188" y="5607050"/>
          <p14:tracePt t="7388" x="3151188" y="5591175"/>
          <p14:tracePt t="7401" x="3151188" y="5575300"/>
          <p14:tracePt t="7408" x="3151188" y="5559425"/>
          <p14:tracePt t="7420" x="3151188" y="5543550"/>
          <p14:tracePt t="7424" x="3151188" y="5527675"/>
          <p14:tracePt t="7440" x="3151188" y="5511800"/>
          <p14:tracePt t="7456" x="3151188" y="5495925"/>
          <p14:tracePt t="7662" x="3151188" y="5480050"/>
          <p14:tracePt t="7669" x="3135313" y="5480050"/>
          <p14:tracePt t="7674" x="3135313" y="5464175"/>
          <p14:tracePt t="7677" x="3135313" y="5448300"/>
          <p14:tracePt t="7684" x="3119438" y="5448300"/>
          <p14:tracePt t="7685" x="3119438" y="5432425"/>
          <p14:tracePt t="7697" x="3119438" y="5416550"/>
          <p14:tracePt t="7704" x="3103563" y="5400675"/>
          <p14:tracePt t="7712" x="3103563" y="5384800"/>
          <p14:tracePt t="7720" x="3103563" y="5368925"/>
          <p14:tracePt t="7732" x="3087688" y="5353050"/>
          <p14:tracePt t="7740" x="3087688" y="5337175"/>
          <p14:tracePt t="7745" x="3087688" y="5321300"/>
          <p14:tracePt t="7761" x="3071813" y="5305425"/>
          <p14:tracePt t="7789" x="3071813" y="5289550"/>
          <p14:tracePt t="7820" x="3071813" y="5273675"/>
          <p14:tracePt t="8003" x="3071813" y="5257800"/>
          <p14:tracePt t="8017" x="3071813" y="5241925"/>
          <p14:tracePt t="8029" x="3055938" y="5241925"/>
          <p14:tracePt t="8045" x="3055938" y="5226050"/>
          <p14:tracePt t="8069" x="3055938" y="5210175"/>
          <p14:tracePt t="8081" x="3055938" y="5194300"/>
          <p14:tracePt t="8473" x="3055938" y="5178425"/>
          <p14:tracePt t="8505" x="3055938" y="5162550"/>
          <p14:tracePt t="9246" x="3040063" y="5162550"/>
          <p14:tracePt t="9279" x="3024188" y="5162550"/>
          <p14:tracePt t="9358" x="3024188" y="5178425"/>
          <p14:tracePt t="9366" x="3055938" y="5178425"/>
          <p14:tracePt t="9370" x="3087688" y="5194300"/>
          <p14:tracePt t="9376" x="3119438" y="5210175"/>
          <p14:tracePt t="9377" x="3167063" y="5210175"/>
          <p14:tracePt t="9384" x="3214688" y="5226050"/>
          <p14:tracePt t="9385" x="3262313" y="5241925"/>
          <p14:tracePt t="9392" x="3341688" y="5241925"/>
          <p14:tracePt t="9393" x="3419475" y="5257800"/>
          <p14:tracePt t="9401" x="3530600" y="5273675"/>
          <p14:tracePt t="9401" x="3641725" y="5305425"/>
          <p14:tracePt t="9409" x="3752850" y="5321300"/>
          <p14:tracePt t="9410" x="3879850" y="5337175"/>
          <p14:tracePt t="9417" x="4005263" y="5353050"/>
          <p14:tracePt t="9418" x="4164013" y="5368925"/>
          <p14:tracePt t="9426" x="4291013" y="5384800"/>
          <p14:tracePt t="9426" x="4433888" y="5400675"/>
          <p14:tracePt t="9434" x="4733925" y="5448300"/>
          <p14:tracePt t="9442" x="5019675" y="5464175"/>
          <p14:tracePt t="9451" x="5272088" y="5495925"/>
          <p14:tracePt t="9459" x="5510213" y="5511800"/>
          <p14:tracePt t="9467" x="5732463" y="5543550"/>
          <p14:tracePt t="9476" x="5905500" y="5559425"/>
          <p14:tracePt t="9484" x="6032500" y="5575300"/>
          <p14:tracePt t="9485" x="6111875" y="5575300"/>
          <p14:tracePt t="9493" x="6159500" y="5591175"/>
          <p14:tracePt t="9494" x="6191250" y="5591175"/>
          <p14:tracePt t="9501" x="6223000" y="5607050"/>
          <p14:tracePt t="9509" x="6254750" y="5607050"/>
          <p14:tracePt t="9518" x="6270625" y="5607050"/>
          <p14:tracePt t="9518" x="6286500" y="5622925"/>
          <p14:tracePt t="9575" x="6302375" y="5622925"/>
          <p14:tracePt t="9590" x="6318250" y="5622925"/>
          <p14:tracePt t="9606" x="6334125" y="5622925"/>
          <p14:tracePt t="9666" x="6350000" y="5622925"/>
          <p14:tracePt t="9672" x="6365875" y="5622925"/>
          <p14:tracePt t="9677" x="6365875" y="5638800"/>
          <p14:tracePt t="9684" x="6381750" y="5638800"/>
          <p14:tracePt t="9693" x="6397625" y="5638800"/>
          <p14:tracePt t="9693" x="6397625" y="5654675"/>
          <p14:tracePt t="9701" x="6427788" y="5670550"/>
          <p14:tracePt t="9709" x="6443663" y="5686425"/>
          <p14:tracePt t="9710" x="6459538" y="5686425"/>
          <p14:tracePt t="9717" x="6475413" y="5702300"/>
          <p14:tracePt t="9718" x="6491288" y="5702300"/>
          <p14:tracePt t="9725" x="6554788" y="5734050"/>
          <p14:tracePt t="9734" x="6602413" y="5749925"/>
          <p14:tracePt t="9742" x="6665913" y="5781675"/>
          <p14:tracePt t="9751" x="6729413" y="5797550"/>
          <p14:tracePt t="9759" x="6792913" y="5829300"/>
          <p14:tracePt t="9767" x="6856413" y="5843588"/>
          <p14:tracePt t="9776" x="6919913" y="5859463"/>
          <p14:tracePt t="9784" x="6983413" y="5875338"/>
          <p14:tracePt t="9785" x="7013575" y="5891213"/>
          <p14:tracePt t="9793" x="7045325" y="5907088"/>
          <p14:tracePt t="9793" x="7077075" y="5907088"/>
          <p14:tracePt t="9801" x="7124700" y="5922963"/>
          <p14:tracePt t="9801" x="7156450" y="5954713"/>
          <p14:tracePt t="9809" x="7188200" y="5954713"/>
          <p14:tracePt t="9810" x="7219950" y="5986463"/>
          <p14:tracePt t="9817" x="7267575" y="6002338"/>
          <p14:tracePt t="9818" x="7283450" y="6002338"/>
          <p14:tracePt t="9826" x="7331075" y="6034088"/>
          <p14:tracePt t="9834" x="7346950" y="6049963"/>
          <p14:tracePt t="9845" x="7362825" y="6049963"/>
          <p14:tracePt t="9853" x="7362825" y="6065838"/>
          <p14:tracePt t="9870" x="7362825" y="6081713"/>
          <p14:tracePt t="9874" x="7346950" y="6097588"/>
          <p14:tracePt t="9877" x="7331075" y="6097588"/>
          <p14:tracePt t="9884" x="7299325" y="6097588"/>
          <p14:tracePt t="9893" x="7204075" y="6113463"/>
          <p14:tracePt t="9901" x="7140575" y="6129338"/>
          <p14:tracePt t="9909" x="7124700" y="6129338"/>
          <p14:tracePt t="9909" x="7092950" y="6145213"/>
          <p14:tracePt t="9917" x="7061200" y="6161088"/>
          <p14:tracePt t="9926" x="7029450" y="6161088"/>
          <p14:tracePt t="9926" x="6999288" y="6176963"/>
          <p14:tracePt t="9934" x="6967538" y="6192838"/>
          <p14:tracePt t="9942" x="6935788" y="6192838"/>
          <p14:tracePt t="9951" x="6919913" y="6192838"/>
          <p14:tracePt t="9959" x="6904038" y="6208713"/>
          <p14:tracePt t="9967" x="6888163" y="6208713"/>
          <p14:tracePt t="9976" x="6872288" y="6208713"/>
          <p14:tracePt t="9985" x="6840538" y="6208713"/>
          <p14:tracePt t="9994" x="6824663" y="6208713"/>
          <p14:tracePt t="10001" x="6808788" y="6208713"/>
          <p14:tracePt t="10009" x="6792913" y="6208713"/>
          <p14:tracePt t="10018" x="6777038" y="6208713"/>
          <p14:tracePt t="10026" x="6745288" y="6192838"/>
          <p14:tracePt t="10037" x="6729413" y="6192838"/>
          <p14:tracePt t="10045" x="6713538" y="6192838"/>
          <p14:tracePt t="10057" x="6697663" y="6192838"/>
          <p14:tracePt t="10061" x="6681788" y="6192838"/>
          <p14:tracePt t="10102" x="6665913" y="6176963"/>
          <p14:tracePt t="10131" x="6650038" y="6176963"/>
          <p14:tracePt t="10146" x="6634163" y="6176963"/>
          <p14:tracePt t="10151" x="6618288" y="6176963"/>
          <p14:tracePt t="10161" x="6602413" y="6176963"/>
          <p14:tracePt t="10167" x="6586538" y="6176963"/>
          <p14:tracePt t="10176" x="6554788" y="6176963"/>
          <p14:tracePt t="10184" x="6538913" y="6176963"/>
          <p14:tracePt t="10185" x="6523038" y="6176963"/>
          <p14:tracePt t="10192" x="6507163" y="6176963"/>
          <p14:tracePt t="10193" x="6491288" y="6176963"/>
          <p14:tracePt t="10201" x="6459538" y="6176963"/>
          <p14:tracePt t="10213" x="6443663" y="6176963"/>
          <p14:tracePt t="10225" x="6427788" y="6176963"/>
          <p14:tracePt t="10823" x="6411913" y="6176963"/>
          <p14:tracePt t="10838" x="6397625" y="6176963"/>
          <p14:tracePt t="14588" x="6411913" y="6176963"/>
          <p14:tracePt t="14594" x="6427788" y="6176963"/>
          <p14:tracePt t="14601" x="6475413" y="6161088"/>
          <p14:tracePt t="14609" x="6538913" y="6145213"/>
          <p14:tracePt t="14618" x="6586538" y="6145213"/>
          <p14:tracePt t="14626" x="6634163" y="6145213"/>
          <p14:tracePt t="14634" x="6650038" y="6145213"/>
          <p14:tracePt t="14635" x="6665913" y="6145213"/>
          <p14:tracePt t="14642" x="6681788" y="6145213"/>
          <p14:tracePt t="14651" x="6697663" y="6145213"/>
          <p14:tracePt t="14671" x="6713538" y="6145213"/>
          <p14:tracePt t="14845" x="6729413" y="6145213"/>
          <p14:tracePt t="14850" x="6745288" y="6145213"/>
          <p14:tracePt t="14855" x="6761163" y="6145213"/>
          <p14:tracePt t="14859" x="6792913" y="6145213"/>
          <p14:tracePt t="14867" x="6808788" y="6145213"/>
          <p14:tracePt t="14875" x="6856413" y="6145213"/>
          <p14:tracePt t="14876" x="6888163" y="6145213"/>
          <p14:tracePt t="14884" x="6935788" y="6145213"/>
          <p14:tracePt t="14892" x="7029450" y="6145213"/>
          <p14:tracePt t="14901" x="7108825" y="6161088"/>
          <p14:tracePt t="14909" x="7204075" y="6176963"/>
          <p14:tracePt t="14917" x="7299325" y="6176963"/>
          <p14:tracePt t="14926" x="7442200" y="6208713"/>
          <p14:tracePt t="14934" x="7585075" y="6224588"/>
          <p14:tracePt t="14935" x="7646988" y="6240463"/>
          <p14:tracePt t="14943" x="7710488" y="6256338"/>
          <p14:tracePt t="14943" x="7805738" y="6272213"/>
          <p14:tracePt t="14951" x="7869238" y="6288088"/>
          <p14:tracePt t="14951" x="7932738" y="6288088"/>
          <p14:tracePt t="14959" x="8012113" y="6303963"/>
          <p14:tracePt t="14959" x="8075613" y="6319838"/>
          <p14:tracePt t="14967" x="8139113" y="6335713"/>
          <p14:tracePt t="14968" x="8218488" y="6335713"/>
          <p14:tracePt t="14975" x="8264525" y="6335713"/>
          <p14:tracePt t="14976" x="8312150" y="6351588"/>
          <p14:tracePt t="14984" x="8391525" y="6351588"/>
          <p14:tracePt t="14992" x="8439150" y="6367463"/>
          <p14:tracePt t="15001" x="8470900" y="6367463"/>
          <p14:tracePt t="15009" x="8486775" y="6367463"/>
          <p14:tracePt t="15017" x="8502650" y="6367463"/>
          <p14:tracePt t="15081" x="8518525" y="6367463"/>
          <p14:tracePt t="15092" x="8534400" y="6367463"/>
          <p14:tracePt t="15120" x="8550275" y="6367463"/>
          <p14:tracePt t="15137" x="8566150" y="6367463"/>
          <p14:tracePt t="15144" x="8582025" y="6367463"/>
          <p14:tracePt t="15152" x="8597900" y="6383338"/>
          <p14:tracePt t="15156" x="8613775" y="6383338"/>
          <p14:tracePt t="15164" x="8629650" y="6383338"/>
          <p14:tracePt t="15168" x="8645525" y="6399213"/>
          <p14:tracePt t="15175" x="8661400" y="6399213"/>
          <p14:tracePt t="15184" x="8693150" y="6415088"/>
          <p14:tracePt t="15192" x="8724900" y="6415088"/>
          <p14:tracePt t="15201" x="8740775" y="6415088"/>
          <p14:tracePt t="15209" x="8772525" y="6415088"/>
          <p14:tracePt t="15221" x="8788400" y="6430963"/>
          <p14:tracePt t="15228" x="8804275" y="6430963"/>
          <p14:tracePt t="15244" x="8820150" y="6430963"/>
          <p14:tracePt t="15248" x="8836025" y="6430963"/>
          <p14:tracePt t="15265" x="8850313" y="6430963"/>
          <p14:tracePt t="15272" x="8850313" y="6446838"/>
          <p14:tracePt t="15276" x="8866188" y="6446838"/>
          <p14:tracePt t="15285" x="8866188" y="6462713"/>
          <p14:tracePt t="15293" x="8882063" y="6462713"/>
          <p14:tracePt t="15301" x="8897938" y="6462713"/>
          <p14:tracePt t="15342" x="8913813" y="6478588"/>
          <p14:tracePt t="15353" x="8929688" y="6494463"/>
          <p14:tracePt t="15369" x="8945563" y="6510338"/>
          <p14:tracePt t="15373" x="8961438" y="6524625"/>
          <p14:tracePt t="15382" x="8961438" y="6540500"/>
          <p14:tracePt t="15386" x="8977313" y="6540500"/>
          <p14:tracePt t="15392" x="8977313" y="6556375"/>
          <p14:tracePt t="15393" x="8977313" y="6572250"/>
          <p14:tracePt t="15401" x="8993188" y="6588125"/>
          <p14:tracePt t="15409" x="8993188" y="6604000"/>
          <p14:tracePt t="15417" x="9009063" y="6619875"/>
          <p14:tracePt t="15425" x="9024938" y="6635750"/>
          <p14:tracePt t="15434" x="9024938" y="6651625"/>
          <p14:tracePt t="15442" x="9040813" y="6667500"/>
          <p14:tracePt t="15450" x="9040813" y="6683375"/>
          <p14:tracePt t="15459" x="9056688" y="6699250"/>
          <p14:tracePt t="15467" x="9056688" y="6715125"/>
          <p14:tracePt t="15549" x="9072563" y="6731000"/>
          <p14:tracePt t="15969" x="9088438" y="6731000"/>
          <p14:tracePt t="15985" x="9104313" y="6731000"/>
          <p14:tracePt t="16022" x="9120188" y="6731000"/>
          <p14:tracePt t="16046" x="9136063" y="6731000"/>
          <p14:tracePt t="16906" x="9151938" y="6731000"/>
          <p14:tracePt t="16918" x="9167813" y="6731000"/>
          <p14:tracePt t="16958" x="9183688" y="6731000"/>
          <p14:tracePt t="17013" x="9199563" y="6746875"/>
          <p14:tracePt t="17387" x="9199563" y="6731000"/>
          <p14:tracePt t="17425" x="9199563" y="6715125"/>
          <p14:tracePt t="17437" x="9183688" y="6715125"/>
          <p14:tracePt t="17445" x="9183688" y="6699250"/>
          <p14:tracePt t="17453" x="9167813" y="6683375"/>
          <p14:tracePt t="17466" x="9151938" y="6683375"/>
          <p14:tracePt t="17469" x="9136063" y="6683375"/>
          <p14:tracePt t="17476" x="9136063" y="6667500"/>
          <p14:tracePt t="17484" x="9120188" y="6667500"/>
          <p14:tracePt t="17485" x="9104313" y="6667500"/>
          <p14:tracePt t="17492" x="9088438" y="6667500"/>
          <p14:tracePt t="17501" x="9072563" y="6667500"/>
          <p14:tracePt t="17509" x="9056688" y="6667500"/>
          <p14:tracePt t="17510" x="9040813" y="6667500"/>
          <p14:tracePt t="17517" x="9024938" y="6667500"/>
          <p14:tracePt t="17525" x="9009063" y="6667500"/>
          <p14:tracePt t="17534" x="8993188" y="6667500"/>
          <p14:tracePt t="17543" x="8977313" y="6651625"/>
          <p14:tracePt t="17551" x="8961438" y="6651625"/>
          <p14:tracePt t="17559" x="8945563" y="6651625"/>
          <p14:tracePt t="17569" x="8929688" y="6651625"/>
          <p14:tracePt t="17576" x="8929688" y="6635750"/>
          <p14:tracePt t="17584" x="8913813" y="6635750"/>
          <p14:tracePt t="17592" x="8897938" y="6619875"/>
          <p14:tracePt t="17601" x="8882063" y="6604000"/>
          <p14:tracePt t="17609" x="8866188" y="6604000"/>
          <p14:tracePt t="17618" x="8866188" y="6588125"/>
          <p14:tracePt t="17667" x="8850313" y="6588125"/>
          <p14:tracePt t="17694" x="8836025" y="6588125"/>
          <p14:tracePt t="17714" x="8820150" y="6588125"/>
          <p14:tracePt t="17743" x="8804275" y="6588125"/>
          <p14:tracePt t="17779" x="8788400" y="6588125"/>
          <p14:tracePt t="17794" x="8772525" y="6588125"/>
          <p14:tracePt t="17831" x="8756650" y="6588125"/>
        </p14:tracePtLst>
      </p14:laserTrace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51699A4B-34EF-013B-A4A5-1AA6F7A6F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450"/>
          <a:stretch/>
        </p:blipFill>
        <p:spPr>
          <a:xfrm>
            <a:off x="6285400" y="1009035"/>
            <a:ext cx="4961050" cy="284027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C144A49-806D-915B-6C0F-ECBE7FBED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" b="48540"/>
          <a:stretch/>
        </p:blipFill>
        <p:spPr>
          <a:xfrm>
            <a:off x="1127326" y="1020549"/>
            <a:ext cx="4968671" cy="283029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F637EB-3DB0-5F12-A0A0-090120C89FFA}"/>
              </a:ext>
            </a:extLst>
          </p:cNvPr>
          <p:cNvSpPr txBox="1"/>
          <p:nvPr/>
        </p:nvSpPr>
        <p:spPr>
          <a:xfrm>
            <a:off x="5195997" y="180001"/>
            <a:ext cx="180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今後の課題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40C2C9-05BF-E390-5F21-7BF94A468EED}"/>
              </a:ext>
            </a:extLst>
          </p:cNvPr>
          <p:cNvSpPr txBox="1"/>
          <p:nvPr/>
        </p:nvSpPr>
        <p:spPr>
          <a:xfrm>
            <a:off x="1632654" y="5478166"/>
            <a:ext cx="8981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高血圧ゼロのまちプロジェクト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7CB647-6099-7792-DDB2-9B8A73AEFA64}"/>
              </a:ext>
            </a:extLst>
          </p:cNvPr>
          <p:cNvSpPr txBox="1"/>
          <p:nvPr/>
        </p:nvSpPr>
        <p:spPr>
          <a:xfrm>
            <a:off x="1578210" y="648000"/>
            <a:ext cx="14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2016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データ</a:t>
            </a:r>
            <a:endParaRPr lang="en-US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A9C032-EB9C-DD7C-9ED4-CF110378F0D5}"/>
              </a:ext>
            </a:extLst>
          </p:cNvPr>
          <p:cNvSpPr txBox="1"/>
          <p:nvPr/>
        </p:nvSpPr>
        <p:spPr>
          <a:xfrm>
            <a:off x="6706091" y="648000"/>
            <a:ext cx="14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2023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データ</a:t>
            </a:r>
            <a:endParaRPr lang="en-US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EE5F622-2BF1-FAFC-3B4C-F6EC62F31C3A}"/>
              </a:ext>
            </a:extLst>
          </p:cNvPr>
          <p:cNvSpPr/>
          <p:nvPr/>
        </p:nvSpPr>
        <p:spPr>
          <a:xfrm>
            <a:off x="3463594" y="3145059"/>
            <a:ext cx="996438" cy="757788"/>
          </a:xfrm>
          <a:prstGeom prst="roundRect">
            <a:avLst>
              <a:gd name="adj" fmla="val 5790"/>
            </a:avLst>
          </a:prstGeom>
          <a:noFill/>
          <a:ln w="412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94014EE-FB56-1F42-7AD3-7D5DE8A620F0}"/>
              </a:ext>
            </a:extLst>
          </p:cNvPr>
          <p:cNvSpPr/>
          <p:nvPr/>
        </p:nvSpPr>
        <p:spPr>
          <a:xfrm>
            <a:off x="8593494" y="3115113"/>
            <a:ext cx="1038417" cy="787734"/>
          </a:xfrm>
          <a:prstGeom prst="roundRect">
            <a:avLst>
              <a:gd name="adj" fmla="val 8592"/>
            </a:avLst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9B61BD-40C5-DE9A-8BDB-321EF9865D9B}"/>
              </a:ext>
            </a:extLst>
          </p:cNvPr>
          <p:cNvSpPr txBox="1"/>
          <p:nvPr/>
        </p:nvSpPr>
        <p:spPr>
          <a:xfrm>
            <a:off x="2418856" y="4699446"/>
            <a:ext cx="525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国保以外（社保、生保）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→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C1D079-5C61-0AD3-8114-1FCDB677456E}"/>
              </a:ext>
            </a:extLst>
          </p:cNvPr>
          <p:cNvSpPr txBox="1"/>
          <p:nvPr/>
        </p:nvSpPr>
        <p:spPr>
          <a:xfrm>
            <a:off x="1578210" y="5939831"/>
            <a:ext cx="8981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国保以外の町民への高血圧対策の広がり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E12EBCE-429F-75A5-EB9B-83E9AF77347B}"/>
              </a:ext>
            </a:extLst>
          </p:cNvPr>
          <p:cNvSpPr/>
          <p:nvPr/>
        </p:nvSpPr>
        <p:spPr>
          <a:xfrm>
            <a:off x="6706092" y="4779630"/>
            <a:ext cx="439706" cy="348392"/>
          </a:xfrm>
          <a:prstGeom prst="roundRect">
            <a:avLst>
              <a:gd name="adj" fmla="val 5790"/>
            </a:avLst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66163DE-AE98-1D8C-6709-187A1F16E6D3}"/>
              </a:ext>
            </a:extLst>
          </p:cNvPr>
          <p:cNvSpPr/>
          <p:nvPr/>
        </p:nvSpPr>
        <p:spPr>
          <a:xfrm>
            <a:off x="5859624" y="4779630"/>
            <a:ext cx="439706" cy="348392"/>
          </a:xfrm>
          <a:prstGeom prst="roundRect">
            <a:avLst>
              <a:gd name="adj" fmla="val 5790"/>
            </a:avLst>
          </a:prstGeom>
          <a:noFill/>
          <a:ln w="412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BBE86ED2-7488-AACD-1C8D-DA6A6F98A2BB}"/>
              </a:ext>
            </a:extLst>
          </p:cNvPr>
          <p:cNvSpPr/>
          <p:nvPr/>
        </p:nvSpPr>
        <p:spPr>
          <a:xfrm>
            <a:off x="3456000" y="1614196"/>
            <a:ext cx="1008000" cy="541171"/>
          </a:xfrm>
          <a:prstGeom prst="roundRect">
            <a:avLst>
              <a:gd name="adj" fmla="val 5790"/>
            </a:avLst>
          </a:prstGeom>
          <a:noFill/>
          <a:ln w="412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451C3F1-E31A-7FB7-EB01-997BE8C3866D}"/>
              </a:ext>
            </a:extLst>
          </p:cNvPr>
          <p:cNvSpPr/>
          <p:nvPr/>
        </p:nvSpPr>
        <p:spPr>
          <a:xfrm>
            <a:off x="8640000" y="1614196"/>
            <a:ext cx="1008000" cy="540000"/>
          </a:xfrm>
          <a:prstGeom prst="roundRect">
            <a:avLst>
              <a:gd name="adj" fmla="val 5790"/>
            </a:avLst>
          </a:prstGeom>
          <a:noFill/>
          <a:ln w="412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DA40DC-762C-92A0-27B8-3D731B64E530}"/>
              </a:ext>
            </a:extLst>
          </p:cNvPr>
          <p:cNvSpPr txBox="1"/>
          <p:nvPr/>
        </p:nvSpPr>
        <p:spPr>
          <a:xfrm>
            <a:off x="1267991" y="4065807"/>
            <a:ext cx="64416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全体の認定者、認定率は低下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5.0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→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3.9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4FF211CE-DF8F-56ED-FAC0-7B2F0C8669D9}"/>
              </a:ext>
            </a:extLst>
          </p:cNvPr>
          <p:cNvSpPr/>
          <p:nvPr/>
        </p:nvSpPr>
        <p:spPr>
          <a:xfrm>
            <a:off x="5589037" y="4173520"/>
            <a:ext cx="1810140" cy="332372"/>
          </a:xfrm>
          <a:prstGeom prst="roundRect">
            <a:avLst>
              <a:gd name="adj" fmla="val 5790"/>
            </a:avLst>
          </a:prstGeom>
          <a:noFill/>
          <a:ln w="412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41FBA54F-0B9D-F8B7-25C9-3CCE02F1DFF6}"/>
              </a:ext>
            </a:extLst>
          </p:cNvPr>
          <p:cNvCxnSpPr>
            <a:cxnSpLocks/>
          </p:cNvCxnSpPr>
          <p:nvPr/>
        </p:nvCxnSpPr>
        <p:spPr>
          <a:xfrm flipH="1">
            <a:off x="6995997" y="2146036"/>
            <a:ext cx="1662813" cy="1999491"/>
          </a:xfrm>
          <a:prstGeom prst="straightConnector1">
            <a:avLst/>
          </a:prstGeom>
          <a:ln w="31750">
            <a:solidFill>
              <a:schemeClr val="accent2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E3F82E4-2B41-7F4F-E62E-97BFFEEC0FE6}"/>
              </a:ext>
            </a:extLst>
          </p:cNvPr>
          <p:cNvCxnSpPr>
            <a:cxnSpLocks/>
          </p:cNvCxnSpPr>
          <p:nvPr/>
        </p:nvCxnSpPr>
        <p:spPr>
          <a:xfrm>
            <a:off x="4457312" y="2154333"/>
            <a:ext cx="1262353" cy="1965016"/>
          </a:xfrm>
          <a:prstGeom prst="straightConnector1">
            <a:avLst/>
          </a:prstGeom>
          <a:ln w="31750">
            <a:solidFill>
              <a:schemeClr val="accent2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7F25E43C-6A0D-AEC6-47BC-F9527F0E90EA}"/>
              </a:ext>
            </a:extLst>
          </p:cNvPr>
          <p:cNvCxnSpPr>
            <a:cxnSpLocks/>
          </p:cNvCxnSpPr>
          <p:nvPr/>
        </p:nvCxnSpPr>
        <p:spPr>
          <a:xfrm flipH="1">
            <a:off x="7161071" y="3902847"/>
            <a:ext cx="1427687" cy="876783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231B73A5-4DA2-FAA5-F9A7-A9F3FC7E72BB}"/>
              </a:ext>
            </a:extLst>
          </p:cNvPr>
          <p:cNvCxnSpPr>
            <a:cxnSpLocks/>
          </p:cNvCxnSpPr>
          <p:nvPr/>
        </p:nvCxnSpPr>
        <p:spPr>
          <a:xfrm>
            <a:off x="4488800" y="3902847"/>
            <a:ext cx="1370824" cy="876783"/>
          </a:xfrm>
          <a:prstGeom prst="straightConnector1">
            <a:avLst/>
          </a:prstGeom>
          <a:ln w="31750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14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52"/>
    </mc:Choice>
    <mc:Fallback xmlns="">
      <p:transition spd="slow" advTm="51152"/>
    </mc:Fallback>
  </mc:AlternateContent>
  <p:extLst>
    <p:ext uri="{3A86A75C-4F4B-4683-9AE1-C65F6400EC91}">
      <p14:laserTraceLst xmlns:p14="http://schemas.microsoft.com/office/powerpoint/2010/main">
        <p14:tracePtLst>
          <p14:tracePt t="1487" x="8772525" y="6588125"/>
          <p14:tracePt t="1500" x="8882063" y="6588125"/>
          <p14:tracePt t="1501" x="8929688" y="6588125"/>
          <p14:tracePt t="1509" x="8993188" y="6588125"/>
          <p14:tracePt t="1510" x="9088438" y="6588125"/>
          <p14:tracePt t="1517" x="9215438" y="6588125"/>
          <p14:tracePt t="1526" x="9374188" y="6572250"/>
          <p14:tracePt t="1535" x="9499600" y="6524625"/>
          <p14:tracePt t="1543" x="9563100" y="6478588"/>
          <p14:tracePt t="1551" x="9642475" y="6399213"/>
          <p14:tracePt t="1559" x="9705975" y="6319838"/>
          <p14:tracePt t="1561" x="9753600" y="6256338"/>
          <p14:tracePt t="1568" x="9785350" y="6176963"/>
          <p14:tracePt t="1569" x="9848850" y="6081713"/>
          <p14:tracePt t="1576" x="9896475" y="5986463"/>
          <p14:tracePt t="1584" x="10023475" y="5749925"/>
          <p14:tracePt t="1585" x="10069513" y="5638800"/>
          <p14:tracePt t="1593" x="10148888" y="5368925"/>
          <p14:tracePt t="1601" x="10164763" y="5257800"/>
          <p14:tracePt t="1602" x="10180638" y="5132388"/>
          <p14:tracePt t="1609" x="10196513" y="5037138"/>
          <p14:tracePt t="1609" x="10212388" y="4926013"/>
          <p14:tracePt t="1618" x="10228263" y="4799013"/>
          <p14:tracePt t="1626" x="10228263" y="4687888"/>
          <p14:tracePt t="1635" x="10228263" y="4608513"/>
          <p14:tracePt t="1643" x="10228263" y="4560888"/>
          <p14:tracePt t="1651" x="10228263" y="4529138"/>
          <p14:tracePt t="1659" x="10228263" y="4497388"/>
          <p14:tracePt t="1668" x="10228263" y="4435475"/>
          <p14:tracePt t="1669" x="10228263" y="4419600"/>
          <p14:tracePt t="1676" x="10228263" y="4387850"/>
          <p14:tracePt t="1677" x="10228263" y="4371975"/>
          <p14:tracePt t="1684" x="10228263" y="4340225"/>
          <p14:tracePt t="1685" x="10228263" y="4292600"/>
          <p14:tracePt t="1693" x="10228263" y="4276725"/>
          <p14:tracePt t="1694" x="10228263" y="4244975"/>
          <p14:tracePt t="1701" x="10228263" y="4213225"/>
          <p14:tracePt t="1702" x="10228263" y="4181475"/>
          <p14:tracePt t="1709" x="10228263" y="4149725"/>
          <p14:tracePt t="1709" x="10228263" y="4102100"/>
          <p14:tracePt t="1717" x="10180638" y="4038600"/>
          <p14:tracePt t="1726" x="10085388" y="3959225"/>
          <p14:tracePt t="1734" x="9959975" y="3848100"/>
          <p14:tracePt t="1743" x="9817100" y="3784600"/>
          <p14:tracePt t="1751" x="9642475" y="3690938"/>
          <p14:tracePt t="1759" x="9467850" y="3579813"/>
          <p14:tracePt t="1768" x="9310688" y="3468688"/>
          <p14:tracePt t="1769" x="9215438" y="3405188"/>
          <p14:tracePt t="1776" x="9120188" y="3341688"/>
          <p14:tracePt t="1785" x="8788400" y="3167063"/>
          <p14:tracePt t="1793" x="8566150" y="3025775"/>
          <p14:tracePt t="1801" x="8439150" y="2946400"/>
          <p14:tracePt t="1802" x="8328025" y="2851150"/>
          <p14:tracePt t="1809" x="8218488" y="2771775"/>
          <p14:tracePt t="1810" x="8091488" y="2692400"/>
          <p14:tracePt t="1817" x="7837488" y="2486025"/>
          <p14:tracePt t="1826" x="7585075" y="2297113"/>
          <p14:tracePt t="1834" x="7331075" y="2090738"/>
          <p14:tracePt t="1843" x="7077075" y="1916113"/>
          <p14:tracePt t="1851" x="6888163" y="1741488"/>
          <p14:tracePt t="1853" x="6808788" y="1695450"/>
          <p14:tracePt t="1859" x="6729413" y="1616075"/>
          <p14:tracePt t="1868" x="6602413" y="1473200"/>
          <p14:tracePt t="1869" x="6554788" y="1393825"/>
          <p14:tracePt t="1876" x="6491288" y="1346200"/>
          <p14:tracePt t="1877" x="6459538" y="1282700"/>
          <p14:tracePt t="1884" x="6427788" y="1219200"/>
          <p14:tracePt t="1885" x="6397625" y="1171575"/>
          <p14:tracePt t="1893" x="6365875" y="1076325"/>
          <p14:tracePt t="1901" x="6334125" y="1044575"/>
          <p14:tracePt t="1901" x="6334125" y="998538"/>
          <p14:tracePt t="1909" x="6334125" y="966788"/>
          <p14:tracePt t="1909" x="6334125" y="919163"/>
          <p14:tracePt t="1917" x="6334125" y="855663"/>
          <p14:tracePt t="1926" x="6334125" y="792163"/>
          <p14:tracePt t="1935" x="6334125" y="760413"/>
          <p14:tracePt t="1943" x="6334125" y="728663"/>
          <p14:tracePt t="1951" x="6334125" y="712788"/>
          <p14:tracePt t="1959" x="6381750" y="681038"/>
          <p14:tracePt t="1968" x="6411913" y="633413"/>
          <p14:tracePt t="1969" x="6443663" y="617538"/>
          <p14:tracePt t="1976" x="6459538" y="601663"/>
          <p14:tracePt t="1977" x="6491288" y="585788"/>
          <p14:tracePt t="1985" x="6523038" y="538163"/>
          <p14:tracePt t="1993" x="6538913" y="506413"/>
          <p14:tracePt t="2001" x="6538913" y="490538"/>
          <p14:tracePt t="2009" x="6554788" y="458788"/>
          <p14:tracePt t="2010" x="6554788" y="442913"/>
          <p14:tracePt t="2018" x="6554788" y="427038"/>
          <p14:tracePt t="2026" x="6554788" y="411163"/>
          <p14:tracePt t="2035" x="6554788" y="395288"/>
          <p14:tracePt t="2042" x="6554788" y="379413"/>
          <p14:tracePt t="2098" x="6554788" y="395288"/>
          <p14:tracePt t="2106" x="6554788" y="411163"/>
          <p14:tracePt t="2109" x="6554788" y="427038"/>
          <p14:tracePt t="2117" x="6554788" y="442913"/>
          <p14:tracePt t="2126" x="6570663" y="458788"/>
          <p14:tracePt t="2134" x="6602413" y="474663"/>
          <p14:tracePt t="2142" x="6634163" y="490538"/>
          <p14:tracePt t="2151" x="6650038" y="506413"/>
          <p14:tracePt t="2159" x="6665913" y="522288"/>
          <p14:tracePt t="2168" x="6681788" y="522288"/>
          <p14:tracePt t="2176" x="6713538" y="538163"/>
          <p14:tracePt t="2185" x="6729413" y="554038"/>
          <p14:tracePt t="2193" x="6745288" y="554038"/>
          <p14:tracePt t="2201" x="6777038" y="554038"/>
          <p14:tracePt t="2209" x="6792913" y="554038"/>
          <p14:tracePt t="2210" x="6808788" y="554038"/>
          <p14:tracePt t="2218" x="6840538" y="554038"/>
          <p14:tracePt t="2226" x="6856413" y="554038"/>
          <p14:tracePt t="2235" x="6872288" y="554038"/>
          <p14:tracePt t="2243" x="6888163" y="554038"/>
          <p14:tracePt t="2251" x="6888163" y="538163"/>
          <p14:tracePt t="2262" x="6904038" y="538163"/>
          <p14:tracePt t="2273" x="6935788" y="522288"/>
          <p14:tracePt t="2281" x="6951663" y="522288"/>
          <p14:tracePt t="2289" x="6967538" y="522288"/>
          <p14:tracePt t="2293" x="6983413" y="522288"/>
          <p14:tracePt t="2301" x="6999288" y="522288"/>
          <p14:tracePt t="2302" x="7013575" y="506413"/>
          <p14:tracePt t="2309" x="7045325" y="506413"/>
          <p14:tracePt t="2317" x="7061200" y="490538"/>
          <p14:tracePt t="2326" x="7077075" y="490538"/>
          <p14:tracePt t="2334" x="7092950" y="490538"/>
          <p14:tracePt t="2343" x="7108825" y="490538"/>
          <p14:tracePt t="2353" x="7124700" y="490538"/>
          <p14:tracePt t="2377" x="7140575" y="490538"/>
          <p14:tracePt t="2398" x="7156450" y="490538"/>
          <p14:tracePt t="2405" x="7172325" y="490538"/>
          <p14:tracePt t="2418" x="7188200" y="490538"/>
          <p14:tracePt t="2429" x="7204075" y="490538"/>
          <p14:tracePt t="2433" x="7204075" y="506413"/>
          <p14:tracePt t="2441" x="7219950" y="506413"/>
          <p14:tracePt t="2445" x="7235825" y="506413"/>
          <p14:tracePt t="2457" x="7251700" y="506413"/>
          <p14:tracePt t="2469" x="7267575" y="506413"/>
          <p14:tracePt t="2486" x="7283450" y="506413"/>
          <p14:tracePt t="2489" x="7299325" y="506413"/>
          <p14:tracePt t="2501" x="7315200" y="506413"/>
          <p14:tracePt t="2513" x="7331075" y="506413"/>
          <p14:tracePt t="2529" x="7346950" y="506413"/>
          <p14:tracePt t="2537" x="7362825" y="506413"/>
          <p14:tracePt t="2553" x="7362825" y="522288"/>
          <p14:tracePt t="3643" x="7346950" y="522288"/>
          <p14:tracePt t="3655" x="7331075" y="522288"/>
          <p14:tracePt t="3659" x="7315200" y="522288"/>
          <p14:tracePt t="3662" x="7299325" y="522288"/>
          <p14:tracePt t="3668" x="7283450" y="522288"/>
          <p14:tracePt t="3676" x="7251700" y="522288"/>
          <p14:tracePt t="3685" x="7219950" y="522288"/>
          <p14:tracePt t="3686" x="7204075" y="522288"/>
          <p14:tracePt t="3692" x="7188200" y="522288"/>
          <p14:tracePt t="3701" x="7124700" y="522288"/>
          <p14:tracePt t="3710" x="7077075" y="554038"/>
          <p14:tracePt t="3719" x="6983413" y="585788"/>
          <p14:tracePt t="3726" x="6935788" y="617538"/>
          <p14:tracePt t="3726" x="6904038" y="633413"/>
          <p14:tracePt t="3734" x="6777038" y="696913"/>
          <p14:tracePt t="3742" x="6713538" y="712788"/>
          <p14:tracePt t="3743" x="6634163" y="760413"/>
          <p14:tracePt t="3751" x="6475413" y="855663"/>
          <p14:tracePt t="3759" x="6286500" y="935038"/>
          <p14:tracePt t="3767" x="6080125" y="1028700"/>
          <p14:tracePt t="3776" x="5873750" y="1108075"/>
          <p14:tracePt t="3784" x="5700713" y="1171575"/>
          <p14:tracePt t="3793" x="5526088" y="1203325"/>
          <p14:tracePt t="3794" x="5446713" y="1235075"/>
          <p14:tracePt t="3801" x="5367338" y="1266825"/>
          <p14:tracePt t="3802" x="5303838" y="1282700"/>
          <p14:tracePt t="3809" x="5208588" y="1298575"/>
          <p14:tracePt t="3810" x="5114925" y="1330325"/>
          <p14:tracePt t="3818" x="5035550" y="1346200"/>
          <p14:tracePt t="3819" x="4940300" y="1377950"/>
          <p14:tracePt t="3826" x="4781550" y="1409700"/>
          <p14:tracePt t="3834" x="4686300" y="1441450"/>
          <p14:tracePt t="3842" x="4606925" y="1457325"/>
          <p14:tracePt t="3851" x="4560888" y="1473200"/>
          <p14:tracePt t="3859" x="4497388" y="1489075"/>
          <p14:tracePt t="3868" x="4465638" y="1504950"/>
          <p14:tracePt t="3876" x="4433888" y="1504950"/>
          <p14:tracePt t="3884" x="4386263" y="1504950"/>
          <p14:tracePt t="3892" x="4354513" y="1504950"/>
          <p14:tracePt t="3901" x="4306888" y="1504950"/>
          <p14:tracePt t="3902" x="4291013" y="1504950"/>
          <p14:tracePt t="3909" x="4275138" y="1504950"/>
          <p14:tracePt t="3919" x="4227513" y="1504950"/>
          <p14:tracePt t="3926" x="4211638" y="1504950"/>
          <p14:tracePt t="3926" x="4195763" y="1504950"/>
          <p14:tracePt t="3934" x="4164013" y="1504950"/>
          <p14:tracePt t="3942" x="4148138" y="1520825"/>
          <p14:tracePt t="3951" x="4132263" y="1520825"/>
          <p14:tracePt t="3959" x="4116388" y="1520825"/>
          <p14:tracePt t="3983" x="4100513" y="1520825"/>
          <p14:tracePt t="3986" x="4084638" y="1520825"/>
          <p14:tracePt t="3999" x="4068763" y="1520825"/>
          <p14:tracePt t="4006" x="4052888" y="1520825"/>
          <p14:tracePt t="4010" x="4037013" y="1520825"/>
          <p14:tracePt t="4018" x="4021138" y="1520825"/>
          <p14:tracePt t="4026" x="4005263" y="1520825"/>
          <p14:tracePt t="4027" x="3989388" y="1520825"/>
          <p14:tracePt t="4035" x="3959225" y="1520825"/>
          <p14:tracePt t="4042" x="3959225" y="1536700"/>
          <p14:tracePt t="4043" x="3927475" y="1536700"/>
          <p14:tracePt t="4051" x="3911600" y="1552575"/>
          <p14:tracePt t="4059" x="3863975" y="1552575"/>
          <p14:tracePt t="4067" x="3816350" y="1584325"/>
          <p14:tracePt t="4076" x="3784600" y="1616075"/>
          <p14:tracePt t="4084" x="3752850" y="1631950"/>
          <p14:tracePt t="4093" x="3721100" y="1663700"/>
          <p14:tracePt t="4101" x="3705225" y="1679575"/>
          <p14:tracePt t="4102" x="3705225" y="1695450"/>
          <p14:tracePt t="4109" x="3705225" y="1711325"/>
          <p14:tracePt t="4118" x="3705225" y="1725613"/>
          <p14:tracePt t="4159" x="3705225" y="1741488"/>
          <p14:tracePt t="4175" x="3705225" y="1757363"/>
          <p14:tracePt t="4223" x="3721100" y="1757363"/>
          <p14:tracePt t="4239" x="3736975" y="1773238"/>
          <p14:tracePt t="4246" x="3736975" y="1789113"/>
          <p14:tracePt t="4250" x="3736975" y="1804988"/>
          <p14:tracePt t="4254" x="3736975" y="1820863"/>
          <p14:tracePt t="4259" x="3736975" y="1836738"/>
          <p14:tracePt t="4268" x="3736975" y="1852613"/>
          <p14:tracePt t="4276" x="3736975" y="1868488"/>
          <p14:tracePt t="4285" x="3736975" y="1884363"/>
          <p14:tracePt t="4293" x="3721100" y="1900238"/>
          <p14:tracePt t="4294" x="3705225" y="1916113"/>
          <p14:tracePt t="4301" x="3689350" y="1931988"/>
          <p14:tracePt t="4310" x="3673475" y="1931988"/>
          <p14:tracePt t="4310" x="3673475" y="1947863"/>
          <p14:tracePt t="4318" x="3657600" y="1963738"/>
          <p14:tracePt t="4326" x="3657600" y="1979613"/>
          <p14:tracePt t="4327" x="3641725" y="1979613"/>
          <p14:tracePt t="4335" x="3641725" y="1995488"/>
          <p14:tracePt t="4342" x="3625850" y="1995488"/>
          <p14:tracePt t="4351" x="3625850" y="2027238"/>
          <p14:tracePt t="4407" x="3609975" y="2027238"/>
          <p14:tracePt t="4415" x="3609975" y="2011363"/>
          <p14:tracePt t="4426" x="3609975" y="1995488"/>
          <p14:tracePt t="4435" x="3609975" y="1979613"/>
          <p14:tracePt t="4438" x="3609975" y="1963738"/>
          <p14:tracePt t="4446" x="3609975" y="1947863"/>
          <p14:tracePt t="4454" x="3609975" y="1931988"/>
          <p14:tracePt t="4461" x="3609975" y="1900238"/>
          <p14:tracePt t="4470" x="3609975" y="1884363"/>
          <p14:tracePt t="4476" x="3609975" y="1868488"/>
          <p14:tracePt t="4484" x="3609975" y="1836738"/>
          <p14:tracePt t="4493" x="3609975" y="1804988"/>
          <p14:tracePt t="4501" x="3625850" y="1773238"/>
          <p14:tracePt t="4502" x="3625850" y="1741488"/>
          <p14:tracePt t="4509" x="3625850" y="1725613"/>
          <p14:tracePt t="4510" x="3625850" y="1711325"/>
          <p14:tracePt t="4517" x="3641725" y="1695450"/>
          <p14:tracePt t="4518" x="3641725" y="1679575"/>
          <p14:tracePt t="4526" x="3641725" y="1663700"/>
          <p14:tracePt t="4527" x="3657600" y="1647825"/>
          <p14:tracePt t="4534" x="3657600" y="1631950"/>
          <p14:tracePt t="4535" x="3657600" y="1616075"/>
          <p14:tracePt t="4543" x="3673475" y="1600200"/>
          <p14:tracePt t="4551" x="3673475" y="1584325"/>
          <p14:tracePt t="4562" x="3673475" y="1568450"/>
          <p14:tracePt t="4567" x="3673475" y="1552575"/>
          <p14:tracePt t="4576" x="3689350" y="1552575"/>
          <p14:tracePt t="4584" x="3689350" y="1536700"/>
          <p14:tracePt t="4832" x="3689350" y="1520825"/>
          <p14:tracePt t="4839" x="3689350" y="1504950"/>
          <p14:tracePt t="4843" x="3689350" y="1489075"/>
          <p14:tracePt t="4852" x="3673475" y="1489075"/>
          <p14:tracePt t="4859" x="3673475" y="1473200"/>
          <p14:tracePt t="4868" x="3657600" y="1473200"/>
          <p14:tracePt t="4876" x="3641725" y="1457325"/>
          <p14:tracePt t="4885" x="3625850" y="1457325"/>
          <p14:tracePt t="4893" x="3609975" y="1441450"/>
          <p14:tracePt t="4901" x="3609975" y="1425575"/>
          <p14:tracePt t="4909" x="3594100" y="1425575"/>
          <p14:tracePt t="4918" x="3578225" y="1409700"/>
          <p14:tracePt t="4927" x="3578225" y="1393825"/>
          <p14:tracePt t="4939" x="3562350" y="1393825"/>
          <p14:tracePt t="5000" x="3562350" y="1377950"/>
          <p14:tracePt t="5020" x="3562350" y="1362075"/>
          <p14:tracePt t="5032" x="3546475" y="1346200"/>
          <p14:tracePt t="5047" x="3546475" y="1330325"/>
          <p14:tracePt t="5060" x="3530600" y="1330325"/>
          <p14:tracePt t="5063" x="3530600" y="1314450"/>
          <p14:tracePt t="5075" x="3530600" y="1298575"/>
          <p14:tracePt t="5083" x="3530600" y="1282700"/>
          <p14:tracePt t="5095" x="3530600" y="1266825"/>
          <p14:tracePt t="5103" x="3514725" y="1266825"/>
          <p14:tracePt t="5107" x="3514725" y="1250950"/>
          <p14:tracePt t="5115" x="3514725" y="1235075"/>
          <p14:tracePt t="5119" x="3514725" y="1219200"/>
          <p14:tracePt t="5128" x="3514725" y="1203325"/>
          <p14:tracePt t="5134" x="3514725" y="1187450"/>
          <p14:tracePt t="5143" x="3498850" y="1155700"/>
          <p14:tracePt t="5151" x="3498850" y="1139825"/>
          <p14:tracePt t="5159" x="3498850" y="1123950"/>
          <p14:tracePt t="5160" x="3498850" y="1108075"/>
          <p14:tracePt t="5167" x="3498850" y="1092200"/>
          <p14:tracePt t="5176" x="3498850" y="1060450"/>
          <p14:tracePt t="5187" x="3498850" y="1044575"/>
          <p14:tracePt t="5195" x="3498850" y="1028700"/>
          <p14:tracePt t="5207" x="3498850" y="1014413"/>
          <p14:tracePt t="5211" x="3498850" y="998538"/>
          <p14:tracePt t="5223" x="3498850" y="982663"/>
          <p14:tracePt t="5239" x="3498850" y="966788"/>
          <p14:tracePt t="5252" x="3498850" y="950913"/>
          <p14:tracePt t="5255" x="3498850" y="935038"/>
          <p14:tracePt t="5263" x="3498850" y="919163"/>
          <p14:tracePt t="5275" x="3514725" y="887413"/>
          <p14:tracePt t="5283" x="3514725" y="871538"/>
          <p14:tracePt t="5295" x="3514725" y="855663"/>
          <p14:tracePt t="5299" x="3530600" y="855663"/>
          <p14:tracePt t="5307" x="3530600" y="839788"/>
          <p14:tracePt t="5315" x="3530600" y="823913"/>
          <p14:tracePt t="5335" x="3546475" y="823913"/>
          <p14:tracePt t="5355" x="3546475" y="808038"/>
          <p14:tracePt t="5376" x="3562350" y="792163"/>
          <p14:tracePt t="5392" x="3578225" y="792163"/>
          <p14:tracePt t="5395" x="3594100" y="792163"/>
          <p14:tracePt t="5403" x="3609975" y="776288"/>
          <p14:tracePt t="5415" x="3625850" y="776288"/>
          <p14:tracePt t="5419" x="3625850" y="760413"/>
          <p14:tracePt t="5426" x="3657600" y="760413"/>
          <p14:tracePt t="5427" x="3657600" y="744538"/>
          <p14:tracePt t="5435" x="3673475" y="744538"/>
          <p14:tracePt t="5455" x="3689350" y="744538"/>
          <p14:tracePt t="5492" x="3705225" y="744538"/>
          <p14:tracePt t="5495" x="3721100" y="744538"/>
          <p14:tracePt t="5511" x="3736975" y="744538"/>
          <p14:tracePt t="5523" x="3752850" y="744538"/>
          <p14:tracePt t="5531" x="3768725" y="744538"/>
          <p14:tracePt t="5535" x="3784600" y="744538"/>
          <p14:tracePt t="5543" x="3800475" y="744538"/>
          <p14:tracePt t="5551" x="3816350" y="744538"/>
          <p14:tracePt t="5555" x="3832225" y="744538"/>
          <p14:tracePt t="5560" x="3848100" y="744538"/>
          <p14:tracePt t="5568" x="3863975" y="744538"/>
          <p14:tracePt t="5576" x="3895725" y="744538"/>
          <p14:tracePt t="5585" x="3911600" y="744538"/>
          <p14:tracePt t="5592" x="3927475" y="744538"/>
          <p14:tracePt t="5601" x="3959225" y="744538"/>
          <p14:tracePt t="5610" x="3973513" y="744538"/>
          <p14:tracePt t="5611" x="3989388" y="744538"/>
          <p14:tracePt t="5617" x="4005263" y="744538"/>
          <p14:tracePt t="5626" x="4021138" y="744538"/>
          <p14:tracePt t="5634" x="4037013" y="744538"/>
          <p14:tracePt t="5642" x="4052888" y="744538"/>
          <p14:tracePt t="5651" x="4068763" y="744538"/>
          <p14:tracePt t="5671" x="4084638" y="744538"/>
          <p14:tracePt t="5720" x="4100513" y="744538"/>
          <p14:tracePt t="5748" x="4116388" y="744538"/>
          <p14:tracePt t="5762" x="4132263" y="744538"/>
          <p14:tracePt t="5783" x="4148138" y="744538"/>
          <p14:tracePt t="5796" x="4164013" y="744538"/>
          <p14:tracePt t="5803" x="4179888" y="744538"/>
          <p14:tracePt t="5811" x="4195763" y="744538"/>
          <p14:tracePt t="5815" x="4211638" y="744538"/>
          <p14:tracePt t="5823" x="4227513" y="744538"/>
          <p14:tracePt t="5831" x="4243388" y="744538"/>
          <p14:tracePt t="5839" x="4259263" y="744538"/>
          <p14:tracePt t="5843" x="4275138" y="744538"/>
          <p14:tracePt t="5851" x="4291013" y="744538"/>
          <p14:tracePt t="5859" x="4322763" y="744538"/>
          <p14:tracePt t="5868" x="4338638" y="744538"/>
          <p14:tracePt t="5876" x="4354513" y="744538"/>
          <p14:tracePt t="5884" x="4386263" y="744538"/>
          <p14:tracePt t="5892" x="4402138" y="744538"/>
          <p14:tracePt t="5901" x="4418013" y="744538"/>
          <p14:tracePt t="5911" x="4433888" y="744538"/>
          <p14:tracePt t="5919" x="4449763" y="744538"/>
          <p14:tracePt t="5927" x="4465638" y="744538"/>
          <p14:tracePt t="5935" x="4481513" y="760413"/>
          <p14:tracePt t="5959" x="4497388" y="760413"/>
          <p14:tracePt t="5989" x="4513263" y="776288"/>
          <p14:tracePt t="6853" x="4529138" y="776288"/>
          <p14:tracePt t="6873" x="4545013" y="776288"/>
          <p14:tracePt t="6885" x="4560888" y="776288"/>
          <p14:tracePt t="6888" x="4575175" y="776288"/>
          <p14:tracePt t="6893" x="4606925" y="776288"/>
          <p14:tracePt t="6901" x="4686300" y="776288"/>
          <p14:tracePt t="6909" x="4749800" y="792163"/>
          <p14:tracePt t="6917" x="4845050" y="808038"/>
          <p14:tracePt t="6925" x="4956175" y="823913"/>
          <p14:tracePt t="6934" x="5051425" y="823913"/>
          <p14:tracePt t="6943" x="5146675" y="823913"/>
          <p14:tracePt t="6951" x="5240338" y="823913"/>
          <p14:tracePt t="6952" x="5287963" y="823913"/>
          <p14:tracePt t="6959" x="5319713" y="823913"/>
          <p14:tracePt t="6960" x="5351463" y="823913"/>
          <p14:tracePt t="6968" x="5430838" y="839788"/>
          <p14:tracePt t="6976" x="5478463" y="855663"/>
          <p14:tracePt t="6977" x="5510213" y="871538"/>
          <p14:tracePt t="6984" x="5541963" y="871538"/>
          <p14:tracePt t="6984" x="5573713" y="887413"/>
          <p14:tracePt t="6992" x="5621338" y="903288"/>
          <p14:tracePt t="7001" x="5668963" y="919163"/>
          <p14:tracePt t="7009" x="5700713" y="935038"/>
          <p14:tracePt t="7020" x="5716588" y="935038"/>
          <p14:tracePt t="7089" x="5716588" y="950913"/>
          <p14:tracePt t="7092" x="5716588" y="966788"/>
          <p14:tracePt t="7101" x="5748338" y="982663"/>
          <p14:tracePt t="7109" x="5764213" y="1014413"/>
          <p14:tracePt t="7117" x="5794375" y="1044575"/>
          <p14:tracePt t="7126" x="5842000" y="1076325"/>
          <p14:tracePt t="7134" x="5889625" y="1123950"/>
          <p14:tracePt t="7143" x="5937250" y="1171575"/>
          <p14:tracePt t="7144" x="5969000" y="1203325"/>
          <p14:tracePt t="7151" x="6000750" y="1219200"/>
          <p14:tracePt t="7152" x="6048375" y="1235075"/>
          <p14:tracePt t="7159" x="6096000" y="1250950"/>
          <p14:tracePt t="7160" x="6143625" y="1250950"/>
          <p14:tracePt t="7168" x="6238875" y="1250950"/>
          <p14:tracePt t="7176" x="6286500" y="1250950"/>
          <p14:tracePt t="7177" x="6318250" y="1250950"/>
          <p14:tracePt t="7184" x="6397625" y="1250950"/>
          <p14:tracePt t="7192" x="6491288" y="1250950"/>
          <p14:tracePt t="7201" x="6586538" y="1266825"/>
          <p14:tracePt t="7210" x="6697663" y="1266825"/>
          <p14:tracePt t="7217" x="6824663" y="1266825"/>
          <p14:tracePt t="7226" x="6935788" y="1266825"/>
          <p14:tracePt t="7234" x="7077075" y="1282700"/>
          <p14:tracePt t="7236" x="7140575" y="1282700"/>
          <p14:tracePt t="7242" x="7204075" y="1282700"/>
          <p14:tracePt t="7251" x="7378700" y="1298575"/>
          <p14:tracePt t="7252" x="7489825" y="1314450"/>
          <p14:tracePt t="7259" x="7616825" y="1330325"/>
          <p14:tracePt t="7260" x="7742238" y="1362075"/>
          <p14:tracePt t="7267" x="7900988" y="1393825"/>
          <p14:tracePt t="7268" x="8043863" y="1425575"/>
          <p14:tracePt t="7276" x="8218488" y="1441450"/>
          <p14:tracePt t="7277" x="8391525" y="1473200"/>
          <p14:tracePt t="7284" x="8566150" y="1504950"/>
          <p14:tracePt t="7285" x="8724900" y="1520825"/>
          <p14:tracePt t="7292" x="8897938" y="1536700"/>
          <p14:tracePt t="7293" x="9072563" y="1552575"/>
          <p14:tracePt t="7301" x="9374188" y="1568450"/>
          <p14:tracePt t="7309" x="9578975" y="1584325"/>
          <p14:tracePt t="7317" x="9737725" y="1584325"/>
          <p14:tracePt t="7326" x="9832975" y="1584325"/>
          <p14:tracePt t="7334" x="9880600" y="1584325"/>
          <p14:tracePt t="7342" x="9896475" y="1584325"/>
          <p14:tracePt t="7377" x="9880600" y="1584325"/>
          <p14:tracePt t="7380" x="9848850" y="1568450"/>
          <p14:tracePt t="7385" x="9832975" y="1568450"/>
          <p14:tracePt t="7393" x="9785350" y="1552575"/>
          <p14:tracePt t="7400" x="9737725" y="1552575"/>
          <p14:tracePt t="7409" x="9705975" y="1536700"/>
          <p14:tracePt t="7417" x="9674225" y="1536700"/>
          <p14:tracePt t="7426" x="9658350" y="1536700"/>
          <p14:tracePt t="7434" x="9642475" y="1536700"/>
          <p14:tracePt t="7452" x="9626600" y="1536700"/>
          <p14:tracePt t="7460" x="9610725" y="1536700"/>
          <p14:tracePt t="7472" x="9594850" y="1536700"/>
          <p14:tracePt t="7480" x="9578975" y="1536700"/>
          <p14:tracePt t="7485" x="9563100" y="1536700"/>
          <p14:tracePt t="7488" x="9547225" y="1536700"/>
          <p14:tracePt t="7493" x="9531350" y="1552575"/>
          <p14:tracePt t="7501" x="9515475" y="1568450"/>
          <p14:tracePt t="7512" x="9499600" y="1568450"/>
          <p14:tracePt t="7532" x="9499600" y="1584325"/>
          <p14:tracePt t="7601" x="9515475" y="1584325"/>
          <p14:tracePt t="7625" x="9531350" y="1584325"/>
          <p14:tracePt t="7677" x="9515475" y="1584325"/>
          <p14:tracePt t="7682" x="9499600" y="1584325"/>
          <p14:tracePt t="7692" x="9483725" y="1584325"/>
          <p14:tracePt t="7701" x="9451975" y="1584325"/>
          <p14:tracePt t="7709" x="9421813" y="1584325"/>
          <p14:tracePt t="7717" x="9390063" y="1584325"/>
          <p14:tracePt t="7726" x="9358313" y="1584325"/>
          <p14:tracePt t="7734" x="9326563" y="1584325"/>
          <p14:tracePt t="7743" x="9294813" y="1600200"/>
          <p14:tracePt t="7744" x="9278938" y="1600200"/>
          <p14:tracePt t="7750" x="9247188" y="1600200"/>
          <p14:tracePt t="7759" x="9231313" y="1600200"/>
          <p14:tracePt t="7760" x="9199563" y="1600200"/>
          <p14:tracePt t="7767" x="9183688" y="1600200"/>
          <p14:tracePt t="7768" x="9167813" y="1600200"/>
          <p14:tracePt t="7776" x="9151938" y="1600200"/>
          <p14:tracePt t="7776" x="9136063" y="1600200"/>
          <p14:tracePt t="7784" x="9120188" y="1600200"/>
          <p14:tracePt t="7785" x="9088438" y="1600200"/>
          <p14:tracePt t="7792" x="9056688" y="1600200"/>
          <p14:tracePt t="7801" x="9009063" y="1584325"/>
          <p14:tracePt t="7809" x="8977313" y="1568450"/>
          <p14:tracePt t="7817" x="8945563" y="1552575"/>
          <p14:tracePt t="7826" x="8897938" y="1536700"/>
          <p14:tracePt t="7834" x="8850313" y="1520825"/>
          <p14:tracePt t="7842" x="8804275" y="1489075"/>
          <p14:tracePt t="7844" x="8788400" y="1473200"/>
          <p14:tracePt t="7852" x="8772525" y="1473200"/>
          <p14:tracePt t="7853" x="8756650" y="1457325"/>
          <p14:tracePt t="7859" x="8740775" y="1457325"/>
          <p14:tracePt t="7860" x="8724900" y="1441450"/>
          <p14:tracePt t="7867" x="8709025" y="1425575"/>
          <p14:tracePt t="7868" x="8693150" y="1425575"/>
          <p14:tracePt t="7876" x="8677275" y="1409700"/>
          <p14:tracePt t="8077" x="8661400" y="1409700"/>
          <p14:tracePt t="8093" x="8645525" y="1409700"/>
          <p14:tracePt t="8100" x="8629650" y="1409700"/>
          <p14:tracePt t="8108" x="8613775" y="1409700"/>
          <p14:tracePt t="8120" x="8597900" y="1409700"/>
          <p14:tracePt t="8128" x="8582025" y="1409700"/>
          <p14:tracePt t="8137" x="8566150" y="1409700"/>
          <p14:tracePt t="8145" x="8550275" y="1409700"/>
          <p14:tracePt t="8152" x="8534400" y="1409700"/>
          <p14:tracePt t="8164" x="8518525" y="1409700"/>
          <p14:tracePt t="8172" x="8502650" y="1409700"/>
          <p14:tracePt t="8369" x="8486775" y="1409700"/>
          <p14:tracePt t="8911" x="8470900" y="1409700"/>
          <p14:tracePt t="8918" x="8439150" y="1409700"/>
          <p14:tracePt t="8921" x="8391525" y="1425575"/>
          <p14:tracePt t="8926" x="8343900" y="1441450"/>
          <p14:tracePt t="8934" x="8218488" y="1489075"/>
          <p14:tracePt t="8943" x="8075613" y="1504950"/>
          <p14:tracePt t="8951" x="7932738" y="1504950"/>
          <p14:tracePt t="8959" x="7805738" y="1504950"/>
          <p14:tracePt t="8968" x="7678738" y="1457325"/>
          <p14:tracePt t="8976" x="7600950" y="1425575"/>
          <p14:tracePt t="8985" x="7521575" y="1346200"/>
          <p14:tracePt t="8993" x="7458075" y="1282700"/>
          <p14:tracePt t="9001" x="7442200" y="1250950"/>
          <p14:tracePt t="9002" x="7442200" y="1219200"/>
          <p14:tracePt t="9009" x="7410450" y="1171575"/>
          <p14:tracePt t="9010" x="7410450" y="1155700"/>
          <p14:tracePt t="9018" x="7394575" y="1123950"/>
          <p14:tracePt t="9018" x="7394575" y="1108075"/>
          <p14:tracePt t="9026" x="7362825" y="1076325"/>
          <p14:tracePt t="9035" x="7346950" y="1060450"/>
          <p14:tracePt t="9043" x="7346950" y="1044575"/>
          <p14:tracePt t="9053" x="7346950" y="1028700"/>
          <p14:tracePt t="9142" x="7346950" y="1044575"/>
          <p14:tracePt t="9182" x="7346950" y="1060450"/>
          <p14:tracePt t="9189" x="7346950" y="1076325"/>
          <p14:tracePt t="9193" x="7346950" y="1092200"/>
          <p14:tracePt t="9202" x="7331075" y="1092200"/>
          <p14:tracePt t="9210" x="7331075" y="1108075"/>
          <p14:tracePt t="9221" x="7331075" y="1123950"/>
          <p14:tracePt t="9229" x="7331075" y="1139825"/>
          <p14:tracePt t="9234" x="7315200" y="1155700"/>
          <p14:tracePt t="9243" x="7315200" y="1187450"/>
          <p14:tracePt t="9251" x="7315200" y="1235075"/>
          <p14:tracePt t="9260" x="7315200" y="1266825"/>
          <p14:tracePt t="9267" x="7299325" y="1314450"/>
          <p14:tracePt t="9275" x="7283450" y="1362075"/>
          <p14:tracePt t="9284" x="7283450" y="1425575"/>
          <p14:tracePt t="9285" x="7267575" y="1457325"/>
          <p14:tracePt t="9293" x="7267575" y="1520825"/>
          <p14:tracePt t="9302" x="7251700" y="1600200"/>
          <p14:tracePt t="9309" x="7251700" y="1647825"/>
          <p14:tracePt t="9309" x="7251700" y="1679575"/>
          <p14:tracePt t="9317" x="7251700" y="1725613"/>
          <p14:tracePt t="9318" x="7251700" y="1757363"/>
          <p14:tracePt t="9326" x="7251700" y="1836738"/>
          <p14:tracePt t="9334" x="7251700" y="1916113"/>
          <p14:tracePt t="9342" x="7251700" y="1995488"/>
          <p14:tracePt t="9351" x="7251700" y="2090738"/>
          <p14:tracePt t="9360" x="7251700" y="2185988"/>
          <p14:tracePt t="9361" x="7299325" y="2249488"/>
          <p14:tracePt t="9367" x="7331075" y="2297113"/>
          <p14:tracePt t="9375" x="7410450" y="2406650"/>
          <p14:tracePt t="9377" x="7442200" y="2470150"/>
          <p14:tracePt t="9384" x="7505700" y="2517775"/>
          <p14:tracePt t="9385" x="7569200" y="2581275"/>
          <p14:tracePt t="9392" x="7616825" y="2628900"/>
          <p14:tracePt t="9401" x="7758113" y="2771775"/>
          <p14:tracePt t="9401" x="7837488" y="2851150"/>
          <p14:tracePt t="9409" x="7885113" y="2914650"/>
          <p14:tracePt t="9410" x="7964488" y="2978150"/>
          <p14:tracePt t="9417" x="8043863" y="3057525"/>
          <p14:tracePt t="9418" x="8123238" y="3135313"/>
          <p14:tracePt t="9426" x="8264525" y="3278188"/>
          <p14:tracePt t="9434" x="8391525" y="3436938"/>
          <p14:tracePt t="9442" x="8550275" y="3579813"/>
          <p14:tracePt t="9451" x="8677275" y="3722688"/>
          <p14:tracePt t="9459" x="8772525" y="3863975"/>
          <p14:tracePt t="9467" x="8820150" y="3959225"/>
          <p14:tracePt t="9476" x="8866188" y="4006850"/>
          <p14:tracePt t="9477" x="8866188" y="4038600"/>
          <p14:tracePt t="9484" x="8866188" y="4054475"/>
          <p14:tracePt t="9485" x="8866188" y="4070350"/>
          <p14:tracePt t="9492" x="8866188" y="4102100"/>
          <p14:tracePt t="9501" x="8882063" y="4133850"/>
          <p14:tracePt t="9509" x="8882063" y="4149725"/>
          <p14:tracePt t="9517" x="8882063" y="4165600"/>
          <p14:tracePt t="9526" x="8882063" y="4197350"/>
          <p14:tracePt t="9534" x="8882063" y="4213225"/>
          <p14:tracePt t="9542" x="8866188" y="4229100"/>
          <p14:tracePt t="9551" x="8850313" y="4229100"/>
          <p14:tracePt t="9559" x="8836025" y="4244975"/>
          <p14:tracePt t="9567" x="8820150" y="4260850"/>
          <p14:tracePt t="9576" x="8820150" y="4276725"/>
          <p14:tracePt t="9585" x="8820150" y="4308475"/>
          <p14:tracePt t="9592" x="8820150" y="4324350"/>
          <p14:tracePt t="9593" x="8820150" y="4340225"/>
          <p14:tracePt t="9601" x="8820150" y="4356100"/>
          <p14:tracePt t="9609" x="8820150" y="4371975"/>
          <p14:tracePt t="9610" x="8820150" y="4387850"/>
          <p14:tracePt t="9617" x="8820150" y="4403725"/>
          <p14:tracePt t="9618" x="8820150" y="4419600"/>
          <p14:tracePt t="9626" x="8820150" y="4451350"/>
          <p14:tracePt t="9634" x="8836025" y="4497388"/>
          <p14:tracePt t="9642" x="8836025" y="4513263"/>
          <p14:tracePt t="9651" x="8836025" y="4560888"/>
          <p14:tracePt t="9659" x="8850313" y="4592638"/>
          <p14:tracePt t="9667" x="8850313" y="4624388"/>
          <p14:tracePt t="9676" x="8850313" y="4640263"/>
          <p14:tracePt t="9677" x="8866188" y="4640263"/>
          <p14:tracePt t="9689" x="8866188" y="4656138"/>
          <p14:tracePt t="12071" x="8866188" y="4672013"/>
          <p14:tracePt t="12078" x="8866188" y="4687888"/>
          <p14:tracePt t="12504" x="8850313" y="4687888"/>
          <p14:tracePt t="12563" x="8836025" y="4672013"/>
          <p14:tracePt t="12575" x="8820150" y="4672013"/>
          <p14:tracePt t="12578" x="8804275" y="4672013"/>
          <p14:tracePt t="12586" x="8788400" y="4672013"/>
          <p14:tracePt t="12593" x="8772525" y="4672013"/>
          <p14:tracePt t="12601" x="8724900" y="4656138"/>
          <p14:tracePt t="12602" x="8709025" y="4656138"/>
          <p14:tracePt t="12610" x="8661400" y="4656138"/>
          <p14:tracePt t="12618" x="8597900" y="4656138"/>
          <p14:tracePt t="12626" x="8566150" y="4640263"/>
          <p14:tracePt t="12634" x="8486775" y="4640263"/>
          <p14:tracePt t="12642" x="8407400" y="4624388"/>
          <p14:tracePt t="12643" x="8359775" y="4608513"/>
          <p14:tracePt t="12651" x="8264525" y="4608513"/>
          <p14:tracePt t="12659" x="8154988" y="4592638"/>
          <p14:tracePt t="12667" x="8043863" y="4592638"/>
          <p14:tracePt t="12676" x="7948613" y="4592638"/>
          <p14:tracePt t="12684" x="7853363" y="4592638"/>
          <p14:tracePt t="12692" x="7773988" y="4592638"/>
          <p14:tracePt t="12701" x="7694613" y="4592638"/>
          <p14:tracePt t="12702" x="7662863" y="4592638"/>
          <p14:tracePt t="12709" x="7616825" y="4592638"/>
          <p14:tracePt t="12710" x="7585075" y="4592638"/>
          <p14:tracePt t="12717" x="7537450" y="4592638"/>
          <p14:tracePt t="12719" x="7505700" y="4592638"/>
          <p14:tracePt t="12725" x="7473950" y="4592638"/>
          <p14:tracePt t="12734" x="7410450" y="4592638"/>
          <p14:tracePt t="12734" x="7378700" y="4592638"/>
          <p14:tracePt t="12742" x="7346950" y="4592638"/>
          <p14:tracePt t="12743" x="7331075" y="4592638"/>
          <p14:tracePt t="12750" x="7299325" y="4592638"/>
          <p14:tracePt t="12751" x="7251700" y="4592638"/>
          <p14:tracePt t="12759" x="7188200" y="4592638"/>
          <p14:tracePt t="12767" x="7124700" y="4576763"/>
          <p14:tracePt t="12775" x="7061200" y="4576763"/>
          <p14:tracePt t="12784" x="7013575" y="4576763"/>
          <p14:tracePt t="12792" x="6951663" y="4576763"/>
          <p14:tracePt t="12800" x="6904038" y="4576763"/>
          <p14:tracePt t="12802" x="6888163" y="4576763"/>
          <p14:tracePt t="12808" x="6872288" y="4576763"/>
          <p14:tracePt t="12817" x="6824663" y="4576763"/>
          <p14:tracePt t="12818" x="6808788" y="4576763"/>
          <p14:tracePt t="12826" x="6777038" y="4576763"/>
          <p14:tracePt t="12834" x="6761163" y="4576763"/>
          <p14:tracePt t="12835" x="6745288" y="4592638"/>
          <p14:tracePt t="12842" x="6729413" y="4592638"/>
          <p14:tracePt t="12850" x="6713538" y="4608513"/>
          <p14:tracePt t="12859" x="6697663" y="4608513"/>
          <p14:tracePt t="12868" x="6681788" y="4624388"/>
          <p14:tracePt t="12876" x="6665913" y="4640263"/>
          <p14:tracePt t="12884" x="6634163" y="4640263"/>
          <p14:tracePt t="12892" x="6602413" y="4656138"/>
          <p14:tracePt t="12901" x="6570663" y="4656138"/>
          <p14:tracePt t="12909" x="6538913" y="4656138"/>
          <p14:tracePt t="12917" x="6507163" y="4672013"/>
          <p14:tracePt t="12926" x="6491288" y="4672013"/>
          <p14:tracePt t="12927" x="6475413" y="4672013"/>
          <p14:tracePt t="12935" x="6459538" y="4672013"/>
          <p14:tracePt t="12942" x="6443663" y="4672013"/>
          <p14:tracePt t="12951" x="6411913" y="4672013"/>
          <p14:tracePt t="12963" x="6397625" y="4672013"/>
          <p14:tracePt t="12984" x="6381750" y="4672013"/>
          <p14:tracePt t="12999" x="6365875" y="4672013"/>
          <p14:tracePt t="13016" x="6350000" y="4672013"/>
          <p14:tracePt t="13023" x="6334125" y="4672013"/>
          <p14:tracePt t="13031" x="6318250" y="4672013"/>
          <p14:tracePt t="13035" x="6302375" y="4672013"/>
          <p14:tracePt t="13043" x="6286500" y="4672013"/>
          <p14:tracePt t="13051" x="6254750" y="4672013"/>
          <p14:tracePt t="13059" x="6238875" y="4672013"/>
          <p14:tracePt t="13067" x="6223000" y="4672013"/>
          <p14:tracePt t="13076" x="6191250" y="4672013"/>
          <p14:tracePt t="13084" x="6175375" y="4687888"/>
          <p14:tracePt t="13093" x="6159500" y="4687888"/>
          <p14:tracePt t="13101" x="6159500" y="4703763"/>
          <p14:tracePt t="13109" x="6143625" y="4703763"/>
          <p14:tracePt t="13117" x="6143625" y="4719638"/>
          <p14:tracePt t="13126" x="6127750" y="4719638"/>
          <p14:tracePt t="13134" x="6127750" y="4735513"/>
          <p14:tracePt t="16377" x="6143625" y="4735513"/>
          <p14:tracePt t="16381" x="6175375" y="4735513"/>
          <p14:tracePt t="16385" x="6191250" y="4735513"/>
          <p14:tracePt t="16393" x="6254750" y="4735513"/>
          <p14:tracePt t="16401" x="6334125" y="4735513"/>
          <p14:tracePt t="16409" x="6427788" y="4735513"/>
          <p14:tracePt t="16417" x="6538913" y="4735513"/>
          <p14:tracePt t="16427" x="6634163" y="4735513"/>
          <p14:tracePt t="16434" x="6729413" y="4735513"/>
          <p14:tracePt t="16442" x="6824663" y="4735513"/>
          <p14:tracePt t="16451" x="6919913" y="4735513"/>
          <p14:tracePt t="16459" x="7013575" y="4735513"/>
          <p14:tracePt t="16460" x="7061200" y="4735513"/>
          <p14:tracePt t="16468" x="7124700" y="4735513"/>
          <p14:tracePt t="16475" x="7172325" y="4735513"/>
          <p14:tracePt t="16476" x="7188200" y="4735513"/>
          <p14:tracePt t="16484" x="7219950" y="4735513"/>
          <p14:tracePt t="16496" x="7235825" y="4735513"/>
          <p14:tracePt t="16630" x="7251700" y="4735513"/>
          <p14:tracePt t="16640" x="7267575" y="4735513"/>
          <p14:tracePt t="16648" x="7283450" y="4735513"/>
          <p14:tracePt t="16652" x="7299325" y="4735513"/>
          <p14:tracePt t="16660" x="7331075" y="4735513"/>
          <p14:tracePt t="16668" x="7346950" y="4735513"/>
          <p14:tracePt t="16676" x="7378700" y="4735513"/>
          <p14:tracePt t="16685" x="7410450" y="4735513"/>
          <p14:tracePt t="16693" x="7426325" y="4719638"/>
          <p14:tracePt t="16693" x="7442200" y="4719638"/>
          <p14:tracePt t="16701" x="7473950" y="4719638"/>
          <p14:tracePt t="16709" x="7489825" y="4703763"/>
          <p14:tracePt t="16717" x="7505700" y="4703763"/>
          <p14:tracePt t="16725" x="7521575" y="4687888"/>
          <p14:tracePt t="16846" x="7537450" y="4672013"/>
          <p14:tracePt t="16856" x="7537450" y="4656138"/>
          <p14:tracePt t="16877" x="7537450" y="4640263"/>
          <p14:tracePt t="16893" x="7537450" y="4624388"/>
          <p14:tracePt t="16908" x="7537450" y="4608513"/>
          <p14:tracePt t="16920" x="7537450" y="4592638"/>
          <p14:tracePt t="16932" x="7537450" y="4576763"/>
          <p14:tracePt t="17123" x="7521575" y="4576763"/>
          <p14:tracePt t="18702" x="7505700" y="4576763"/>
          <p14:tracePt t="18706" x="7505700" y="4560888"/>
          <p14:tracePt t="18711" x="7489825" y="4545013"/>
          <p14:tracePt t="18717" x="7394575" y="4451350"/>
          <p14:tracePt t="18725" x="7283450" y="4371975"/>
          <p14:tracePt t="18734" x="7156450" y="4276725"/>
          <p14:tracePt t="18743" x="7013575" y="4197350"/>
          <p14:tracePt t="18751" x="6856413" y="4086225"/>
          <p14:tracePt t="18759" x="6634163" y="3943350"/>
          <p14:tracePt t="18767" x="6381750" y="3770313"/>
          <p14:tracePt t="18775" x="6143625" y="3611563"/>
          <p14:tracePt t="18783" x="5873750" y="3405188"/>
          <p14:tracePt t="18792" x="5653088" y="3230563"/>
          <p14:tracePt t="18793" x="5557838" y="3151188"/>
          <p14:tracePt t="18801" x="5383213" y="2994025"/>
          <p14:tracePt t="18810" x="5240338" y="2898775"/>
          <p14:tracePt t="18818" x="5178425" y="2835275"/>
          <p14:tracePt t="18826" x="5130800" y="2803525"/>
          <p14:tracePt t="18834" x="5099050" y="2771775"/>
          <p14:tracePt t="18842" x="5099050" y="2740025"/>
          <p14:tracePt t="18850" x="5099050" y="2708275"/>
          <p14:tracePt t="18859" x="5099050" y="2692400"/>
          <p14:tracePt t="18867" x="5099050" y="2660650"/>
          <p14:tracePt t="18875" x="5099050" y="2644775"/>
          <p14:tracePt t="18884" x="5099050" y="2628900"/>
          <p14:tracePt t="18885" x="5099050" y="2613025"/>
          <p14:tracePt t="18893" x="5099050" y="2597150"/>
          <p14:tracePt t="18905" x="5099050" y="2581275"/>
          <p14:tracePt t="18913" x="5083175" y="2565400"/>
          <p14:tracePt t="18918" x="5083175" y="2549525"/>
          <p14:tracePt t="18926" x="5067300" y="2533650"/>
          <p14:tracePt t="18938" x="5067300" y="2517775"/>
          <p14:tracePt t="18942" x="5051425" y="2517775"/>
          <p14:tracePt t="18951" x="5051425" y="2501900"/>
          <p14:tracePt t="18959" x="5035550" y="2470150"/>
          <p14:tracePt t="18967" x="5019675" y="2454275"/>
          <p14:tracePt t="18975" x="5003800" y="2438400"/>
          <p14:tracePt t="18983" x="4987925" y="2406650"/>
          <p14:tracePt t="18992" x="4972050" y="2376488"/>
          <p14:tracePt t="18993" x="4940300" y="2376488"/>
          <p14:tracePt t="19000" x="4940300" y="2344738"/>
          <p14:tracePt t="19009" x="4908550" y="2312988"/>
          <p14:tracePt t="19009" x="4876800" y="2297113"/>
          <p14:tracePt t="19017" x="4860925" y="2297113"/>
          <p14:tracePt t="19018" x="4845050" y="2281238"/>
          <p14:tracePt t="19025" x="4813300" y="2249488"/>
          <p14:tracePt t="19034" x="4781550" y="2249488"/>
          <p14:tracePt t="19035" x="4765675" y="2249488"/>
          <p14:tracePt t="19042" x="4749800" y="2233613"/>
          <p14:tracePt t="19043" x="4733925" y="2217738"/>
          <p14:tracePt t="19050" x="4702175" y="2201863"/>
          <p14:tracePt t="19059" x="4686300" y="2201863"/>
          <p14:tracePt t="19067" x="4654550" y="2201863"/>
          <p14:tracePt t="19078" x="4638675" y="2201863"/>
          <p14:tracePt t="19079" x="4622800" y="2201863"/>
          <p14:tracePt t="19083" x="4606925" y="2201863"/>
          <p14:tracePt t="19092" x="4606925" y="2185988"/>
          <p14:tracePt t="19101" x="4591050" y="2185988"/>
          <p14:tracePt t="19140" x="4591050" y="2170113"/>
          <p14:tracePt t="19171" x="4591050" y="2154238"/>
          <p14:tracePt t="19183" x="4591050" y="2138363"/>
          <p14:tracePt t="19186" x="4575175" y="2138363"/>
          <p14:tracePt t="19195" x="4575175" y="2122488"/>
          <p14:tracePt t="19201" x="4575175" y="2106613"/>
          <p14:tracePt t="19202" x="4560888" y="2106613"/>
          <p14:tracePt t="19214" x="4545013" y="2090738"/>
          <p14:tracePt t="19235" x="4529138" y="2090738"/>
          <p14:tracePt t="19247" x="4529138" y="2074863"/>
          <p14:tracePt t="19260" x="4513263" y="2074863"/>
          <p14:tracePt t="19278" x="4497388" y="2074863"/>
          <p14:tracePt t="19335" x="4481513" y="2074863"/>
          <p14:tracePt t="19404" x="4481513" y="2058988"/>
          <p14:tracePt t="19427" x="4481513" y="2043113"/>
          <p14:tracePt t="20831" x="4481513" y="2027238"/>
          <p14:tracePt t="20846" x="4497388" y="2027238"/>
          <p14:tracePt t="20854" x="4513263" y="2027238"/>
          <p14:tracePt t="20858" x="4545013" y="2027238"/>
          <p14:tracePt t="20862" x="4560888" y="2027238"/>
          <p14:tracePt t="20867" x="4591050" y="2027238"/>
          <p14:tracePt t="20876" x="4654550" y="2027238"/>
          <p14:tracePt t="20885" x="4733925" y="2027238"/>
          <p14:tracePt t="20886" x="4781550" y="2027238"/>
          <p14:tracePt t="20892" x="4813300" y="2027238"/>
          <p14:tracePt t="20901" x="4892675" y="2027238"/>
          <p14:tracePt t="20902" x="4940300" y="2027238"/>
          <p14:tracePt t="20909" x="4972050" y="2027238"/>
          <p14:tracePt t="20911" x="5019675" y="2027238"/>
          <p14:tracePt t="20917" x="5067300" y="2027238"/>
          <p14:tracePt t="20919" x="5099050" y="2027238"/>
          <p14:tracePt t="20926" x="5178425" y="2027238"/>
          <p14:tracePt t="20935" x="5240338" y="2027238"/>
          <p14:tracePt t="20943" x="5272088" y="2027238"/>
          <p14:tracePt t="20943" x="5303838" y="2027238"/>
          <p14:tracePt t="20951" x="5335588" y="2027238"/>
          <p14:tracePt t="20952" x="5383213" y="2027238"/>
          <p14:tracePt t="20959" x="5462588" y="2027238"/>
          <p14:tracePt t="20968" x="5557838" y="2043113"/>
          <p14:tracePt t="20976" x="5684838" y="2058988"/>
          <p14:tracePt t="20984" x="5780088" y="2074863"/>
          <p14:tracePt t="20993" x="5889625" y="2074863"/>
          <p14:tracePt t="20994" x="5953125" y="2074863"/>
          <p14:tracePt t="21001" x="6000750" y="2074863"/>
          <p14:tracePt t="21002" x="6064250" y="2074863"/>
          <p14:tracePt t="21009" x="6127750" y="2074863"/>
          <p14:tracePt t="21011" x="6175375" y="2074863"/>
          <p14:tracePt t="21017" x="6238875" y="2074863"/>
          <p14:tracePt t="21018" x="6270625" y="2074863"/>
          <p14:tracePt t="21027" x="6365875" y="2074863"/>
          <p14:tracePt t="21035" x="6427788" y="2074863"/>
          <p14:tracePt t="21043" x="6491288" y="2074863"/>
          <p14:tracePt t="21052" x="6523038" y="2074863"/>
          <p14:tracePt t="21059" x="6554788" y="2074863"/>
          <p14:tracePt t="21067" x="6586538" y="2074863"/>
          <p14:tracePt t="21076" x="6602413" y="2074863"/>
          <p14:tracePt t="21084" x="6618288" y="2074863"/>
          <p14:tracePt t="21092" x="6634163" y="2074863"/>
          <p14:tracePt t="21101" x="6650038" y="2074863"/>
          <p14:tracePt t="21120" x="6665913" y="2074863"/>
          <p14:tracePt t="21124" x="6681788" y="2074863"/>
          <p14:tracePt t="21139" x="6697663" y="2074863"/>
          <p14:tracePt t="21147" x="6713538" y="2074863"/>
          <p14:tracePt t="21155" x="6729413" y="2074863"/>
          <p14:tracePt t="21159" x="6745288" y="2074863"/>
          <p14:tracePt t="21167" x="6761163" y="2074863"/>
          <p14:tracePt t="21175" x="6777038" y="2074863"/>
          <p14:tracePt t="21195" x="6792913" y="2074863"/>
          <p14:tracePt t="21208" x="6808788" y="2074863"/>
          <p14:tracePt t="21288" x="6808788" y="2058988"/>
          <p14:tracePt t="21292" x="6824663" y="2058988"/>
          <p14:tracePt t="21303" x="6840538" y="2058988"/>
          <p14:tracePt t="21311" x="6856413" y="2058988"/>
          <p14:tracePt t="21315" x="6872288" y="2058988"/>
          <p14:tracePt t="21323" x="6888163" y="2058988"/>
          <p14:tracePt t="21331" x="6904038" y="2058988"/>
          <p14:tracePt t="21335" x="6935788" y="2058988"/>
          <p14:tracePt t="21343" x="6999288" y="2058988"/>
          <p14:tracePt t="21351" x="7061200" y="2074863"/>
          <p14:tracePt t="21360" x="7140575" y="2106613"/>
          <p14:tracePt t="21368" x="7219950" y="2138363"/>
          <p14:tracePt t="21376" x="7315200" y="2170113"/>
          <p14:tracePt t="21384" x="7410450" y="2185988"/>
          <p14:tracePt t="21393" x="7505700" y="2201863"/>
          <p14:tracePt t="21404" x="7631113" y="2217738"/>
          <p14:tracePt t="21409" x="7662863" y="2217738"/>
          <p14:tracePt t="21417" x="7742238" y="2217738"/>
          <p14:tracePt t="21426" x="7805738" y="2217738"/>
          <p14:tracePt t="21427" x="7853363" y="2217738"/>
          <p14:tracePt t="21435" x="7916863" y="2217738"/>
          <p14:tracePt t="21443" x="7964488" y="2217738"/>
          <p14:tracePt t="21451" x="8012113" y="2217738"/>
          <p14:tracePt t="21460" x="8027988" y="2217738"/>
          <p14:tracePt t="21468" x="8043863" y="2217738"/>
          <p14:tracePt t="21476" x="8059738" y="2217738"/>
          <p14:tracePt t="21485" x="8075613" y="2217738"/>
          <p14:tracePt t="21521" x="8091488" y="2217738"/>
          <p14:tracePt t="21572" x="8107363" y="2217738"/>
          <p14:tracePt t="21585" x="8123238" y="2201863"/>
          <p14:tracePt t="21593" x="8139113" y="2201863"/>
          <p14:tracePt t="21597" x="8154988" y="2201863"/>
          <p14:tracePt t="21601" x="8170863" y="2185988"/>
          <p14:tracePt t="21610" x="8202613" y="2185988"/>
          <p14:tracePt t="21611" x="8218488" y="2185988"/>
          <p14:tracePt t="21618" x="8232775" y="2185988"/>
          <p14:tracePt t="21619" x="8248650" y="2185988"/>
          <p14:tracePt t="21626" x="8280400" y="2185988"/>
          <p14:tracePt t="21635" x="8296275" y="2185988"/>
          <p14:tracePt t="21636" x="8312150" y="2185988"/>
          <p14:tracePt t="21647" x="8328025" y="2185988"/>
          <p14:tracePt t="21655" x="8343900" y="2170113"/>
          <p14:tracePt t="21779" x="8359775" y="2170113"/>
          <p14:tracePt t="21780" x="8359775" y="2154238"/>
          <p14:tracePt t="21788" x="8375650" y="2138363"/>
          <p14:tracePt t="21795" x="8391525" y="2138363"/>
          <p14:tracePt t="21799" x="8407400" y="2138363"/>
          <p14:tracePt t="21807" x="8423275" y="2138363"/>
          <p14:tracePt t="21811" x="8439150" y="2122488"/>
          <p14:tracePt t="21817" x="8455025" y="2122488"/>
          <p14:tracePt t="21826" x="8470900" y="2122488"/>
          <p14:tracePt t="21839" x="8486775" y="2122488"/>
          <p14:tracePt t="21899" x="8502650" y="2122488"/>
          <p14:tracePt t="21903" x="8502650" y="2106613"/>
          <p14:tracePt t="21911" x="8518525" y="2106613"/>
          <p14:tracePt t="22015" x="8534400" y="2106613"/>
          <p14:tracePt t="22020" x="8550275" y="2106613"/>
          <p14:tracePt t="22027" x="8566150" y="2106613"/>
          <p14:tracePt t="22031" x="8566150" y="2090738"/>
          <p14:tracePt t="22035" x="8582025" y="2090738"/>
          <p14:tracePt t="22043" x="8597900" y="2090738"/>
          <p14:tracePt t="22052" x="8613775" y="2074863"/>
          <p14:tracePt t="22059" x="8629650" y="2074863"/>
          <p14:tracePt t="22071" x="8645525" y="2074863"/>
          <p14:tracePt t="22092" x="8661400" y="2074863"/>
          <p14:tracePt t="22107" x="8677275" y="2074863"/>
          <p14:tracePt t="22119" x="8693150" y="2074863"/>
          <p14:tracePt t="22122" x="8709025" y="2074863"/>
          <p14:tracePt t="22126" x="8724900" y="2074863"/>
          <p14:tracePt t="22134" x="8740775" y="2074863"/>
          <p14:tracePt t="22147" x="8756650" y="2074863"/>
          <p14:tracePt t="22150" x="8772525" y="2074863"/>
          <p14:tracePt t="22163" x="8788400" y="2074863"/>
          <p14:tracePt t="29190" x="8788400" y="2090738"/>
          <p14:tracePt t="29193" x="8788400" y="2138363"/>
          <p14:tracePt t="29195" x="8788400" y="2217738"/>
          <p14:tracePt t="29198" x="8788400" y="2312988"/>
          <p14:tracePt t="29202" x="8788400" y="2406650"/>
          <p14:tracePt t="29211" x="8788400" y="2597150"/>
          <p14:tracePt t="29218" x="8788400" y="2755900"/>
          <p14:tracePt t="29226" x="8788400" y="2882900"/>
          <p14:tracePt t="29235" x="8788400" y="2978150"/>
          <p14:tracePt t="29243" x="8788400" y="3057525"/>
          <p14:tracePt t="29251" x="8788400" y="3119438"/>
          <p14:tracePt t="29263" x="8788400" y="3198813"/>
          <p14:tracePt t="29267" x="8788400" y="3246438"/>
          <p14:tracePt t="29279" x="8788400" y="3325813"/>
          <p14:tracePt t="29284" x="8788400" y="3357563"/>
          <p14:tracePt t="29292" x="8788400" y="3389313"/>
          <p14:tracePt t="29301" x="8772525" y="3421063"/>
          <p14:tracePt t="29309" x="8772525" y="3452813"/>
          <p14:tracePt t="29318" x="8756650" y="3516313"/>
          <p14:tracePt t="29326" x="8756650" y="3548063"/>
          <p14:tracePt t="29327" x="8740775" y="3579813"/>
          <p14:tracePt t="29334" x="8724900" y="3595688"/>
          <p14:tracePt t="29335" x="8724900" y="3627438"/>
          <p14:tracePt t="29343" x="8724900" y="3643313"/>
          <p14:tracePt t="29343" x="8709025" y="3659188"/>
          <p14:tracePt t="29351" x="8693150" y="3675063"/>
          <p14:tracePt t="29351" x="8693150" y="3690938"/>
          <p14:tracePt t="29359" x="8693150" y="3722688"/>
          <p14:tracePt t="29367" x="8677275" y="3722688"/>
          <p14:tracePt t="29368" x="8677275" y="3738563"/>
          <p14:tracePt t="29377" x="8661400" y="3754438"/>
          <p14:tracePt t="29384" x="8661400" y="3770313"/>
          <p14:tracePt t="29393" x="8645525" y="3770313"/>
          <p14:tracePt t="29401" x="8629650" y="3784600"/>
          <p14:tracePt t="29409" x="8613775" y="3816350"/>
          <p14:tracePt t="29417" x="8597900" y="3832225"/>
          <p14:tracePt t="29426" x="8597900" y="3848100"/>
          <p14:tracePt t="29427" x="8582025" y="3863975"/>
          <p14:tracePt t="29434" x="8566150" y="3879850"/>
          <p14:tracePt t="29443" x="8550275" y="3911600"/>
          <p14:tracePt t="29451" x="8534400" y="3959225"/>
          <p14:tracePt t="29459" x="8518525" y="3975100"/>
          <p14:tracePt t="29460" x="8518525" y="3990975"/>
          <p14:tracePt t="29467" x="8470900" y="4038600"/>
          <p14:tracePt t="29476" x="8439150" y="4102100"/>
          <p14:tracePt t="29484" x="8391525" y="4165600"/>
          <p14:tracePt t="29492" x="8343900" y="4229100"/>
          <p14:tracePt t="29501" x="8312150" y="4308475"/>
          <p14:tracePt t="29509" x="8264525" y="4387850"/>
          <p14:tracePt t="29518" x="8218488" y="4435475"/>
          <p14:tracePt t="29519" x="8202613" y="4481513"/>
          <p14:tracePt t="29526" x="8186738" y="4513263"/>
          <p14:tracePt t="29527" x="8154988" y="4545013"/>
          <p14:tracePt t="29534" x="8154988" y="4576763"/>
          <p14:tracePt t="29535" x="8123238" y="4608513"/>
          <p14:tracePt t="29542" x="8107363" y="4640263"/>
          <p14:tracePt t="29543" x="8091488" y="4656138"/>
          <p14:tracePt t="29551" x="8059738" y="4703763"/>
          <p14:tracePt t="29559" x="8027988" y="4751388"/>
          <p14:tracePt t="29568" x="7996238" y="4783138"/>
          <p14:tracePt t="29576" x="7948613" y="4830763"/>
          <p14:tracePt t="29584" x="7885113" y="4878388"/>
          <p14:tracePt t="29592" x="7821613" y="4926013"/>
          <p14:tracePt t="29601" x="7758113" y="4973638"/>
          <p14:tracePt t="29609" x="7710488" y="5005388"/>
          <p14:tracePt t="29617" x="7662863" y="5053013"/>
          <p14:tracePt t="29626" x="7616825" y="5068888"/>
          <p14:tracePt t="29635" x="7585075" y="5084763"/>
          <p14:tracePt t="29642" x="7569200" y="5084763"/>
          <p14:tracePt t="29651" x="7537450" y="5100638"/>
          <p14:tracePt t="29663" x="7521575" y="5100638"/>
          <p14:tracePt t="29696" x="7521575" y="5116513"/>
          <p14:tracePt t="29775" x="7505700" y="5116513"/>
          <p14:tracePt t="29796" x="7489825" y="5116513"/>
          <p14:tracePt t="29802" x="7473950" y="5116513"/>
          <p14:tracePt t="29810" x="7473950" y="5132388"/>
          <p14:tracePt t="29818" x="7473950" y="5146675"/>
          <p14:tracePt t="36106" x="7458075" y="5146675"/>
          <p14:tracePt t="36113" x="7426325" y="5162550"/>
          <p14:tracePt t="36118" x="7410450" y="5162550"/>
          <p14:tracePt t="36118" x="7378700" y="5178425"/>
          <p14:tracePt t="36122" x="7346950" y="5194300"/>
          <p14:tracePt t="36126" x="7315200" y="5194300"/>
          <p14:tracePt t="36135" x="7235825" y="5210175"/>
          <p14:tracePt t="36142" x="7204075" y="5210175"/>
          <p14:tracePt t="36143" x="7172325" y="5226050"/>
          <p14:tracePt t="36151" x="7108825" y="5241925"/>
          <p14:tracePt t="36160" x="7013575" y="5257800"/>
          <p14:tracePt t="36168" x="6967538" y="5273675"/>
          <p14:tracePt t="36175" x="6919913" y="5289550"/>
          <p14:tracePt t="36185" x="6872288" y="5289550"/>
          <p14:tracePt t="36193" x="6840538" y="5305425"/>
          <p14:tracePt t="36194" x="6824663" y="5305425"/>
          <p14:tracePt t="36202" x="6792913" y="5305425"/>
          <p14:tracePt t="36210" x="6777038" y="5305425"/>
          <p14:tracePt t="36218" x="6729413" y="5305425"/>
          <p14:tracePt t="36226" x="6681788" y="5305425"/>
          <p14:tracePt t="36234" x="6634163" y="5305425"/>
          <p14:tracePt t="36242" x="6570663" y="5305425"/>
          <p14:tracePt t="36250" x="6554788" y="5305425"/>
          <p14:tracePt t="36250" x="6507163" y="5305425"/>
          <p14:tracePt t="36260" x="6459538" y="5305425"/>
          <p14:tracePt t="36267" x="6427788" y="5305425"/>
          <p14:tracePt t="36268" x="6397625" y="5321300"/>
          <p14:tracePt t="36276" x="6334125" y="5321300"/>
          <p14:tracePt t="36284" x="6286500" y="5321300"/>
          <p14:tracePt t="36292" x="6238875" y="5321300"/>
          <p14:tracePt t="36300" x="6223000" y="5321300"/>
          <p14:tracePt t="36309" x="6191250" y="5321300"/>
          <p14:tracePt t="36310" x="6175375" y="5321300"/>
          <p14:tracePt t="36371" x="6159500" y="5321300"/>
          <p14:tracePt t="36383" x="6159500" y="5289550"/>
          <p14:tracePt t="36388" x="6191250" y="5273675"/>
          <p14:tracePt t="36393" x="6191250" y="5257800"/>
          <p14:tracePt t="36395" x="6207125" y="5241925"/>
          <p14:tracePt t="36400" x="6223000" y="5226050"/>
          <p14:tracePt t="36409" x="6254750" y="5194300"/>
          <p14:tracePt t="36410" x="6270625" y="5178425"/>
          <p14:tracePt t="36417" x="6286500" y="5162550"/>
          <p14:tracePt t="36426" x="6302375" y="5146675"/>
          <p14:tracePt t="36508" x="6318250" y="5146675"/>
          <p14:tracePt t="36519" x="6318250" y="5162550"/>
          <p14:tracePt t="36522" x="6318250" y="5178425"/>
          <p14:tracePt t="36530" x="6302375" y="5194300"/>
          <p14:tracePt t="36538" x="6286500" y="5226050"/>
          <p14:tracePt t="36546" x="6286500" y="5241925"/>
          <p14:tracePt t="36551" x="6270625" y="5241925"/>
          <p14:tracePt t="36559" x="6270625" y="5257800"/>
          <p14:tracePt t="36567" x="6270625" y="5273675"/>
          <p14:tracePt t="36576" x="6254750" y="5289550"/>
          <p14:tracePt t="37178" x="6254750" y="5305425"/>
          <p14:tracePt t="37179" x="6270625" y="5305425"/>
          <p14:tracePt t="37187" x="6286500" y="5305425"/>
          <p14:tracePt t="37188" x="6302375" y="5305425"/>
          <p14:tracePt t="37190" x="6350000" y="5305425"/>
          <p14:tracePt t="37195" x="6365875" y="5305425"/>
          <p14:tracePt t="37200" x="6397625" y="5321300"/>
          <p14:tracePt t="37209" x="6459538" y="5321300"/>
          <p14:tracePt t="37217" x="6554788" y="5353050"/>
          <p14:tracePt t="37218" x="6602413" y="5353050"/>
          <p14:tracePt t="37226" x="6697663" y="5353050"/>
          <p14:tracePt t="37234" x="6777038" y="5368925"/>
          <p14:tracePt t="37242" x="6856413" y="5368925"/>
          <p14:tracePt t="37251" x="6904038" y="5384800"/>
          <p14:tracePt t="37259" x="6967538" y="5384800"/>
          <p14:tracePt t="37267" x="6999288" y="5384800"/>
          <p14:tracePt t="37275" x="7045325" y="5384800"/>
          <p14:tracePt t="37284" x="7077075" y="5384800"/>
          <p14:tracePt t="37292" x="7108825" y="5384800"/>
          <p14:tracePt t="37300" x="7124700" y="5384800"/>
          <p14:tracePt t="37309" x="7140575" y="5384800"/>
          <p14:tracePt t="37318" x="7156450" y="5384800"/>
          <p14:tracePt t="37326" x="7172325" y="5384800"/>
          <p14:tracePt t="37343" x="7188200" y="5384800"/>
          <p14:tracePt t="37359" x="7204075" y="5384800"/>
          <p14:tracePt t="37379" x="7219950" y="5384800"/>
          <p14:tracePt t="37391" x="7235825" y="5384800"/>
          <p14:tracePt t="37411" x="7251700" y="5384800"/>
          <p14:tracePt t="37444" x="7267575" y="5384800"/>
          <p14:tracePt t="38368" x="7251700" y="5384800"/>
          <p14:tracePt t="38552" x="7283450" y="5400675"/>
          <p14:tracePt t="38555" x="7315200" y="5416550"/>
          <p14:tracePt t="38562" x="7331075" y="5416550"/>
          <p14:tracePt t="38569" x="7394575" y="5432425"/>
          <p14:tracePt t="38578" x="7521575" y="5432425"/>
          <p14:tracePt t="38583" x="7569200" y="5432425"/>
          <p14:tracePt t="38592" x="7678738" y="5448300"/>
          <p14:tracePt t="38600" x="7789863" y="5448300"/>
          <p14:tracePt t="38609" x="7885113" y="5448300"/>
          <p14:tracePt t="38617" x="7980363" y="5448300"/>
          <p14:tracePt t="38626" x="8043863" y="5448300"/>
          <p14:tracePt t="38626" x="8075613" y="5448300"/>
          <p14:tracePt t="38633" x="8107363" y="5448300"/>
          <p14:tracePt t="38635" x="8139113" y="5448300"/>
          <p14:tracePt t="38642" x="8170863" y="5448300"/>
          <p14:tracePt t="38643" x="8186738" y="5448300"/>
          <p14:tracePt t="38651" x="8218488" y="5448300"/>
          <p14:tracePt t="38660" x="8232775" y="5448300"/>
          <p14:tracePt t="38668" x="8264525" y="5448300"/>
          <p14:tracePt t="38676" x="8280400" y="5448300"/>
          <p14:tracePt t="38685" x="8312150" y="5448300"/>
          <p14:tracePt t="38695" x="8328025" y="5448300"/>
          <p14:tracePt t="38700" x="8328025" y="5432425"/>
          <p14:tracePt t="38709" x="8343900" y="5432425"/>
          <p14:tracePt t="38717" x="8343900" y="5416550"/>
          <p14:tracePt t="38726" x="8359775" y="5416550"/>
          <p14:tracePt t="38923" x="8359775" y="5400675"/>
          <p14:tracePt t="38930" x="8359775" y="5384800"/>
          <p14:tracePt t="38931" x="8359775" y="5368925"/>
          <p14:tracePt t="38939" x="8343900" y="5368925"/>
          <p14:tracePt t="38947" x="8328025" y="5353050"/>
          <p14:tracePt t="38955" x="8312150" y="5353050"/>
          <p14:tracePt t="38959" x="8296275" y="5353050"/>
          <p14:tracePt t="38967" x="8280400" y="5353050"/>
          <p14:tracePt t="38976" x="8264525" y="5353050"/>
          <p14:tracePt t="38984" x="8248650" y="5353050"/>
          <p14:tracePt t="38992" x="8232775" y="5337175"/>
          <p14:tracePt t="39000" x="8218488" y="5337175"/>
          <p14:tracePt t="39015" x="8202613" y="5337175"/>
          <p14:tracePt t="41280" x="8186738" y="5337175"/>
          <p14:tracePt t="41293" x="8186738" y="5353050"/>
          <p14:tracePt t="41304" x="8186738" y="5368925"/>
          <p14:tracePt t="41312" x="8186738" y="5384800"/>
          <p14:tracePt t="41320" x="8186738" y="5400675"/>
          <p14:tracePt t="41328" x="8186738" y="5416550"/>
          <p14:tracePt t="41332" x="8186738" y="5432425"/>
          <p14:tracePt t="41336" x="8186738" y="5448300"/>
          <p14:tracePt t="41344" x="8186738" y="5464175"/>
          <p14:tracePt t="41350" x="8186738" y="5480050"/>
          <p14:tracePt t="41359" x="8186738" y="5495925"/>
          <p14:tracePt t="41360" x="8186738" y="5511800"/>
          <p14:tracePt t="41367" x="8186738" y="5527675"/>
          <p14:tracePt t="41376" x="8186738" y="5543550"/>
          <p14:tracePt t="41384" x="8186738" y="5559425"/>
          <p14:tracePt t="41392" x="8186738" y="5575300"/>
          <p14:tracePt t="41909" x="8186738" y="5591175"/>
          <p14:tracePt t="41919" x="8186738" y="5607050"/>
          <p14:tracePt t="41922" x="8186738" y="5622925"/>
          <p14:tracePt t="41928" x="8202613" y="5622925"/>
          <p14:tracePt t="41929" x="8202613" y="5638800"/>
          <p14:tracePt t="41936" x="8218488" y="5638800"/>
          <p14:tracePt t="41942" x="8248650" y="5654675"/>
          <p14:tracePt t="41950" x="8264525" y="5670550"/>
          <p14:tracePt t="41959" x="8296275" y="5686425"/>
          <p14:tracePt t="41967" x="8328025" y="5702300"/>
          <p14:tracePt t="41975" x="8343900" y="5718175"/>
          <p14:tracePt t="41984" x="8375650" y="5718175"/>
          <p14:tracePt t="41985" x="8391525" y="5734050"/>
          <p14:tracePt t="41993" x="8407400" y="5734050"/>
          <p14:tracePt t="42005" x="8407400" y="5749925"/>
          <p14:tracePt t="42009" x="8423275" y="5749925"/>
          <p14:tracePt t="42017" x="8439150" y="5749925"/>
          <p14:tracePt t="42205" x="8455025" y="5765800"/>
          <p14:tracePt t="42213" x="8455025" y="5781675"/>
          <p14:tracePt t="42218" x="8455025" y="5797550"/>
          <p14:tracePt t="42228" x="8470900" y="5797550"/>
          <p14:tracePt t="42229" x="8470900" y="5813425"/>
          <p14:tracePt t="42236" x="8486775" y="5813425"/>
          <p14:tracePt t="42236" x="8502650" y="5829300"/>
          <p14:tracePt t="42245" x="8518525" y="5843588"/>
          <p14:tracePt t="42250" x="8518525" y="5859463"/>
          <p14:tracePt t="42261" x="8550275" y="5875338"/>
          <p14:tracePt t="42269" x="8582025" y="5891213"/>
          <p14:tracePt t="42275" x="8582025" y="5907088"/>
          <p14:tracePt t="42284" x="8613775" y="5907088"/>
          <p14:tracePt t="42285" x="8629650" y="5907088"/>
          <p14:tracePt t="42292" x="8645525" y="5922963"/>
          <p14:tracePt t="42301" x="8677275" y="5922963"/>
          <p14:tracePt t="42301" x="8677275" y="5938838"/>
          <p14:tracePt t="42309" x="8709025" y="5938838"/>
          <p14:tracePt t="42317" x="8724900" y="5954713"/>
          <p14:tracePt t="42335" x="8740775" y="5954713"/>
          <p14:tracePt t="43487" x="8740775" y="5970588"/>
          <p14:tracePt t="43494" x="8740775" y="5986463"/>
          <p14:tracePt t="43505" x="8740775" y="6002338"/>
          <p14:tracePt t="43518" x="8740775" y="6018213"/>
          <p14:tracePt t="43521" x="8740775" y="6034088"/>
          <p14:tracePt t="43533" x="8740775" y="6049963"/>
          <p14:tracePt t="43563" x="8740775" y="6065838"/>
          <p14:tracePt t="43943" x="8740775" y="6081713"/>
          <p14:tracePt t="43948" x="8740775" y="6097588"/>
          <p14:tracePt t="43974" x="8740775" y="6113463"/>
          <p14:tracePt t="47830" x="8756650" y="6113463"/>
          <p14:tracePt t="50092" x="8788400" y="6113463"/>
          <p14:tracePt t="50095" x="8850313" y="6113463"/>
          <p14:tracePt t="50099" x="8913813" y="6113463"/>
          <p14:tracePt t="50101" x="9024938" y="6113463"/>
          <p14:tracePt t="50109" x="9215438" y="6129338"/>
          <p14:tracePt t="50117" x="9405938" y="6176963"/>
          <p14:tracePt t="50125" x="9483725" y="6224588"/>
          <p14:tracePt t="50134" x="9499600" y="6224588"/>
          <p14:tracePt t="50142" x="9515475" y="6240463"/>
        </p14:tracePtLst>
      </p14:laserTrace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97CB5C2-6CFF-EBF7-AF68-6B3891CBF2EA}"/>
              </a:ext>
            </a:extLst>
          </p:cNvPr>
          <p:cNvSpPr/>
          <p:nvPr/>
        </p:nvSpPr>
        <p:spPr>
          <a:xfrm>
            <a:off x="1671379" y="816000"/>
            <a:ext cx="8849242" cy="186188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5DDC2B-82B5-A7F7-34AD-EB804813B04C}"/>
              </a:ext>
            </a:extLst>
          </p:cNvPr>
          <p:cNvSpPr txBox="1"/>
          <p:nvPr/>
        </p:nvSpPr>
        <p:spPr>
          <a:xfrm>
            <a:off x="3126000" y="180001"/>
            <a:ext cx="594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高血圧ゼロを広げ社会保険制度を守る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907324-73C7-B843-6960-F575A534F5FF}"/>
              </a:ext>
            </a:extLst>
          </p:cNvPr>
          <p:cNvSpPr txBox="1"/>
          <p:nvPr/>
        </p:nvSpPr>
        <p:spPr>
          <a:xfrm>
            <a:off x="1868807" y="1337919"/>
            <a:ext cx="8651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介護保険料の増加、税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（国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25%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、都道府県、市町村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12.5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％の財源）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の増加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24F6B6-72EB-F225-42F7-97259C88FF8B}"/>
              </a:ext>
            </a:extLst>
          </p:cNvPr>
          <p:cNvSpPr txBox="1"/>
          <p:nvPr/>
        </p:nvSpPr>
        <p:spPr>
          <a:xfrm>
            <a:off x="1870718" y="1735602"/>
            <a:ext cx="8454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介護報酬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（事業所への支払い単価）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の減、利用者負担の増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9236C1-0521-3253-D68B-55A827B5F19B}"/>
              </a:ext>
            </a:extLst>
          </p:cNvPr>
          <p:cNvSpPr txBox="1"/>
          <p:nvPr/>
        </p:nvSpPr>
        <p:spPr>
          <a:xfrm>
            <a:off x="1671379" y="906241"/>
            <a:ext cx="7964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介護保険制度をはじめとした社会保険制度の維持</a:t>
            </a:r>
          </a:p>
        </p:txBody>
      </p:sp>
    </p:spTree>
    <p:extLst>
      <p:ext uri="{BB962C8B-B14F-4D97-AF65-F5344CB8AC3E}">
        <p14:creationId xmlns:p14="http://schemas.microsoft.com/office/powerpoint/2010/main" val="188502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27"/>
    </mc:Choice>
    <mc:Fallback xmlns="">
      <p:transition spd="slow" advTm="40827"/>
    </mc:Fallback>
  </mc:AlternateContent>
  <p:extLst>
    <p:ext uri="{3A86A75C-4F4B-4683-9AE1-C65F6400EC91}">
      <p14:laserTraceLst xmlns:p14="http://schemas.microsoft.com/office/powerpoint/2010/main">
        <p14:tracePtLst>
          <p14:tracePt t="8814" x="9499600" y="6224588"/>
          <p14:tracePt t="8816" x="9421813" y="6129338"/>
          <p14:tracePt t="8819" x="9326563" y="6002338"/>
          <p14:tracePt t="8826" x="9167813" y="5813425"/>
          <p14:tracePt t="8831" x="8929688" y="5495925"/>
          <p14:tracePt t="8837" x="8804275" y="5353050"/>
          <p14:tracePt t="8846" x="8629650" y="5162550"/>
          <p14:tracePt t="8847" x="8550275" y="5068888"/>
          <p14:tracePt t="8854" x="8486775" y="4989513"/>
          <p14:tracePt t="8855" x="8407400" y="4910138"/>
          <p14:tracePt t="8862" x="8328025" y="4814888"/>
          <p14:tracePt t="8863" x="8248650" y="4719638"/>
          <p14:tracePt t="8871" x="8059738" y="4465638"/>
          <p14:tracePt t="8879" x="7885113" y="4213225"/>
          <p14:tracePt t="8887" x="7726363" y="3959225"/>
          <p14:tracePt t="8896" x="7616825" y="3738563"/>
          <p14:tracePt t="8904" x="7537450" y="3563938"/>
          <p14:tracePt t="8912" x="7505700" y="3468688"/>
          <p14:tracePt t="8921" x="7505700" y="3405188"/>
          <p14:tracePt t="8929" x="7505700" y="3341688"/>
          <p14:tracePt t="8938" x="7505700" y="3294063"/>
          <p14:tracePt t="8939" x="7505700" y="3278188"/>
          <p14:tracePt t="8946" x="7505700" y="3246438"/>
          <p14:tracePt t="8947" x="7521575" y="3214688"/>
          <p14:tracePt t="8954" x="7553325" y="3198813"/>
          <p14:tracePt t="8963" x="7585075" y="3135313"/>
          <p14:tracePt t="8972" x="7616825" y="3103563"/>
          <p14:tracePt t="8981" x="7646988" y="3073400"/>
          <p14:tracePt t="8988" x="7710488" y="3025775"/>
          <p14:tracePt t="8996" x="7758113" y="2994025"/>
          <p14:tracePt t="9004" x="7805738" y="2962275"/>
          <p14:tracePt t="9013" x="7853363" y="2914650"/>
          <p14:tracePt t="9021" x="7885113" y="2867025"/>
          <p14:tracePt t="9030" x="7948613" y="2835275"/>
          <p14:tracePt t="9038" x="8012113" y="2787650"/>
          <p14:tracePt t="9046" x="8091488" y="2740025"/>
          <p14:tracePt t="9054" x="8218488" y="2692400"/>
          <p14:tracePt t="9062" x="8359775" y="2613025"/>
          <p14:tracePt t="9072" x="8629650" y="2501900"/>
          <p14:tracePt t="9079" x="8740775" y="2438400"/>
          <p14:tracePt t="9080" x="8804275" y="2392363"/>
          <p14:tracePt t="9087" x="8897938" y="2328863"/>
          <p14:tracePt t="9088" x="8961438" y="2265363"/>
          <p14:tracePt t="9095" x="9009063" y="2233613"/>
          <p14:tracePt t="9096" x="9072563" y="2170113"/>
          <p14:tracePt t="9104" x="9120188" y="2122488"/>
          <p14:tracePt t="9104" x="9136063" y="2058988"/>
          <p14:tracePt t="9112" x="9183688" y="2011363"/>
          <p14:tracePt t="9113" x="9199563" y="1963738"/>
          <p14:tracePt t="9121" x="9231313" y="1868488"/>
          <p14:tracePt t="9129" x="9247188" y="1789113"/>
          <p14:tracePt t="9137" x="9247188" y="1725613"/>
          <p14:tracePt t="9146" x="9263063" y="1663700"/>
          <p14:tracePt t="9154" x="9263063" y="1616075"/>
          <p14:tracePt t="9163" x="9263063" y="1568450"/>
          <p14:tracePt t="9171" x="9263063" y="1536700"/>
          <p14:tracePt t="9172" x="9263063" y="1489075"/>
          <p14:tracePt t="9180" x="9263063" y="1473200"/>
          <p14:tracePt t="9181" x="9263063" y="1441450"/>
          <p14:tracePt t="9187" x="9263063" y="1409700"/>
          <p14:tracePt t="9188" x="9263063" y="1377950"/>
          <p14:tracePt t="9196" x="9263063" y="1346200"/>
          <p14:tracePt t="9197" x="9278938" y="1298575"/>
          <p14:tracePt t="9204" x="9278938" y="1219200"/>
          <p14:tracePt t="9213" x="9294813" y="1171575"/>
          <p14:tracePt t="9221" x="9294813" y="1108075"/>
          <p14:tracePt t="9229" x="9294813" y="1028700"/>
          <p14:tracePt t="9238" x="9294813" y="998538"/>
          <p14:tracePt t="9246" x="9310688" y="935038"/>
          <p14:tracePt t="9254" x="9326563" y="903288"/>
          <p14:tracePt t="9262" x="9326563" y="871538"/>
          <p14:tracePt t="9271" x="9326563" y="808038"/>
          <p14:tracePt t="9272" x="9326563" y="792163"/>
          <p14:tracePt t="9279" x="9342438" y="776288"/>
          <p14:tracePt t="9280" x="9342438" y="760413"/>
          <p14:tracePt t="9288" x="9358313" y="728663"/>
          <p14:tracePt t="9296" x="9358313" y="681038"/>
          <p14:tracePt t="9305" x="9374188" y="633413"/>
          <p14:tracePt t="9313" x="9374188" y="601663"/>
          <p14:tracePt t="9321" x="9390063" y="585788"/>
          <p14:tracePt t="13463" x="9374188" y="585788"/>
          <p14:tracePt t="13469" x="9342438" y="601663"/>
          <p14:tracePt t="13471" x="9294813" y="617538"/>
          <p14:tracePt t="13479" x="9183688" y="649288"/>
          <p14:tracePt t="13488" x="9040813" y="696913"/>
          <p14:tracePt t="13496" x="8866188" y="728663"/>
          <p14:tracePt t="13504" x="8629650" y="760413"/>
          <p14:tracePt t="13512" x="8312150" y="776288"/>
          <p14:tracePt t="13520" x="7996238" y="808038"/>
          <p14:tracePt t="13528" x="7678738" y="839788"/>
          <p14:tracePt t="13537" x="7394575" y="871538"/>
          <p14:tracePt t="13538" x="7267575" y="903288"/>
          <p14:tracePt t="13546" x="7013575" y="950913"/>
          <p14:tracePt t="13554" x="6808788" y="998538"/>
          <p14:tracePt t="13562" x="6713538" y="1028700"/>
          <p14:tracePt t="13563" x="6618288" y="1044575"/>
          <p14:tracePt t="13571" x="6459538" y="1092200"/>
          <p14:tracePt t="13579" x="6411913" y="1108075"/>
          <p14:tracePt t="13580" x="6334125" y="1139825"/>
          <p14:tracePt t="13587" x="6238875" y="1171575"/>
          <p14:tracePt t="13595" x="6127750" y="1203325"/>
          <p14:tracePt t="13605" x="6000750" y="1235075"/>
          <p14:tracePt t="13606" x="5953125" y="1250950"/>
          <p14:tracePt t="13612" x="5889625" y="1266825"/>
          <p14:tracePt t="13620" x="5748338" y="1282700"/>
          <p14:tracePt t="13628" x="5589588" y="1298575"/>
          <p14:tracePt t="13637" x="5414963" y="1314450"/>
          <p14:tracePt t="13638" x="5335588" y="1314450"/>
          <p14:tracePt t="13645" x="5224463" y="1330325"/>
          <p14:tracePt t="13645" x="5114925" y="1330325"/>
          <p14:tracePt t="13653" x="4987925" y="1346200"/>
          <p14:tracePt t="13654" x="4876800" y="1346200"/>
          <p14:tracePt t="13662" x="4781550" y="1362075"/>
          <p14:tracePt t="13662" x="4638675" y="1377950"/>
          <p14:tracePt t="13670" x="4545013" y="1377950"/>
          <p14:tracePt t="13670" x="4402138" y="1409700"/>
          <p14:tracePt t="13678" x="4275138" y="1425575"/>
          <p14:tracePt t="13678" x="4148138" y="1441450"/>
          <p14:tracePt t="13687" x="3895725" y="1489075"/>
          <p14:tracePt t="13695" x="3641725" y="1536700"/>
          <p14:tracePt t="13703" x="3403600" y="1568450"/>
          <p14:tracePt t="13712" x="3167063" y="1616075"/>
          <p14:tracePt t="13720" x="2928938" y="1631950"/>
          <p14:tracePt t="13729" x="2724150" y="1647825"/>
          <p14:tracePt t="13730" x="2628900" y="1647825"/>
          <p14:tracePt t="13736" x="2533650" y="1647825"/>
          <p14:tracePt t="13745" x="2327275" y="1647825"/>
          <p14:tracePt t="13746" x="2247900" y="1647825"/>
          <p14:tracePt t="13754" x="2090738" y="1647825"/>
          <p14:tracePt t="13762" x="1979613" y="1647825"/>
          <p14:tracePt t="13770" x="1884363" y="1647825"/>
          <p14:tracePt t="13778" x="1852613" y="1647825"/>
          <p14:tracePt t="13779" x="1820863" y="1647825"/>
          <p14:tracePt t="13787" x="1773238" y="1647825"/>
          <p14:tracePt t="13795" x="1725613" y="1663700"/>
          <p14:tracePt t="13804" x="1709738" y="1663700"/>
          <p14:tracePt t="13812" x="1693863" y="1663700"/>
          <p14:tracePt t="13821" x="1677988" y="1663700"/>
          <p14:tracePt t="13822" x="1662113" y="1663700"/>
          <p14:tracePt t="13828" x="1646238" y="1663700"/>
          <p14:tracePt t="13837" x="1614488" y="1663700"/>
          <p14:tracePt t="13838" x="1598613" y="1663700"/>
          <p14:tracePt t="13846" x="1550988" y="1679575"/>
          <p14:tracePt t="13854" x="1520825" y="1679575"/>
          <p14:tracePt t="13862" x="1489075" y="1679575"/>
          <p14:tracePt t="13871" x="1457325" y="1679575"/>
          <p14:tracePt t="13879" x="1441450" y="1679575"/>
          <p14:tracePt t="13887" x="1425575" y="1695450"/>
          <p14:tracePt t="13895" x="1409700" y="1695450"/>
          <p14:tracePt t="13903" x="1393825" y="1695450"/>
          <p14:tracePt t="13912" x="1346200" y="1695450"/>
          <p14:tracePt t="13920" x="1314450" y="1695450"/>
          <p14:tracePt t="13928" x="1250950" y="1695450"/>
          <p14:tracePt t="13937" x="1171575" y="1695450"/>
          <p14:tracePt t="13938" x="1139825" y="1695450"/>
          <p14:tracePt t="13945" x="1092200" y="1695450"/>
          <p14:tracePt t="13946" x="1060450" y="1695450"/>
          <p14:tracePt t="13953" x="1028700" y="1695450"/>
          <p14:tracePt t="13954" x="996950" y="1695450"/>
          <p14:tracePt t="13962" x="981075" y="1695450"/>
          <p14:tracePt t="13962" x="949325" y="1695450"/>
          <p14:tracePt t="13971" x="933450" y="1695450"/>
          <p14:tracePt t="13971" x="917575" y="1695450"/>
          <p14:tracePt t="13978" x="903288" y="1679575"/>
          <p14:tracePt t="13994" x="903288" y="1663700"/>
          <p14:tracePt t="14010" x="903288" y="1647825"/>
          <p14:tracePt t="14014" x="903288" y="1631950"/>
          <p14:tracePt t="14030" x="903288" y="1616075"/>
          <p14:tracePt t="14042" x="917575" y="1616075"/>
          <p14:tracePt t="14046" x="917575" y="1600200"/>
          <p14:tracePt t="14050" x="933450" y="1600200"/>
          <p14:tracePt t="14055" x="949325" y="1600200"/>
          <p14:tracePt t="14062" x="965200" y="1584325"/>
          <p14:tracePt t="14062" x="981075" y="1584325"/>
          <p14:tracePt t="14070" x="996950" y="1568450"/>
          <p14:tracePt t="14078" x="1060450" y="1552575"/>
          <p14:tracePt t="14087" x="1123950" y="1520825"/>
          <p14:tracePt t="14095" x="1187450" y="1504950"/>
          <p14:tracePt t="14105" x="1235075" y="1489075"/>
          <p14:tracePt t="14106" x="1250950" y="1489075"/>
          <p14:tracePt t="14112" x="1282700" y="1473200"/>
          <p14:tracePt t="14121" x="1314450" y="1457325"/>
          <p14:tracePt t="14129" x="1330325" y="1457325"/>
          <p14:tracePt t="14142" x="1346200" y="1457325"/>
          <p14:tracePt t="14175" x="1362075" y="1457325"/>
          <p14:tracePt t="14182" x="1377950" y="1457325"/>
          <p14:tracePt t="14292" x="1393825" y="1457325"/>
          <p14:tracePt t="14303" x="1393825" y="1473200"/>
          <p14:tracePt t="14306" x="1393825" y="1489075"/>
          <p14:tracePt t="14312" x="1409700" y="1504950"/>
          <p14:tracePt t="14321" x="1409700" y="1536700"/>
          <p14:tracePt t="14322" x="1425575" y="1536700"/>
          <p14:tracePt t="14329" x="1441450" y="1552575"/>
          <p14:tracePt t="14337" x="1457325" y="1568450"/>
          <p14:tracePt t="14345" x="1473200" y="1568450"/>
          <p14:tracePt t="14346" x="1473200" y="1584325"/>
          <p14:tracePt t="14354" x="1504950" y="1600200"/>
          <p14:tracePt t="14362" x="1520825" y="1600200"/>
          <p14:tracePt t="14370" x="1550988" y="1616075"/>
          <p14:tracePt t="14379" x="1566863" y="1616075"/>
          <p14:tracePt t="14387" x="1566863" y="1631950"/>
          <p14:tracePt t="14395" x="1582738" y="1631950"/>
          <p14:tracePt t="14406" x="1598613" y="1631950"/>
          <p14:tracePt t="14736" x="1614488" y="1631950"/>
          <p14:tracePt t="14740" x="1630363" y="1631950"/>
          <p14:tracePt t="14747" x="1646238" y="1631950"/>
          <p14:tracePt t="14755" x="1662113" y="1631950"/>
          <p14:tracePt t="14763" x="1677988" y="1631950"/>
          <p14:tracePt t="14771" x="1693863" y="1631950"/>
          <p14:tracePt t="14778" x="1709738" y="1631950"/>
          <p14:tracePt t="14790" x="1725613" y="1631950"/>
          <p14:tracePt t="14823" x="1741488" y="1631950"/>
          <p14:tracePt t="17305" x="1757363" y="1631950"/>
          <p14:tracePt t="17308" x="1789113" y="1631950"/>
          <p14:tracePt t="17312" x="1868488" y="1647825"/>
          <p14:tracePt t="17320" x="1931988" y="1647825"/>
          <p14:tracePt t="17320" x="1995488" y="1663700"/>
          <p14:tracePt t="17328" x="2168525" y="1663700"/>
          <p14:tracePt t="17337" x="2343150" y="1663700"/>
          <p14:tracePt t="17345" x="2517775" y="1679575"/>
          <p14:tracePt t="17354" x="2660650" y="1695450"/>
          <p14:tracePt t="17362" x="2801938" y="1711325"/>
          <p14:tracePt t="17371" x="2913063" y="1711325"/>
          <p14:tracePt t="17379" x="2992438" y="1725613"/>
          <p14:tracePt t="17387" x="3055938" y="1725613"/>
          <p14:tracePt t="17388" x="3103563" y="1725613"/>
          <p14:tracePt t="17395" x="3119438" y="1725613"/>
          <p14:tracePt t="17396" x="3135313" y="1725613"/>
          <p14:tracePt t="17404" x="3151188" y="1725613"/>
          <p14:tracePt t="17412" x="3167063" y="1725613"/>
          <p14:tracePt t="17421" x="3198813" y="1725613"/>
          <p14:tracePt t="17432" x="3214688" y="1725613"/>
          <p14:tracePt t="17440" x="3230563" y="1725613"/>
          <p14:tracePt t="17448" x="3246438" y="1725613"/>
          <p14:tracePt t="17454" x="3262313" y="1725613"/>
          <p14:tracePt t="17462" x="3294063" y="1725613"/>
          <p14:tracePt t="17470" x="3325813" y="1725613"/>
          <p14:tracePt t="17478" x="3355975" y="1725613"/>
          <p14:tracePt t="17480" x="3371850" y="1725613"/>
          <p14:tracePt t="17486" x="3387725" y="1725613"/>
          <p14:tracePt t="17496" x="3435350" y="1725613"/>
          <p14:tracePt t="17496" x="3467100" y="1725613"/>
          <p14:tracePt t="17503" x="3482975" y="1725613"/>
          <p14:tracePt t="17504" x="3498850" y="1725613"/>
          <p14:tracePt t="17512" x="3530600" y="1725613"/>
          <p14:tracePt t="17512" x="3562350" y="1725613"/>
          <p14:tracePt t="17520" x="3594100" y="1725613"/>
          <p14:tracePt t="17520" x="3625850" y="1725613"/>
          <p14:tracePt t="17528" x="3657600" y="1725613"/>
          <p14:tracePt t="17529" x="3689350" y="1725613"/>
          <p14:tracePt t="17537" x="3768725" y="1725613"/>
          <p14:tracePt t="17545" x="3863975" y="1725613"/>
          <p14:tracePt t="17553" x="3959225" y="1725613"/>
          <p14:tracePt t="17563" x="4052888" y="1725613"/>
          <p14:tracePt t="17565" x="4100513" y="1725613"/>
          <p14:tracePt t="17570" x="4148138" y="1725613"/>
          <p14:tracePt t="17579" x="4227513" y="1741488"/>
          <p14:tracePt t="17587" x="4275138" y="1741488"/>
          <p14:tracePt t="17588" x="4306888" y="1741488"/>
          <p14:tracePt t="17596" x="4322763" y="1741488"/>
          <p14:tracePt t="17604" x="4338638" y="1741488"/>
          <p14:tracePt t="17812" x="4354513" y="1757363"/>
          <p14:tracePt t="17816" x="4354513" y="1773238"/>
          <p14:tracePt t="17820" x="4386263" y="1773238"/>
          <p14:tracePt t="17828" x="4418013" y="1789113"/>
          <p14:tracePt t="17836" x="4433888" y="1789113"/>
          <p14:tracePt t="17848" x="4449763" y="1804988"/>
          <p14:tracePt t="17860" x="4465638" y="1804988"/>
          <p14:tracePt t="17868" x="4481513" y="1804988"/>
          <p14:tracePt t="17876" x="4497388" y="1804988"/>
          <p14:tracePt t="17884" x="4497388" y="1820863"/>
          <p14:tracePt t="19045" x="4513263" y="1820863"/>
          <p14:tracePt t="19053" x="4545013" y="1820863"/>
          <p14:tracePt t="19060" x="4560888" y="1836738"/>
          <p14:tracePt t="19081" x="4575175" y="1836738"/>
          <p14:tracePt t="23880" x="4591050" y="1836738"/>
          <p14:tracePt t="23883" x="4670425" y="1836738"/>
          <p14:tracePt t="23888" x="4829175" y="1852613"/>
          <p14:tracePt t="23896" x="5035550" y="1868488"/>
          <p14:tracePt t="23896" x="5272088" y="1884363"/>
          <p14:tracePt t="23903" x="5494338" y="1884363"/>
          <p14:tracePt t="23904" x="5780088" y="1884363"/>
          <p14:tracePt t="23912" x="6365875" y="1900238"/>
          <p14:tracePt t="23921" x="7013575" y="1900238"/>
          <p14:tracePt t="23929" x="7662863" y="1900238"/>
          <p14:tracePt t="23938" x="8218488" y="1900238"/>
          <p14:tracePt t="23940" x="8486775" y="1900238"/>
          <p14:tracePt t="23945" x="8709025" y="1900238"/>
          <p14:tracePt t="23946" x="8929688" y="1900238"/>
          <p14:tracePt t="23954" x="9088438" y="1900238"/>
          <p14:tracePt t="23956" x="9247188" y="1884363"/>
          <p14:tracePt t="23962" x="9374188" y="1868488"/>
          <p14:tracePt t="23963" x="9483725" y="1836738"/>
          <p14:tracePt t="23971" x="9594850" y="1804988"/>
          <p14:tracePt t="23979" x="9674225" y="1789113"/>
          <p14:tracePt t="23988" x="9690100" y="1773238"/>
          <p14:tracePt t="23996" x="9705975" y="1773238"/>
          <p14:tracePt t="24131" x="9721850" y="1773238"/>
          <p14:tracePt t="24137" x="9737725" y="1773238"/>
          <p14:tracePt t="24141" x="9769475" y="1789113"/>
          <p14:tracePt t="24146" x="9832975" y="1789113"/>
          <p14:tracePt t="24153" x="9928225" y="1820863"/>
          <p14:tracePt t="24162" x="10039350" y="1836738"/>
          <p14:tracePt t="24163" x="10117138" y="1852613"/>
          <p14:tracePt t="24171" x="10260013" y="1868488"/>
          <p14:tracePt t="24179" x="10418763" y="1884363"/>
          <p14:tracePt t="24188" x="10529888" y="1884363"/>
          <p14:tracePt t="24196" x="10593388" y="1884363"/>
          <p14:tracePt t="24204" x="10625138" y="1884363"/>
          <p14:tracePt t="24212" x="10641013" y="1868488"/>
          <p14:tracePt t="24223" x="10641013" y="1852613"/>
          <p14:tracePt t="24231" x="10641013" y="1836738"/>
          <p14:tracePt t="24237" x="10641013" y="1820863"/>
          <p14:tracePt t="24246" x="10609263" y="1804988"/>
          <p14:tracePt t="24246" x="10577513" y="1789113"/>
          <p14:tracePt t="24254" x="10545763" y="1773238"/>
          <p14:tracePt t="24262" x="10514013" y="1773238"/>
          <p14:tracePt t="24262" x="10482263" y="1773238"/>
          <p14:tracePt t="24271" x="10466388" y="1773238"/>
          <p14:tracePt t="24271" x="10450513" y="1773238"/>
          <p14:tracePt t="24279" x="10434638" y="1773238"/>
          <p14:tracePt t="24287" x="10418763" y="1773238"/>
          <p14:tracePt t="24336" x="10402888" y="1773238"/>
          <p14:tracePt t="24348" x="10387013" y="1773238"/>
          <p14:tracePt t="24359" x="10371138" y="1757363"/>
          <p14:tracePt t="24367" x="10371138" y="1741488"/>
          <p14:tracePt t="24375" x="10355263" y="1741488"/>
          <p14:tracePt t="24392" x="10339388" y="1741488"/>
          <p14:tracePt t="24399" x="10323513" y="1741488"/>
          <p14:tracePt t="24423" x="10323513" y="1725613"/>
          <p14:tracePt t="24691" x="10307638" y="1725613"/>
          <p14:tracePt t="24715" x="10291763" y="1725613"/>
          <p14:tracePt t="24735" x="10291763" y="1741488"/>
          <p14:tracePt t="24747" x="10291763" y="1757363"/>
          <p14:tracePt t="24763" x="10291763" y="1773238"/>
          <p14:tracePt t="24771" x="10291763" y="1789113"/>
          <p14:tracePt t="24778" x="10291763" y="1804988"/>
          <p14:tracePt t="24787" x="10291763" y="1820863"/>
          <p14:tracePt t="24800" x="10291763" y="1836738"/>
          <p14:tracePt t="24807" x="10291763" y="1852613"/>
          <p14:tracePt t="24815" x="10291763" y="1868488"/>
          <p14:tracePt t="24819" x="10291763" y="1884363"/>
          <p14:tracePt t="24828" x="10291763" y="1900238"/>
          <p14:tracePt t="24832" x="10291763" y="1931988"/>
          <p14:tracePt t="24837" x="10291763" y="1947863"/>
          <p14:tracePt t="24846" x="10291763" y="1979613"/>
          <p14:tracePt t="24854" x="10291763" y="2043113"/>
          <p14:tracePt t="24863" x="10291763" y="2122488"/>
          <p14:tracePt t="24872" x="10291763" y="2154238"/>
          <p14:tracePt t="24873" x="10291763" y="2185988"/>
          <p14:tracePt t="24878" x="10291763" y="2217738"/>
          <p14:tracePt t="24879" x="10291763" y="2249488"/>
          <p14:tracePt t="24887" x="10275888" y="2312988"/>
          <p14:tracePt t="24895" x="10275888" y="2360613"/>
          <p14:tracePt t="24895" x="10260013" y="2392363"/>
          <p14:tracePt t="24903" x="10244138" y="2422525"/>
          <p14:tracePt t="24904" x="10244138" y="2438400"/>
          <p14:tracePt t="24913" x="10212388" y="2501900"/>
          <p14:tracePt t="24921" x="10180638" y="2549525"/>
          <p14:tracePt t="24928" x="10133013" y="2581275"/>
          <p14:tracePt t="24937" x="10085388" y="2613025"/>
          <p14:tracePt t="24947" x="9991725" y="2644775"/>
          <p14:tracePt t="24948" x="9928225" y="2660650"/>
          <p14:tracePt t="24955" x="9864725" y="2676525"/>
          <p14:tracePt t="24956" x="9769475" y="2692400"/>
          <p14:tracePt t="24964" x="9578975" y="2724150"/>
          <p14:tracePt t="24972" x="9326563" y="2771775"/>
          <p14:tracePt t="24979" x="9056688" y="2803525"/>
          <p14:tracePt t="24987" x="8709025" y="2851150"/>
          <p14:tracePt t="24996" x="8550275" y="2867025"/>
          <p14:tracePt t="24998" x="8343900" y="2914650"/>
          <p14:tracePt t="25003" x="8154988" y="2946400"/>
          <p14:tracePt t="25004" x="7996238" y="2962275"/>
          <p14:tracePt t="25012" x="7646988" y="2978150"/>
          <p14:tracePt t="25020" x="7331075" y="2994025"/>
          <p14:tracePt t="25028" x="7029450" y="3009900"/>
          <p14:tracePt t="25037" x="6777038" y="3009900"/>
          <p14:tracePt t="25045" x="6554788" y="3009900"/>
          <p14:tracePt t="25053" x="6381750" y="3009900"/>
          <p14:tracePt t="25062" x="6286500" y="3009900"/>
          <p14:tracePt t="25070" x="6223000" y="3009900"/>
          <p14:tracePt t="25071" x="6207125" y="3009900"/>
          <p14:tracePt t="25078" x="6191250" y="3009900"/>
          <p14:tracePt t="25224" x="6175375" y="3009900"/>
          <p14:tracePt t="25231" x="6175375" y="3025775"/>
          <p14:tracePt t="25239" x="6159500" y="3025775"/>
          <p14:tracePt t="25251" x="6143625" y="3041650"/>
          <p14:tracePt t="25259" x="6127750" y="3041650"/>
          <p14:tracePt t="25263" x="6111875" y="3057525"/>
          <p14:tracePt t="25271" x="6096000" y="3057525"/>
          <p14:tracePt t="25280" x="6080125" y="3073400"/>
          <p14:tracePt t="25287" x="6080125" y="3087688"/>
          <p14:tracePt t="25288" x="6064250" y="3087688"/>
          <p14:tracePt t="25295" x="6048375" y="3087688"/>
          <p14:tracePt t="25295" x="6032500" y="3087688"/>
          <p14:tracePt t="25303" x="6032500" y="3103563"/>
          <p14:tracePt t="25304" x="6016625" y="3103563"/>
          <p14:tracePt t="25312" x="6000750" y="3103563"/>
          <p14:tracePt t="25320" x="5984875" y="3119438"/>
          <p14:tracePt t="25328" x="5953125" y="3119438"/>
          <p14:tracePt t="25337" x="5905500" y="3135313"/>
          <p14:tracePt t="25345" x="5857875" y="3135313"/>
          <p14:tracePt t="25353" x="5810250" y="3151188"/>
          <p14:tracePt t="25362" x="5716588" y="3151188"/>
          <p14:tracePt t="25363" x="5684838" y="3151188"/>
          <p14:tracePt t="25371" x="5605463" y="3151188"/>
          <p14:tracePt t="25379" x="5510213" y="3151188"/>
          <p14:tracePt t="25387" x="5414963" y="3151188"/>
          <p14:tracePt t="25395" x="5367338" y="3151188"/>
          <p14:tracePt t="25396" x="5319713" y="3151188"/>
          <p14:tracePt t="25403" x="5287963" y="3151188"/>
          <p14:tracePt t="25403" x="5256213" y="3151188"/>
          <p14:tracePt t="25412" x="5192713" y="3151188"/>
          <p14:tracePt t="25420" x="5130800" y="3151188"/>
          <p14:tracePt t="25428" x="5083175" y="3151188"/>
          <p14:tracePt t="25436" x="5035550" y="3151188"/>
          <p14:tracePt t="25445" x="5003800" y="3135313"/>
          <p14:tracePt t="25453" x="4972050" y="3135313"/>
          <p14:tracePt t="25462" x="4956175" y="3119438"/>
          <p14:tracePt t="25471" x="4924425" y="3119438"/>
          <p14:tracePt t="25480" x="4908550" y="3119438"/>
          <p14:tracePt t="25557" x="4908550" y="3103563"/>
          <p14:tracePt t="25564" x="4892675" y="3103563"/>
          <p14:tracePt t="25568" x="4876800" y="3087688"/>
          <p14:tracePt t="25578" x="4860925" y="3087688"/>
          <p14:tracePt t="25587" x="4829175" y="3073400"/>
          <p14:tracePt t="25595" x="4813300" y="3057525"/>
          <p14:tracePt t="25604" x="4797425" y="3057525"/>
          <p14:tracePt t="25612" x="4781550" y="3041650"/>
          <p14:tracePt t="25613" x="4765675" y="3025775"/>
          <p14:tracePt t="25620" x="4749800" y="3025775"/>
          <p14:tracePt t="25621" x="4733925" y="3025775"/>
          <p14:tracePt t="25629" x="4718050" y="3009900"/>
          <p14:tracePt t="25630" x="4686300" y="3009900"/>
          <p14:tracePt t="25636" x="4654550" y="2994025"/>
          <p14:tracePt t="25637" x="4622800" y="2994025"/>
          <p14:tracePt t="25645" x="4560888" y="2962275"/>
          <p14:tracePt t="25653" x="4481513" y="2946400"/>
          <p14:tracePt t="25662" x="4402138" y="2914650"/>
          <p14:tracePt t="25670" x="4322763" y="2898775"/>
          <p14:tracePt t="25678" x="4227513" y="2867025"/>
          <p14:tracePt t="25687" x="4164013" y="2851150"/>
          <p14:tracePt t="25688" x="4132263" y="2819400"/>
          <p14:tracePt t="25695" x="4100513" y="2819400"/>
          <p14:tracePt t="25705" x="3989388" y="2787650"/>
          <p14:tracePt t="25712" x="3911600" y="2755900"/>
          <p14:tracePt t="25720" x="3863975" y="2740025"/>
          <p14:tracePt t="25720" x="3816350" y="2724150"/>
          <p14:tracePt t="25728" x="3784600" y="2724150"/>
          <p14:tracePt t="25729" x="3752850" y="2708275"/>
          <p14:tracePt t="25736" x="3689350" y="2676525"/>
          <p14:tracePt t="25745" x="3641725" y="2644775"/>
          <p14:tracePt t="25753" x="3594100" y="2628900"/>
          <p14:tracePt t="25762" x="3578225" y="2613025"/>
          <p14:tracePt t="25771" x="3562350" y="2597150"/>
          <p14:tracePt t="25779" x="3546475" y="2597150"/>
          <p14:tracePt t="25873" x="3546475" y="2581275"/>
          <p14:tracePt t="25885" x="3530600" y="2565400"/>
          <p14:tracePt t="25909" x="3530600" y="2549525"/>
          <p14:tracePt t="25953" x="3530600" y="2533650"/>
          <p14:tracePt t="25973" x="3514725" y="2533650"/>
          <p14:tracePt t="25985" x="3498850" y="2517775"/>
          <p14:tracePt t="25988" x="3498850" y="2501900"/>
          <p14:tracePt t="26004" x="3482975" y="2501900"/>
          <p14:tracePt t="26013" x="3467100" y="2486025"/>
          <p14:tracePt t="26016" x="3451225" y="2486025"/>
          <p14:tracePt t="26024" x="3435350" y="2486025"/>
          <p14:tracePt t="26032" x="3419475" y="2486025"/>
          <p14:tracePt t="26036" x="3403600" y="2486025"/>
          <p14:tracePt t="26045" x="3371850" y="2486025"/>
          <p14:tracePt t="26054" x="3325813" y="2486025"/>
          <p14:tracePt t="26062" x="3262313" y="2486025"/>
          <p14:tracePt t="26071" x="3182938" y="2486025"/>
          <p14:tracePt t="26072" x="3151188" y="2486025"/>
          <p14:tracePt t="26078" x="3119438" y="2470150"/>
          <p14:tracePt t="26087" x="3040063" y="2454275"/>
          <p14:tracePt t="26088" x="3024188" y="2454275"/>
          <p14:tracePt t="26095" x="3008313" y="2438400"/>
          <p14:tracePt t="26105" x="2960688" y="2438400"/>
          <p14:tracePt t="26112" x="2928938" y="2438400"/>
          <p14:tracePt t="26124" x="2928938" y="2422525"/>
          <p14:tracePt t="26129" x="2913063" y="2422525"/>
          <p14:tracePt t="26197" x="2897188" y="2422525"/>
          <p14:tracePt t="26201" x="2897188" y="2406650"/>
          <p14:tracePt t="26208" x="2881313" y="2406650"/>
          <p14:tracePt t="26213" x="2865438" y="2406650"/>
          <p14:tracePt t="26221" x="2849563" y="2406650"/>
          <p14:tracePt t="26228" x="2833688" y="2392363"/>
          <p14:tracePt t="26237" x="2786063" y="2392363"/>
          <p14:tracePt t="26238" x="2770188" y="2392363"/>
          <p14:tracePt t="26245" x="2740025" y="2376488"/>
          <p14:tracePt t="26253" x="2676525" y="2360613"/>
          <p14:tracePt t="26262" x="2628900" y="2360613"/>
          <p14:tracePt t="26270" x="2581275" y="2344738"/>
          <p14:tracePt t="26278" x="2549525" y="2328863"/>
          <p14:tracePt t="26287" x="2517775" y="2328863"/>
          <p14:tracePt t="26287" x="2501900" y="2328863"/>
          <p14:tracePt t="26295" x="2486025" y="2328863"/>
          <p14:tracePt t="26303" x="2454275" y="2312988"/>
          <p14:tracePt t="26304" x="2438400" y="2312988"/>
          <p14:tracePt t="26312" x="2406650" y="2312988"/>
          <p14:tracePt t="26320" x="2343150" y="2312988"/>
          <p14:tracePt t="26328" x="2327275" y="2312988"/>
          <p14:tracePt t="26329" x="2311400" y="2297113"/>
          <p14:tracePt t="26336" x="2263775" y="2297113"/>
          <p14:tracePt t="26345" x="2232025" y="2297113"/>
          <p14:tracePt t="26353" x="2184400" y="2297113"/>
          <p14:tracePt t="26361" x="2168525" y="2297113"/>
          <p14:tracePt t="26370" x="2136775" y="2297113"/>
          <p14:tracePt t="26380" x="2122488" y="2297113"/>
          <p14:tracePt t="26405" x="2106613" y="2297113"/>
          <p14:tracePt t="26413" x="2090738" y="2297113"/>
          <p14:tracePt t="26442" x="2074863" y="2297113"/>
          <p14:tracePt t="27902" x="2058988" y="2297113"/>
          <p14:tracePt t="27911" x="2058988" y="2312988"/>
          <p14:tracePt t="27917" x="2074863" y="2328863"/>
          <p14:tracePt t="27921" x="2090738" y="2328863"/>
          <p14:tracePt t="27930" x="2106613" y="2344738"/>
          <p14:tracePt t="27937" x="2122488" y="2344738"/>
          <p14:tracePt t="27945" x="2152650" y="2344738"/>
          <p14:tracePt t="27953" x="2168525" y="2344738"/>
          <p14:tracePt t="27954" x="2200275" y="2344738"/>
          <p14:tracePt t="27961" x="2216150" y="2344738"/>
          <p14:tracePt t="27962" x="2247900" y="2344738"/>
          <p14:tracePt t="27970" x="2311400" y="2344738"/>
          <p14:tracePt t="27978" x="2374900" y="2344738"/>
          <p14:tracePt t="27987" x="2438400" y="2360613"/>
          <p14:tracePt t="27995" x="2517775" y="2376488"/>
          <p14:tracePt t="28003" x="2597150" y="2376488"/>
          <p14:tracePt t="28012" x="2660650" y="2392363"/>
          <p14:tracePt t="28020" x="2724150" y="2392363"/>
          <p14:tracePt t="28021" x="2754313" y="2392363"/>
          <p14:tracePt t="28028" x="2801938" y="2392363"/>
          <p14:tracePt t="28029" x="2817813" y="2392363"/>
          <p14:tracePt t="28037" x="2865438" y="2392363"/>
          <p14:tracePt t="28045" x="2913063" y="2392363"/>
          <p14:tracePt t="28053" x="2928938" y="2392363"/>
          <p14:tracePt t="28054" x="2944813" y="2406650"/>
          <p14:tracePt t="28061" x="2960688" y="2406650"/>
          <p14:tracePt t="28077" x="2976563" y="2406650"/>
          <p14:tracePt t="28089" x="2992438" y="2406650"/>
          <p14:tracePt t="28122" x="3008313" y="2406650"/>
          <p14:tracePt t="28149" x="3024188" y="2406650"/>
          <p14:tracePt t="28174" x="3040063" y="2406650"/>
          <p14:tracePt t="28178" x="3055938" y="2406650"/>
          <p14:tracePt t="28189" x="3071813" y="2406650"/>
          <p14:tracePt t="28197" x="3087688" y="2406650"/>
          <p14:tracePt t="28205" x="3103563" y="2406650"/>
          <p14:tracePt t="28213" x="3119438" y="2406650"/>
          <p14:tracePt t="28221" x="3135313" y="2406650"/>
          <p14:tracePt t="28238" x="3151188" y="2406650"/>
          <p14:tracePt t="28253" x="3167063" y="2406650"/>
          <p14:tracePt t="28265" x="3182938" y="2406650"/>
          <p14:tracePt t="28277" x="3198813" y="2406650"/>
          <p14:tracePt t="28289" x="3214688" y="2406650"/>
          <p14:tracePt t="28293" x="3230563" y="2406650"/>
          <p14:tracePt t="28297" x="3246438" y="2406650"/>
          <p14:tracePt t="28303" x="3262313" y="2406650"/>
          <p14:tracePt t="28312" x="3294063" y="2406650"/>
          <p14:tracePt t="28320" x="3309938" y="2406650"/>
          <p14:tracePt t="28321" x="3325813" y="2406650"/>
          <p14:tracePt t="28329" x="3355975" y="2406650"/>
          <p14:tracePt t="28337" x="3371850" y="2406650"/>
          <p14:tracePt t="28345" x="3403600" y="2406650"/>
          <p14:tracePt t="28357" x="3419475" y="2406650"/>
          <p14:tracePt t="28365" x="3435350" y="2406650"/>
          <p14:tracePt t="28373" x="3451225" y="2406650"/>
          <p14:tracePt t="28381" x="3467100" y="2406650"/>
          <p14:tracePt t="28393" x="3482975" y="2406650"/>
          <p14:tracePt t="28405" x="3498850" y="2422525"/>
          <p14:tracePt t="28425" x="3498850" y="2438400"/>
          <p14:tracePt t="28433" x="3514725" y="2438400"/>
          <p14:tracePt t="28447" x="3530600" y="2438400"/>
          <p14:tracePt t="29353" x="3546475" y="2438400"/>
          <p14:tracePt t="29357" x="3578225" y="2438400"/>
          <p14:tracePt t="29361" x="3625850" y="2438400"/>
          <p14:tracePt t="29370" x="3705225" y="2438400"/>
          <p14:tracePt t="29378" x="3784600" y="2454275"/>
          <p14:tracePt t="29386" x="3879850" y="2470150"/>
          <p14:tracePt t="29395" x="3959225" y="2486025"/>
          <p14:tracePt t="29403" x="4037013" y="2486025"/>
          <p14:tracePt t="29412" x="4132263" y="2486025"/>
          <p14:tracePt t="29413" x="4164013" y="2501900"/>
          <p14:tracePt t="29420" x="4195763" y="2501900"/>
          <p14:tracePt t="29429" x="4275138" y="2517775"/>
          <p14:tracePt t="29437" x="4306888" y="2517775"/>
          <p14:tracePt t="29445" x="4322763" y="2517775"/>
          <p14:tracePt t="29453" x="4354513" y="2517775"/>
          <p14:tracePt t="29461" x="4370388" y="2517775"/>
          <p14:tracePt t="29470" x="4386263" y="2517775"/>
          <p14:tracePt t="29478" x="4402138" y="2517775"/>
          <p14:tracePt t="29487" x="4418013" y="2517775"/>
          <p14:tracePt t="29495" x="4433888" y="2517775"/>
          <p14:tracePt t="29504" x="4449763" y="2517775"/>
          <p14:tracePt t="29505" x="4465638" y="2517775"/>
          <p14:tracePt t="29511" x="4481513" y="2517775"/>
          <p14:tracePt t="29520" x="4497388" y="2517775"/>
          <p14:tracePt t="29521" x="4529138" y="2517775"/>
          <p14:tracePt t="29528" x="4529138" y="2533650"/>
          <p14:tracePt t="29529" x="4545013" y="2533650"/>
          <p14:tracePt t="29538" x="4575175" y="2533650"/>
          <p14:tracePt t="29547" x="4591050" y="2549525"/>
          <p14:tracePt t="29550" x="4622800" y="2549525"/>
          <p14:tracePt t="29557" x="4638675" y="2549525"/>
          <p14:tracePt t="29561" x="4654550" y="2549525"/>
          <p14:tracePt t="29569" x="4686300" y="2549525"/>
          <p14:tracePt t="29578" x="4718050" y="2549525"/>
          <p14:tracePt t="29586" x="4749800" y="2565400"/>
          <p14:tracePt t="29595" x="4813300" y="2565400"/>
          <p14:tracePt t="29604" x="4876800" y="2565400"/>
          <p14:tracePt t="29611" x="4940300" y="2565400"/>
          <p14:tracePt t="29620" x="5003800" y="2565400"/>
          <p14:tracePt t="29628" x="5083175" y="2565400"/>
          <p14:tracePt t="29637" x="5146675" y="2565400"/>
          <p14:tracePt t="29638" x="5162550" y="2565400"/>
          <p14:tracePt t="29645" x="5192713" y="2565400"/>
          <p14:tracePt t="29646" x="5224463" y="2565400"/>
          <p14:tracePt t="29654" x="5240338" y="2565400"/>
          <p14:tracePt t="29654" x="5272088" y="2565400"/>
          <p14:tracePt t="29663" x="5319713" y="2565400"/>
          <p14:tracePt t="29670" x="5335588" y="2565400"/>
          <p14:tracePt t="29678" x="5383213" y="2565400"/>
          <p14:tracePt t="29687" x="5414963" y="2565400"/>
          <p14:tracePt t="29695" x="5446713" y="2565400"/>
          <p14:tracePt t="29703" x="5478463" y="2565400"/>
          <p14:tracePt t="29711" x="5526088" y="2565400"/>
          <p14:tracePt t="29720" x="5557838" y="2565400"/>
          <p14:tracePt t="29728" x="5573713" y="2565400"/>
          <p14:tracePt t="29742" x="5589588" y="2565400"/>
          <p14:tracePt t="29778" x="5605463" y="2565400"/>
          <p14:tracePt t="29782" x="5621338" y="2565400"/>
          <p14:tracePt t="29790" x="5637213" y="2565400"/>
          <p14:tracePt t="29795" x="5653088" y="2565400"/>
          <p14:tracePt t="29803" x="5684838" y="2565400"/>
          <p14:tracePt t="29811" x="5716588" y="2565400"/>
          <p14:tracePt t="29820" x="5764213" y="2565400"/>
          <p14:tracePt t="29829" x="5794375" y="2565400"/>
          <p14:tracePt t="29837" x="5826125" y="2565400"/>
          <p14:tracePt t="29845" x="5873750" y="2565400"/>
          <p14:tracePt t="29853" x="5905500" y="2565400"/>
          <p14:tracePt t="29854" x="5921375" y="2565400"/>
          <p14:tracePt t="29861" x="5937250" y="2565400"/>
          <p14:tracePt t="29862" x="5969000" y="2565400"/>
          <p14:tracePt t="29870" x="6000750" y="2565400"/>
          <p14:tracePt t="29870" x="6016625" y="2581275"/>
          <p14:tracePt t="29878" x="6064250" y="2581275"/>
          <p14:tracePt t="29887" x="6127750" y="2597150"/>
          <p14:tracePt t="29894" x="6159500" y="2597150"/>
          <p14:tracePt t="29903" x="6191250" y="2613025"/>
          <p14:tracePt t="29914" x="6207125" y="2613025"/>
          <p14:tracePt t="30055" x="6223000" y="2613025"/>
          <p14:tracePt t="30063" x="6238875" y="2613025"/>
          <p14:tracePt t="30072" x="6254750" y="2613025"/>
          <p14:tracePt t="30074" x="6270625" y="2613025"/>
          <p14:tracePt t="30082" x="6286500" y="2613025"/>
          <p14:tracePt t="30087" x="6302375" y="2613025"/>
          <p14:tracePt t="30095" x="6334125" y="2613025"/>
          <p14:tracePt t="30106" x="6350000" y="2613025"/>
          <p14:tracePt t="30111" x="6365875" y="2613025"/>
          <p14:tracePt t="30121" x="6381750" y="2613025"/>
          <p14:tracePt t="30134" x="6397625" y="2613025"/>
          <p14:tracePt t="30323" x="6411913" y="2613025"/>
          <p14:tracePt t="30330" x="6443663" y="2613025"/>
          <p14:tracePt t="30338" x="6459538" y="2613025"/>
          <p14:tracePt t="30346" x="6491288" y="2613025"/>
          <p14:tracePt t="30354" x="6507163" y="2613025"/>
          <p14:tracePt t="30362" x="6570663" y="2613025"/>
          <p14:tracePt t="30371" x="6602413" y="2597150"/>
          <p14:tracePt t="30372" x="6634163" y="2581275"/>
          <p14:tracePt t="30378" x="6665913" y="2581275"/>
          <p14:tracePt t="30379" x="6713538" y="2581275"/>
          <p14:tracePt t="30386" x="6745288" y="2581275"/>
          <p14:tracePt t="30387" x="6792913" y="2581275"/>
          <p14:tracePt t="30395" x="6888163" y="2581275"/>
          <p14:tracePt t="30403" x="6983413" y="2581275"/>
          <p14:tracePt t="30411" x="7061200" y="2581275"/>
          <p14:tracePt t="30421" x="7124700" y="2565400"/>
          <p14:tracePt t="30428" x="7156450" y="2549525"/>
          <p14:tracePt t="30436" x="7188200" y="2549525"/>
          <p14:tracePt t="30715" x="7204075" y="2549525"/>
          <p14:tracePt t="30726" x="7219950" y="2549525"/>
          <p14:tracePt t="30730" x="7235825" y="2533650"/>
          <p14:tracePt t="30742" x="7251700" y="2533650"/>
          <p14:tracePt t="30758" x="7267575" y="2533650"/>
          <p14:tracePt t="30770" x="7283450" y="2533650"/>
          <p14:tracePt t="30778" x="7299325" y="2533650"/>
          <p14:tracePt t="30987" x="7315200" y="2533650"/>
          <p14:tracePt t="30996" x="7331075" y="2533650"/>
          <p14:tracePt t="31000" x="7362825" y="2533650"/>
          <p14:tracePt t="31003" x="7378700" y="2517775"/>
          <p14:tracePt t="31011" x="7426325" y="2517775"/>
          <p14:tracePt t="31020" x="7458075" y="2517775"/>
          <p14:tracePt t="31028" x="7521575" y="2501900"/>
          <p14:tracePt t="31036" x="7569200" y="2501900"/>
          <p14:tracePt t="31045" x="7631113" y="2486025"/>
          <p14:tracePt t="31053" x="7662863" y="2486025"/>
          <p14:tracePt t="31062" x="7710488" y="2486025"/>
          <p14:tracePt t="31070" x="7758113" y="2486025"/>
          <p14:tracePt t="31079" x="7789863" y="2486025"/>
          <p14:tracePt t="31087" x="7805738" y="2486025"/>
          <p14:tracePt t="31098" x="7821613" y="2486025"/>
          <p14:tracePt t="33021" x="7853363" y="2486025"/>
          <p14:tracePt t="33025" x="7900988" y="2486025"/>
          <p14:tracePt t="33029" x="7948613" y="2486025"/>
          <p14:tracePt t="33037" x="8075613" y="2486025"/>
          <p14:tracePt t="33045" x="8202613" y="2486025"/>
          <p14:tracePt t="33053" x="8328025" y="2486025"/>
          <p14:tracePt t="33061" x="8470900" y="2501900"/>
          <p14:tracePt t="33070" x="8597900" y="2517775"/>
          <p14:tracePt t="33071" x="8677275" y="2517775"/>
          <p14:tracePt t="33080" x="8804275" y="2549525"/>
          <p14:tracePt t="33086" x="8850313" y="2549525"/>
          <p14:tracePt t="33087" x="8897938" y="2565400"/>
          <p14:tracePt t="33095" x="8945563" y="2565400"/>
          <p14:tracePt t="33103" x="9072563" y="2565400"/>
          <p14:tracePt t="33112" x="9167813" y="2581275"/>
          <p14:tracePt t="33120" x="9231313" y="2581275"/>
          <p14:tracePt t="33129" x="9310688" y="2581275"/>
          <p14:tracePt t="33137" x="9390063" y="2581275"/>
          <p14:tracePt t="33145" x="9451975" y="2581275"/>
          <p14:tracePt t="33153" x="9531350" y="2581275"/>
          <p14:tracePt t="33155" x="9563100" y="2581275"/>
          <p14:tracePt t="33161" x="9578975" y="2581275"/>
          <p14:tracePt t="33170" x="9642475" y="2565400"/>
          <p14:tracePt t="33171" x="9658350" y="2549525"/>
          <p14:tracePt t="33178" x="9690100" y="2549525"/>
          <p14:tracePt t="33179" x="9721850" y="2533650"/>
          <p14:tracePt t="33186" x="9737725" y="2517775"/>
          <p14:tracePt t="33187" x="9753600" y="2517775"/>
          <p14:tracePt t="33195" x="9785350" y="2486025"/>
          <p14:tracePt t="33196" x="9801225" y="2470150"/>
          <p14:tracePt t="33203" x="9832975" y="2454275"/>
          <p14:tracePt t="33211" x="9848850" y="2454275"/>
          <p14:tracePt t="33212" x="9864725" y="2438400"/>
          <p14:tracePt t="33220" x="9896475" y="2422525"/>
          <p14:tracePt t="33228" x="9912350" y="2406650"/>
          <p14:tracePt t="33237" x="9928225" y="2406650"/>
          <p14:tracePt t="33245" x="9944100" y="2392363"/>
          <p14:tracePt t="33253" x="9959975" y="2376488"/>
          <p14:tracePt t="33261" x="9991725" y="2376488"/>
          <p14:tracePt t="33270" x="10007600" y="2360613"/>
          <p14:tracePt t="33279" x="10069513" y="2344738"/>
          <p14:tracePt t="33286" x="10085388" y="2344738"/>
          <p14:tracePt t="33287" x="10101263" y="2328863"/>
          <p14:tracePt t="33295" x="10117138" y="2328863"/>
          <p14:tracePt t="33296" x="10133013" y="2312988"/>
          <p14:tracePt t="33303" x="10164763" y="2297113"/>
          <p14:tracePt t="33311" x="10180638" y="2281238"/>
          <p14:tracePt t="33320" x="10196513" y="2265363"/>
          <p14:tracePt t="33328" x="10228263" y="2265363"/>
          <p14:tracePt t="33337" x="10244138" y="2233613"/>
          <p14:tracePt t="33345" x="10260013" y="2217738"/>
          <p14:tracePt t="33354" x="10291763" y="2185988"/>
          <p14:tracePt t="33355" x="10323513" y="2185988"/>
          <p14:tracePt t="33361" x="10323513" y="2170113"/>
          <p14:tracePt t="33369" x="10339388" y="2138363"/>
          <p14:tracePt t="33371" x="10355263" y="2138363"/>
          <p14:tracePt t="33378" x="10355263" y="2106613"/>
          <p14:tracePt t="33379" x="10355263" y="2074863"/>
          <p14:tracePt t="33387" x="10371138" y="2027238"/>
          <p14:tracePt t="33395" x="10371138" y="1995488"/>
          <p14:tracePt t="33396" x="10371138" y="1963738"/>
          <p14:tracePt t="33403" x="10371138" y="1931988"/>
          <p14:tracePt t="33404" x="10371138" y="1916113"/>
          <p14:tracePt t="33411" x="10371138" y="1868488"/>
          <p14:tracePt t="33420" x="10339388" y="1836738"/>
          <p14:tracePt t="33428" x="10323513" y="1789113"/>
          <p14:tracePt t="33437" x="10307638" y="1741488"/>
          <p14:tracePt t="33445" x="10275888" y="1711325"/>
          <p14:tracePt t="33453" x="10244138" y="1663700"/>
          <p14:tracePt t="33461" x="10244138" y="1647825"/>
          <p14:tracePt t="33471" x="10228263" y="1616075"/>
          <p14:tracePt t="33471" x="10228263" y="1600200"/>
          <p14:tracePt t="33478" x="10228263" y="1584325"/>
          <p14:tracePt t="33487" x="10228263" y="1568450"/>
          <p14:tracePt t="33495" x="10228263" y="1552575"/>
          <p14:tracePt t="33512" x="10228263" y="1536700"/>
          <p14:tracePt t="33520" x="10228263" y="1520825"/>
          <p14:tracePt t="33531" x="10228263" y="1504950"/>
          <p14:tracePt t="33580" x="10244138" y="1504950"/>
          <p14:tracePt t="33636" x="10244138" y="1489075"/>
          <p14:tracePt t="33643" x="10260013" y="1489075"/>
          <p14:tracePt t="33655" x="10260013" y="1473200"/>
          <p14:tracePt t="33663" x="10275888" y="1473200"/>
          <p14:tracePt t="33672" x="10291763" y="1457325"/>
          <p14:tracePt t="33683" x="10291763" y="1441450"/>
          <p14:tracePt t="33696" x="10307638" y="1441450"/>
          <p14:tracePt t="33733" x="10307638" y="1425575"/>
          <p14:tracePt t="33802" x="10323513" y="1425575"/>
          <p14:tracePt t="33837" x="10339388" y="1425575"/>
          <p14:tracePt t="33841" x="10355263" y="1425575"/>
          <p14:tracePt t="33848" x="10371138" y="1425575"/>
          <p14:tracePt t="33853" x="10371138" y="1457325"/>
          <p14:tracePt t="33862" x="10402888" y="1504950"/>
          <p14:tracePt t="33870" x="10418763" y="1584325"/>
          <p14:tracePt t="33878" x="10450513" y="1663700"/>
          <p14:tracePt t="33886" x="10450513" y="1757363"/>
          <p14:tracePt t="33895" x="10450513" y="1836738"/>
          <p14:tracePt t="33903" x="10450513" y="1916113"/>
          <p14:tracePt t="33911" x="10450513" y="1979613"/>
          <p14:tracePt t="33912" x="10450513" y="2011363"/>
          <p14:tracePt t="33921" x="10450513" y="2043113"/>
          <p14:tracePt t="33929" x="10450513" y="2058988"/>
          <p14:tracePt t="33937" x="10450513" y="2074863"/>
          <p14:tracePt t="33945" x="10450513" y="2090738"/>
          <p14:tracePt t="33953" x="10434638" y="2106613"/>
          <p14:tracePt t="33961" x="10418763" y="2122488"/>
          <p14:tracePt t="33970" x="10371138" y="2138363"/>
          <p14:tracePt t="33978" x="10339388" y="2154238"/>
          <p14:tracePt t="33986" x="10307638" y="2154238"/>
          <p14:tracePt t="33995" x="10275888" y="2170113"/>
          <p14:tracePt t="34003" x="10260013" y="2170113"/>
          <p14:tracePt t="34004" x="10244138" y="2170113"/>
          <p14:tracePt t="34012" x="10228263" y="2170113"/>
          <p14:tracePt t="34020" x="10212388" y="2170113"/>
          <p14:tracePt t="34020" x="10196513" y="2170113"/>
          <p14:tracePt t="34032" x="10180638" y="2185988"/>
          <p14:tracePt t="34044" x="10164763" y="2185988"/>
        </p14:tracePtLst>
      </p14:laserTrace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97CB5C2-6CFF-EBF7-AF68-6B3891CBF2EA}"/>
              </a:ext>
            </a:extLst>
          </p:cNvPr>
          <p:cNvSpPr/>
          <p:nvPr/>
        </p:nvSpPr>
        <p:spPr>
          <a:xfrm>
            <a:off x="1671379" y="816000"/>
            <a:ext cx="8849242" cy="187222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5DDC2B-82B5-A7F7-34AD-EB804813B04C}"/>
              </a:ext>
            </a:extLst>
          </p:cNvPr>
          <p:cNvSpPr txBox="1"/>
          <p:nvPr/>
        </p:nvSpPr>
        <p:spPr>
          <a:xfrm>
            <a:off x="3126000" y="180001"/>
            <a:ext cx="594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高血圧ゼロを広げ社会保険制度を守る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907324-73C7-B843-6960-F575A534F5FF}"/>
              </a:ext>
            </a:extLst>
          </p:cNvPr>
          <p:cNvSpPr txBox="1"/>
          <p:nvPr/>
        </p:nvSpPr>
        <p:spPr>
          <a:xfrm>
            <a:off x="1868807" y="1337919"/>
            <a:ext cx="8651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介護保険料の増加、税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（国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25%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、都道府県、市町村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12.5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％の財源）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の増加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24F6B6-72EB-F225-42F7-97259C88FF8B}"/>
              </a:ext>
            </a:extLst>
          </p:cNvPr>
          <p:cNvSpPr txBox="1"/>
          <p:nvPr/>
        </p:nvSpPr>
        <p:spPr>
          <a:xfrm>
            <a:off x="1870718" y="1735602"/>
            <a:ext cx="8454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介護報酬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（事業所への支払い単価）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の減、利用者負担の増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118CEE-8BB0-9065-2099-A8FCEC9A39B7}"/>
              </a:ext>
            </a:extLst>
          </p:cNvPr>
          <p:cNvSpPr txBox="1"/>
          <p:nvPr/>
        </p:nvSpPr>
        <p:spPr>
          <a:xfrm>
            <a:off x="1868809" y="2154067"/>
            <a:ext cx="8454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予防による介護利用者数の抑制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9236C1-0521-3253-D68B-55A827B5F19B}"/>
              </a:ext>
            </a:extLst>
          </p:cNvPr>
          <p:cNvSpPr txBox="1"/>
          <p:nvPr/>
        </p:nvSpPr>
        <p:spPr>
          <a:xfrm>
            <a:off x="1671379" y="906241"/>
            <a:ext cx="7964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介護保険制度をはじめとした社会保険制度の維持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05732FC-C611-0F4E-4EFA-80E6B5892378}"/>
              </a:ext>
            </a:extLst>
          </p:cNvPr>
          <p:cNvSpPr txBox="1"/>
          <p:nvPr/>
        </p:nvSpPr>
        <p:spPr>
          <a:xfrm>
            <a:off x="4869012" y="2754994"/>
            <a:ext cx="245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介護認定率比較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17" name="オブジェクト 16">
            <a:extLst>
              <a:ext uri="{FF2B5EF4-FFF2-40B4-BE49-F238E27FC236}">
                <a16:creationId xmlns:a16="http://schemas.microsoft.com/office/drawing/2014/main" id="{39E620C1-B494-4E96-EB09-1B3EE9E067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711696"/>
              </p:ext>
            </p:extLst>
          </p:nvPr>
        </p:nvGraphicFramePr>
        <p:xfrm>
          <a:off x="4710620" y="3456000"/>
          <a:ext cx="2770759" cy="182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308966" imgH="1524173" progId="Excel.Sheet.12">
                  <p:embed/>
                </p:oleObj>
              </mc:Choice>
              <mc:Fallback>
                <p:oleObj name="Worksheet" r:id="rId2" imgW="2308966" imgH="1524173" progId="Excel.Sheet.12">
                  <p:embed/>
                  <p:pic>
                    <p:nvPicPr>
                      <p:cNvPr id="17" name="オブジェクト 16">
                        <a:extLst>
                          <a:ext uri="{FF2B5EF4-FFF2-40B4-BE49-F238E27FC236}">
                            <a16:creationId xmlns:a16="http://schemas.microsoft.com/office/drawing/2014/main" id="{39E620C1-B494-4E96-EB09-1B3EE9E067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0620" y="3456000"/>
                        <a:ext cx="2770759" cy="1829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>
            <a:extLst>
              <a:ext uri="{FF2B5EF4-FFF2-40B4-BE49-F238E27FC236}">
                <a16:creationId xmlns:a16="http://schemas.microsoft.com/office/drawing/2014/main" id="{6BC29AD2-D540-D83E-260A-2C4427856A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357661"/>
              </p:ext>
            </p:extLst>
          </p:nvPr>
        </p:nvGraphicFramePr>
        <p:xfrm>
          <a:off x="7680621" y="3456000"/>
          <a:ext cx="2770759" cy="182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308966" imgH="1524173" progId="Excel.Sheet.12">
                  <p:embed/>
                </p:oleObj>
              </mc:Choice>
              <mc:Fallback>
                <p:oleObj name="Worksheet" r:id="rId4" imgW="2308966" imgH="1524173" progId="Excel.Sheet.12">
                  <p:embed/>
                  <p:pic>
                    <p:nvPicPr>
                      <p:cNvPr id="18" name="オブジェクト 17">
                        <a:extLst>
                          <a:ext uri="{FF2B5EF4-FFF2-40B4-BE49-F238E27FC236}">
                            <a16:creationId xmlns:a16="http://schemas.microsoft.com/office/drawing/2014/main" id="{6BC29AD2-D540-D83E-260A-2C4427856A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80621" y="3456000"/>
                        <a:ext cx="2770759" cy="1829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5A71E4-0C9C-45C7-D0A5-7FAA2FBFBAFE}"/>
              </a:ext>
            </a:extLst>
          </p:cNvPr>
          <p:cNvSpPr txBox="1"/>
          <p:nvPr/>
        </p:nvSpPr>
        <p:spPr>
          <a:xfrm>
            <a:off x="1740621" y="3121071"/>
            <a:ext cx="2770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2013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ADCFE4E-3F5D-BA5F-0CA5-A3EE0A80302F}"/>
              </a:ext>
            </a:extLst>
          </p:cNvPr>
          <p:cNvSpPr txBox="1"/>
          <p:nvPr/>
        </p:nvSpPr>
        <p:spPr>
          <a:xfrm>
            <a:off x="4710618" y="3121071"/>
            <a:ext cx="2770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2018</a:t>
            </a:r>
          </a:p>
        </p:txBody>
      </p:sp>
      <p:graphicFrame>
        <p:nvGraphicFramePr>
          <p:cNvPr id="21" name="オブジェクト 20">
            <a:extLst>
              <a:ext uri="{FF2B5EF4-FFF2-40B4-BE49-F238E27FC236}">
                <a16:creationId xmlns:a16="http://schemas.microsoft.com/office/drawing/2014/main" id="{F7309C3B-913F-FAFE-9366-AE77B5EFC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76370"/>
              </p:ext>
            </p:extLst>
          </p:nvPr>
        </p:nvGraphicFramePr>
        <p:xfrm>
          <a:off x="1739755" y="3456001"/>
          <a:ext cx="2770759" cy="125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308966" imgH="1043971" progId="Excel.Sheet.12">
                  <p:embed/>
                </p:oleObj>
              </mc:Choice>
              <mc:Fallback>
                <p:oleObj name="Worksheet" r:id="rId6" imgW="2308966" imgH="1043971" progId="Excel.Sheet.12">
                  <p:embed/>
                  <p:pic>
                    <p:nvPicPr>
                      <p:cNvPr id="21" name="オブジェクト 20">
                        <a:extLst>
                          <a:ext uri="{FF2B5EF4-FFF2-40B4-BE49-F238E27FC236}">
                            <a16:creationId xmlns:a16="http://schemas.microsoft.com/office/drawing/2014/main" id="{F7309C3B-913F-FAFE-9366-AE77B5EFC0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9755" y="3456001"/>
                        <a:ext cx="2770759" cy="1252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3B9F23D-733F-4457-B936-A7966B2CC9A0}"/>
              </a:ext>
            </a:extLst>
          </p:cNvPr>
          <p:cNvSpPr/>
          <p:nvPr/>
        </p:nvSpPr>
        <p:spPr>
          <a:xfrm>
            <a:off x="1739756" y="4068777"/>
            <a:ext cx="8711623" cy="3041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4674384-987F-D37B-7473-D0353A3A810A}"/>
              </a:ext>
            </a:extLst>
          </p:cNvPr>
          <p:cNvSpPr txBox="1"/>
          <p:nvPr/>
        </p:nvSpPr>
        <p:spPr>
          <a:xfrm>
            <a:off x="7680622" y="3121071"/>
            <a:ext cx="2770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2022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31003A2-21A3-7509-5648-E63193AD6E8C}"/>
              </a:ext>
            </a:extLst>
          </p:cNvPr>
          <p:cNvSpPr txBox="1"/>
          <p:nvPr/>
        </p:nvSpPr>
        <p:spPr>
          <a:xfrm>
            <a:off x="3171788" y="3165353"/>
            <a:ext cx="167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sz="1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高血圧対策前年</a:t>
            </a:r>
            <a:endParaRPr lang="en-US" altLang="ja-JP" sz="14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7C1AD98-A042-DEDC-255E-73DE0B6B2FBB}"/>
              </a:ext>
            </a:extLst>
          </p:cNvPr>
          <p:cNvSpPr txBox="1"/>
          <p:nvPr/>
        </p:nvSpPr>
        <p:spPr>
          <a:xfrm>
            <a:off x="5584102" y="3165353"/>
            <a:ext cx="2770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sz="1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ゼロのまち前年</a:t>
            </a:r>
            <a:endParaRPr lang="en-US" altLang="ja-JP" sz="14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8BA6396-34B6-A323-E8EA-5DD87C9F44FE}"/>
              </a:ext>
            </a:extLst>
          </p:cNvPr>
          <p:cNvSpPr txBox="1"/>
          <p:nvPr/>
        </p:nvSpPr>
        <p:spPr>
          <a:xfrm>
            <a:off x="4477218" y="5275632"/>
            <a:ext cx="323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前期高齢者介護認定率推移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F2ACAA2-A2D3-7DA5-E7A7-42664C05A988}"/>
              </a:ext>
            </a:extLst>
          </p:cNvPr>
          <p:cNvSpPr txBox="1"/>
          <p:nvPr/>
        </p:nvSpPr>
        <p:spPr>
          <a:xfrm>
            <a:off x="3638382" y="5557993"/>
            <a:ext cx="491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増毛町　</a:t>
            </a:r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5.2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⇒　</a:t>
            </a:r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4.0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⇒　</a:t>
            </a:r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3.6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endParaRPr lang="en-US" altLang="ja-JP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北海道　</a:t>
            </a:r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4.9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⇒　</a:t>
            </a:r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4.8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⇒　</a:t>
            </a:r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4.8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endParaRPr lang="en-US" altLang="ja-JP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457189">
              <a:defRPr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 　国　</a:t>
            </a:r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4.4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⇒　</a:t>
            </a:r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4.2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⇒　</a:t>
            </a:r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4.3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endParaRPr lang="en-US" altLang="ja-JP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97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68"/>
    </mc:Choice>
    <mc:Fallback xmlns="">
      <p:transition spd="slow" advTm="55168"/>
    </mc:Fallback>
  </mc:AlternateContent>
  <p:extLst>
    <p:ext uri="{3A86A75C-4F4B-4683-9AE1-C65F6400EC91}">
      <p14:laserTraceLst xmlns:p14="http://schemas.microsoft.com/office/powerpoint/2010/main">
        <p14:tracePtLst>
          <p14:tracePt t="2493" x="10148888" y="2201863"/>
          <p14:tracePt t="2494" x="10148888" y="2233613"/>
          <p14:tracePt t="2503" x="10133013" y="2249488"/>
          <p14:tracePt t="2503" x="10117138" y="2281238"/>
          <p14:tracePt t="2506" x="10117138" y="2297113"/>
          <p14:tracePt t="2511" x="10101263" y="2312988"/>
          <p14:tracePt t="2519" x="10085388" y="2344738"/>
          <p14:tracePt t="2526" x="10069513" y="2376488"/>
          <p14:tracePt t="2534" x="10055225" y="2422525"/>
          <p14:tracePt t="2542" x="10023475" y="2454275"/>
          <p14:tracePt t="2550" x="10007600" y="2486025"/>
          <p14:tracePt t="2558" x="9975850" y="2501900"/>
          <p14:tracePt t="2567" x="9944100" y="2533650"/>
          <p14:tracePt t="2576" x="9928225" y="2549525"/>
          <p14:tracePt t="2584" x="9912350" y="2565400"/>
          <p14:tracePt t="2593" x="9880600" y="2581275"/>
          <p14:tracePt t="2594" x="9848850" y="2581275"/>
          <p14:tracePt t="2601" x="9832975" y="2597150"/>
          <p14:tracePt t="2602" x="9817100" y="2613025"/>
          <p14:tracePt t="2609" x="9785350" y="2613025"/>
          <p14:tracePt t="2609" x="9753600" y="2613025"/>
          <p14:tracePt t="2617" x="9721850" y="2613025"/>
          <p14:tracePt t="2626" x="9626600" y="2613025"/>
          <p14:tracePt t="2634" x="9531350" y="2628900"/>
          <p14:tracePt t="2642" x="9451975" y="2628900"/>
          <p14:tracePt t="2650" x="9358313" y="2628900"/>
          <p14:tracePt t="2659" x="9247188" y="2628900"/>
          <p14:tracePt t="2667" x="9120188" y="2628900"/>
          <p14:tracePt t="2676" x="8977313" y="2628900"/>
          <p14:tracePt t="2683" x="8804275" y="2628900"/>
          <p14:tracePt t="2692" x="8597900" y="2628900"/>
          <p14:tracePt t="2701" x="8391525" y="2613025"/>
          <p14:tracePt t="2701" x="8296275" y="2597150"/>
          <p14:tracePt t="2709" x="8202613" y="2597150"/>
          <p14:tracePt t="2710" x="8091488" y="2581275"/>
          <p14:tracePt t="2717" x="7980363" y="2565400"/>
          <p14:tracePt t="2717" x="7885113" y="2565400"/>
          <p14:tracePt t="2726" x="7710488" y="2549525"/>
          <p14:tracePt t="2734" x="7600950" y="2533650"/>
          <p14:tracePt t="2742" x="7505700" y="2533650"/>
          <p14:tracePt t="2750" x="7426325" y="2533650"/>
          <p14:tracePt t="2759" x="7362825" y="2533650"/>
          <p14:tracePt t="2768" x="7315200" y="2533650"/>
          <p14:tracePt t="2776" x="7267575" y="2533650"/>
          <p14:tracePt t="2784" x="7204075" y="2533650"/>
          <p14:tracePt t="2792" x="7156450" y="2533650"/>
          <p14:tracePt t="2801" x="7092950" y="2533650"/>
          <p14:tracePt t="2801" x="7061200" y="2533650"/>
          <p14:tracePt t="2809" x="7045325" y="2533650"/>
          <p14:tracePt t="2809" x="7029450" y="2533650"/>
          <p14:tracePt t="2818" x="6983413" y="2517775"/>
          <p14:tracePt t="2826" x="6967538" y="2517775"/>
          <p14:tracePt t="2834" x="6951663" y="2517775"/>
          <p14:tracePt t="2874" x="6935788" y="2517775"/>
          <p14:tracePt t="2886" x="6904038" y="2517775"/>
          <p14:tracePt t="2889" x="6904038" y="2501900"/>
          <p14:tracePt t="2893" x="6888163" y="2501900"/>
          <p14:tracePt t="2901" x="6872288" y="2501900"/>
          <p14:tracePt t="2902" x="6856413" y="2501900"/>
          <p14:tracePt t="2909" x="6840538" y="2501900"/>
          <p14:tracePt t="2910" x="6824663" y="2501900"/>
          <p14:tracePt t="2918" x="6792913" y="2501900"/>
          <p14:tracePt t="2926" x="6745288" y="2486025"/>
          <p14:tracePt t="2934" x="6729413" y="2486025"/>
          <p14:tracePt t="2943" x="6697663" y="2486025"/>
          <p14:tracePt t="2950" x="6650038" y="2486025"/>
          <p14:tracePt t="2959" x="6618288" y="2486025"/>
          <p14:tracePt t="2967" x="6554788" y="2486025"/>
          <p14:tracePt t="2976" x="6507163" y="2470150"/>
          <p14:tracePt t="2984" x="6459538" y="2470150"/>
          <p14:tracePt t="2992" x="6427788" y="2470150"/>
          <p14:tracePt t="2993" x="6411913" y="2470150"/>
          <p14:tracePt t="3001" x="6397625" y="2470150"/>
          <p14:tracePt t="3009" x="6381750" y="2470150"/>
          <p14:tracePt t="3017" x="6365875" y="2470150"/>
          <p14:tracePt t="3026" x="6350000" y="2470150"/>
          <p14:tracePt t="3118" x="6334125" y="2470150"/>
          <p14:tracePt t="3171" x="6318250" y="2470150"/>
          <p14:tracePt t="3183" x="6318250" y="2486025"/>
          <p14:tracePt t="3255" x="6334125" y="2501900"/>
          <p14:tracePt t="3261" x="6365875" y="2501900"/>
          <p14:tracePt t="3268" x="6381750" y="2501900"/>
          <p14:tracePt t="3276" x="6411913" y="2517775"/>
          <p14:tracePt t="3284" x="6443663" y="2517775"/>
          <p14:tracePt t="3292" x="6459538" y="2517775"/>
          <p14:tracePt t="3301" x="6475413" y="2517775"/>
          <p14:tracePt t="3308" x="6491288" y="2517775"/>
          <p14:tracePt t="3343" x="6507163" y="2517775"/>
          <p14:tracePt t="3352" x="6507163" y="2533650"/>
          <p14:tracePt t="3354" x="6523038" y="2533650"/>
          <p14:tracePt t="3360" x="6523038" y="2549525"/>
          <p14:tracePt t="3367" x="6538913" y="2549525"/>
          <p14:tracePt t="3368" x="6570663" y="2549525"/>
          <p14:tracePt t="3375" x="6586538" y="2565400"/>
          <p14:tracePt t="3376" x="6618288" y="2581275"/>
          <p14:tracePt t="3383" x="6665913" y="2597150"/>
          <p14:tracePt t="3392" x="6729413" y="2613025"/>
          <p14:tracePt t="3400" x="6761163" y="2644775"/>
          <p14:tracePt t="3408" x="6792913" y="2644775"/>
          <p14:tracePt t="3417" x="6808788" y="2660650"/>
          <p14:tracePt t="3419" x="6824663" y="2660650"/>
          <p14:tracePt t="3427" x="6824663" y="2676525"/>
          <p14:tracePt t="3435" x="6840538" y="2676525"/>
          <p14:tracePt t="3476" x="6856413" y="2676525"/>
          <p14:tracePt t="3499" x="6872288" y="2676525"/>
          <p14:tracePt t="3524" x="6888163" y="2676525"/>
          <p14:tracePt t="3544" x="6904038" y="2676525"/>
          <p14:tracePt t="3551" x="6919913" y="2676525"/>
          <p14:tracePt t="3579" x="6935788" y="2676525"/>
          <p14:tracePt t="3608" x="6951663" y="2676525"/>
          <p14:tracePt t="3635" x="6967538" y="2676525"/>
          <p14:tracePt t="3642" x="6983413" y="2676525"/>
          <p14:tracePt t="3668" x="6999288" y="2676525"/>
          <p14:tracePt t="8113" x="6983413" y="2676525"/>
          <p14:tracePt t="8117" x="6967538" y="2676525"/>
          <p14:tracePt t="8121" x="6951663" y="2692400"/>
          <p14:tracePt t="8133" x="6919913" y="2692400"/>
          <p14:tracePt t="8142" x="6904038" y="2692400"/>
          <p14:tracePt t="8178" x="6888163" y="2692400"/>
          <p14:tracePt t="8321" x="6872288" y="2692400"/>
          <p14:tracePt t="8329" x="6856413" y="2692400"/>
          <p14:tracePt t="8333" x="6840538" y="2692400"/>
          <p14:tracePt t="8342" x="6777038" y="2692400"/>
          <p14:tracePt t="8350" x="6697663" y="2692400"/>
          <p14:tracePt t="8358" x="6586538" y="2692400"/>
          <p14:tracePt t="8367" x="6443663" y="2692400"/>
          <p14:tracePt t="8375" x="6254750" y="2692400"/>
          <p14:tracePt t="8376" x="6143625" y="2692400"/>
          <p14:tracePt t="8383" x="6032500" y="2692400"/>
          <p14:tracePt t="8384" x="5921375" y="2692400"/>
          <p14:tracePt t="8391" x="5780088" y="2692400"/>
          <p14:tracePt t="8392" x="5637213" y="2692400"/>
          <p14:tracePt t="8400" x="5478463" y="2692400"/>
          <p14:tracePt t="8401" x="5335588" y="2692400"/>
          <p14:tracePt t="8408" x="5019675" y="2692400"/>
          <p14:tracePt t="8417" x="4876800" y="2692400"/>
          <p14:tracePt t="8417" x="4733925" y="2692400"/>
          <p14:tracePt t="8424" x="4575175" y="2692400"/>
          <p14:tracePt t="8426" x="4433888" y="2692400"/>
          <p14:tracePt t="8433" x="4132263" y="2692400"/>
          <p14:tracePt t="8441" x="3848100" y="2692400"/>
          <p14:tracePt t="8450" x="3562350" y="2692400"/>
          <p14:tracePt t="8458" x="3325813" y="2692400"/>
          <p14:tracePt t="8466" x="3135313" y="2692400"/>
          <p14:tracePt t="8475" x="2992438" y="2692400"/>
          <p14:tracePt t="8476" x="2928938" y="2692400"/>
          <p14:tracePt t="8483" x="2865438" y="2692400"/>
          <p14:tracePt t="8491" x="2740025" y="2692400"/>
          <p14:tracePt t="8492" x="2692400" y="2692400"/>
          <p14:tracePt t="8501" x="2613025" y="2692400"/>
          <p14:tracePt t="8508" x="2533650" y="2692400"/>
          <p14:tracePt t="8516" x="2501900" y="2692400"/>
          <p14:tracePt t="8517" x="2470150" y="2692400"/>
          <p14:tracePt t="8525" x="2406650" y="2692400"/>
          <p14:tracePt t="8533" x="2343150" y="2692400"/>
          <p14:tracePt t="8542" x="2295525" y="2692400"/>
          <p14:tracePt t="8550" x="2232025" y="2692400"/>
          <p14:tracePt t="8558" x="2216150" y="2692400"/>
          <p14:tracePt t="8566" x="2184400" y="2692400"/>
          <p14:tracePt t="8575" x="2168525" y="2692400"/>
          <p14:tracePt t="8583" x="2152650" y="2692400"/>
          <p14:tracePt t="8593" x="2136775" y="2692400"/>
          <p14:tracePt t="8694" x="2122488" y="2692400"/>
          <p14:tracePt t="8713" x="2106613" y="2692400"/>
          <p14:tracePt t="8729" x="2090738" y="2692400"/>
          <p14:tracePt t="8958" x="2074863" y="2692400"/>
          <p14:tracePt t="8973" x="2058988" y="2692400"/>
          <p14:tracePt t="8990" x="2043113" y="2692400"/>
          <p14:tracePt t="8996" x="2011363" y="2676525"/>
          <p14:tracePt t="9001" x="2011363" y="2628900"/>
          <p14:tracePt t="9009" x="1963738" y="2581275"/>
          <p14:tracePt t="9017" x="1963738" y="2565400"/>
          <p14:tracePt t="9018" x="1947863" y="2549525"/>
          <p14:tracePt t="9025" x="1931988" y="2517775"/>
          <p14:tracePt t="9033" x="1931988" y="2501900"/>
          <p14:tracePt t="9034" x="1931988" y="2470150"/>
          <p14:tracePt t="9081" x="1916113" y="2470150"/>
          <p14:tracePt t="9129" x="1931988" y="2470150"/>
          <p14:tracePt t="9133" x="1931988" y="2486025"/>
          <p14:tracePt t="9136" x="1931988" y="2517775"/>
          <p14:tracePt t="9150" x="1947863" y="2565400"/>
          <p14:tracePt t="9159" x="1947863" y="2597150"/>
          <p14:tracePt t="9167" x="1947863" y="2613025"/>
          <p14:tracePt t="9176" x="1931988" y="2628900"/>
          <p14:tracePt t="9184" x="1916113" y="2628900"/>
          <p14:tracePt t="9192" x="1916113" y="2644775"/>
          <p14:tracePt t="9192" x="1900238" y="2644775"/>
          <p14:tracePt t="9200" x="1868488" y="2660650"/>
          <p14:tracePt t="9209" x="1852613" y="2676525"/>
          <p14:tracePt t="9216" x="1836738" y="2676525"/>
          <p14:tracePt t="9224" x="1820863" y="2692400"/>
          <p14:tracePt t="9225" x="1804988" y="2692400"/>
          <p14:tracePt t="9233" x="1789113" y="2724150"/>
          <p14:tracePt t="9241" x="1757363" y="2755900"/>
          <p14:tracePt t="9249" x="1725613" y="2771775"/>
          <p14:tracePt t="9258" x="1693863" y="2787650"/>
          <p14:tracePt t="9266" x="1677988" y="2787650"/>
          <p14:tracePt t="9275" x="1662113" y="2803525"/>
          <p14:tracePt t="9276" x="1646238" y="2803525"/>
          <p14:tracePt t="9283" x="1630363" y="2803525"/>
          <p14:tracePt t="9291" x="1614488" y="2803525"/>
          <p14:tracePt t="9301" x="1566863" y="2803525"/>
          <p14:tracePt t="9309" x="1535113" y="2803525"/>
          <p14:tracePt t="9316" x="1504950" y="2803525"/>
          <p14:tracePt t="9325" x="1489075" y="2803525"/>
          <p14:tracePt t="9326" x="1457325" y="2803525"/>
          <p14:tracePt t="9333" x="1425575" y="2803525"/>
          <p14:tracePt t="9342" x="1393825" y="2819400"/>
          <p14:tracePt t="9350" x="1377950" y="2819400"/>
          <p14:tracePt t="9358" x="1362075" y="2835275"/>
          <p14:tracePt t="9366" x="1346200" y="2835275"/>
          <p14:tracePt t="9375" x="1330325" y="2851150"/>
          <p14:tracePt t="9394" x="1314450" y="2851150"/>
          <p14:tracePt t="9405" x="1314450" y="2867025"/>
          <p14:tracePt t="10010" x="1298575" y="2867025"/>
          <p14:tracePt t="10014" x="1282700" y="2882900"/>
          <p14:tracePt t="10017" x="1266825" y="2882900"/>
          <p14:tracePt t="10026" x="1219200" y="2882900"/>
          <p14:tracePt t="10034" x="1171575" y="2914650"/>
          <p14:tracePt t="10041" x="1155700" y="2914650"/>
          <p14:tracePt t="10042" x="1123950" y="2914650"/>
          <p14:tracePt t="10049" x="1092200" y="2930525"/>
          <p14:tracePt t="10050" x="1060450" y="2930525"/>
          <p14:tracePt t="10058" x="1012825" y="2962275"/>
          <p14:tracePt t="10066" x="965200" y="2994025"/>
          <p14:tracePt t="10075" x="903288" y="3025775"/>
          <p14:tracePt t="10083" x="871538" y="3041650"/>
          <p14:tracePt t="10092" x="823913" y="3087688"/>
          <p14:tracePt t="10100" x="744538" y="3119438"/>
          <p14:tracePt t="10101" x="712788" y="3151188"/>
          <p14:tracePt t="10108" x="681038" y="3151188"/>
          <p14:tracePt t="10109" x="649288" y="3182938"/>
          <p14:tracePt t="10117" x="617538" y="3198813"/>
          <p14:tracePt t="10117" x="585788" y="3214688"/>
          <p14:tracePt t="10125" x="569913" y="3246438"/>
          <p14:tracePt t="10126" x="522288" y="3246438"/>
          <p14:tracePt t="10133" x="458788" y="3294063"/>
          <p14:tracePt t="10141" x="427038" y="3325813"/>
          <p14:tracePt t="10142" x="395288" y="3341688"/>
          <p14:tracePt t="10149" x="363538" y="3373438"/>
          <p14:tracePt t="10150" x="331788" y="3389313"/>
          <p14:tracePt t="10157" x="285750" y="3421063"/>
          <p14:tracePt t="10166" x="238125" y="3452813"/>
          <p14:tracePt t="10175" x="190500" y="3484563"/>
          <p14:tracePt t="10183" x="174625" y="3500438"/>
          <p14:tracePt t="10191" x="158750" y="3516313"/>
          <p14:tracePt t="10200" x="158750" y="3532188"/>
          <p14:tracePt t="10208" x="142875" y="3532188"/>
          <p14:tracePt t="10209" x="127000" y="3532188"/>
          <p14:tracePt t="10218" x="127000" y="3548063"/>
          <p14:tracePt t="10238" x="111125" y="3548063"/>
          <p14:tracePt t="10344" x="95250" y="3548063"/>
          <p14:tracePt t="10387" x="79375" y="3548063"/>
          <p14:tracePt t="10398" x="63500" y="3548063"/>
          <p14:tracePt t="10423" x="47625" y="3532188"/>
          <p14:tracePt t="10434" x="31750" y="3532188"/>
          <p14:tracePt t="10446" x="15875" y="3532188"/>
          <p14:tracePt t="10450" x="0" y="3532188"/>
          <p14:tracePt t="10746" x="111125" y="3975100"/>
          <p14:tracePt t="10749" x="190500" y="3990975"/>
          <p14:tracePt t="10753" x="269875" y="4022725"/>
          <p14:tracePt t="10758" x="363538" y="4038600"/>
          <p14:tracePt t="10766" x="522288" y="4086225"/>
          <p14:tracePt t="10774" x="665163" y="4117975"/>
          <p14:tracePt t="10783" x="776288" y="4117975"/>
          <p14:tracePt t="10791" x="871538" y="4117975"/>
          <p14:tracePt t="10800" x="933450" y="4133850"/>
          <p14:tracePt t="10808" x="965200" y="4133850"/>
          <p14:tracePt t="10816" x="981075" y="4133850"/>
          <p14:tracePt t="10919" x="996950" y="4133850"/>
          <p14:tracePt t="10934" x="1012825" y="4133850"/>
          <p14:tracePt t="10946" x="1028700" y="4133850"/>
          <p14:tracePt t="10994" x="1044575" y="4133850"/>
          <p14:tracePt t="11006" x="1060450" y="4133850"/>
          <p14:tracePt t="11014" x="1092200" y="4133850"/>
          <p14:tracePt t="11026" x="1108075" y="4133850"/>
          <p14:tracePt t="11029" x="1108075" y="4149725"/>
          <p14:tracePt t="11033" x="1123950" y="4165600"/>
          <p14:tracePt t="11041" x="1139825" y="4181475"/>
          <p14:tracePt t="11050" x="1155700" y="4213225"/>
          <p14:tracePt t="11058" x="1187450" y="4260850"/>
          <p14:tracePt t="11066" x="1219200" y="4292600"/>
          <p14:tracePt t="11075" x="1219200" y="4324350"/>
          <p14:tracePt t="11083" x="1235075" y="4356100"/>
          <p14:tracePt t="11093" x="1235075" y="4371975"/>
          <p14:tracePt t="11100" x="1235075" y="4387850"/>
          <p14:tracePt t="11109" x="1250950" y="4403725"/>
          <p14:tracePt t="11116" x="1250950" y="4419600"/>
          <p14:tracePt t="11117" x="1250950" y="4435475"/>
          <p14:tracePt t="11125" x="1250950" y="4451350"/>
          <p14:tracePt t="11125" x="1250950" y="4465638"/>
          <p14:tracePt t="11133" x="1250950" y="4481513"/>
          <p14:tracePt t="11141" x="1250950" y="4497388"/>
          <p14:tracePt t="11142" x="1250950" y="4513263"/>
          <p14:tracePt t="11149" x="1250950" y="4529138"/>
          <p14:tracePt t="11150" x="1250950" y="4545013"/>
          <p14:tracePt t="11158" x="1250950" y="4592638"/>
          <p14:tracePt t="11167" x="1250950" y="4624388"/>
          <p14:tracePt t="11174" x="1250950" y="4687888"/>
          <p14:tracePt t="11183" x="1250950" y="4751388"/>
          <p14:tracePt t="11191" x="1250950" y="4814888"/>
          <p14:tracePt t="11199" x="1282700" y="4910138"/>
          <p14:tracePt t="11208" x="1330325" y="4973638"/>
          <p14:tracePt t="11216" x="1409700" y="5053013"/>
          <p14:tracePt t="11217" x="1441450" y="5068888"/>
          <p14:tracePt t="11225" x="1473200" y="5100638"/>
          <p14:tracePt t="11225" x="1489075" y="5116513"/>
          <p14:tracePt t="11233" x="1504950" y="5132388"/>
          <p14:tracePt t="11241" x="1520825" y="5132388"/>
          <p14:tracePt t="11249" x="1582738" y="5132388"/>
          <p14:tracePt t="11258" x="1709738" y="5146675"/>
          <p14:tracePt t="11266" x="1884363" y="5162550"/>
          <p14:tracePt t="11274" x="2090738" y="5194300"/>
          <p14:tracePt t="11283" x="2247900" y="5210175"/>
          <p14:tracePt t="11291" x="2406650" y="5241925"/>
          <p14:tracePt t="11300" x="2533650" y="5257800"/>
          <p14:tracePt t="11308" x="2644775" y="5257800"/>
          <p14:tracePt t="11316" x="2708275" y="5257800"/>
          <p14:tracePt t="11324" x="2740025" y="5257800"/>
          <p14:tracePt t="11325" x="2754313" y="5257800"/>
          <p14:tracePt t="11333" x="2770188" y="5257800"/>
          <p14:tracePt t="11556" x="2786063" y="5257800"/>
          <p14:tracePt t="11566" x="2801938" y="5257800"/>
          <p14:tracePt t="11570" x="2817813" y="5257800"/>
          <p14:tracePt t="11575" x="2833688" y="5257800"/>
          <p14:tracePt t="11583" x="2913063" y="5289550"/>
          <p14:tracePt t="11591" x="3040063" y="5353050"/>
          <p14:tracePt t="11599" x="3198813" y="5432425"/>
          <p14:tracePt t="11608" x="3419475" y="5511800"/>
          <p14:tracePt t="11616" x="3705225" y="5607050"/>
          <p14:tracePt t="11624" x="3959225" y="5686425"/>
          <p14:tracePt t="11633" x="4179888" y="5765800"/>
          <p14:tracePt t="11641" x="4386263" y="5829300"/>
          <p14:tracePt t="11650" x="4575175" y="5891213"/>
          <p14:tracePt t="11659" x="4638675" y="5922963"/>
          <p14:tracePt t="11666" x="4654550" y="5922963"/>
          <p14:tracePt t="11678" x="4670425" y="5922963"/>
          <p14:tracePt t="11723" x="4654550" y="5922963"/>
          <p14:tracePt t="11726" x="4638675" y="5922963"/>
          <p14:tracePt t="11734" x="4622800" y="5922963"/>
          <p14:tracePt t="11879" x="4606925" y="5922963"/>
          <p14:tracePt t="11891" x="4591050" y="5922963"/>
          <p14:tracePt t="11895" x="4575175" y="5922963"/>
          <p14:tracePt t="11902" x="4560888" y="5922963"/>
          <p14:tracePt t="11910" x="4529138" y="5922963"/>
          <p14:tracePt t="11918" x="4497388" y="5922963"/>
          <p14:tracePt t="11924" x="4481513" y="5922963"/>
          <p14:tracePt t="11933" x="4418013" y="5922963"/>
          <p14:tracePt t="11934" x="4386263" y="5922963"/>
          <p14:tracePt t="11941" x="4354513" y="5922963"/>
          <p14:tracePt t="11942" x="4338638" y="5922963"/>
          <p14:tracePt t="11949" x="4306888" y="5922963"/>
          <p14:tracePt t="11950" x="4259263" y="5938838"/>
          <p14:tracePt t="11958" x="4211638" y="5954713"/>
          <p14:tracePt t="11966" x="4179888" y="5954713"/>
          <p14:tracePt t="11967" x="4148138" y="5954713"/>
          <p14:tracePt t="11974" x="4132263" y="5970588"/>
          <p14:tracePt t="11975" x="4116388" y="5970588"/>
          <p14:tracePt t="11983" x="4068763" y="5970588"/>
          <p14:tracePt t="11992" x="4037013" y="5986463"/>
          <p14:tracePt t="13131" x="4021138" y="5986463"/>
          <p14:tracePt t="13143" x="3989388" y="5986463"/>
          <p14:tracePt t="13151" x="3973513" y="5986463"/>
          <p14:tracePt t="13154" x="3943350" y="5986463"/>
          <p14:tracePt t="13158" x="3927475" y="5986463"/>
          <p14:tracePt t="13167" x="3895725" y="5986463"/>
          <p14:tracePt t="13175" x="3879850" y="5986463"/>
          <p14:tracePt t="13183" x="3848100" y="5986463"/>
          <p14:tracePt t="13192" x="3816350" y="5986463"/>
          <p14:tracePt t="13199" x="3784600" y="5986463"/>
          <p14:tracePt t="13208" x="3768725" y="5986463"/>
          <p14:tracePt t="13216" x="3736975" y="5986463"/>
          <p14:tracePt t="13226" x="3721100" y="5970588"/>
          <p14:tracePt t="13234" x="3705225" y="5970588"/>
          <p14:tracePt t="13241" x="3689350" y="5970588"/>
          <p14:tracePt t="13250" x="3673475" y="5970588"/>
          <p14:tracePt t="13259" x="3657600" y="5970588"/>
          <p14:tracePt t="13267" x="3641725" y="5970588"/>
          <p14:tracePt t="13274" x="3625850" y="5970588"/>
          <p14:tracePt t="13283" x="3609975" y="5970588"/>
          <p14:tracePt t="13291" x="3578225" y="5970588"/>
          <p14:tracePt t="13299" x="3562350" y="5970588"/>
          <p14:tracePt t="13315" x="3546475" y="5970588"/>
          <p14:tracePt t="13660" x="3530600" y="5970588"/>
          <p14:tracePt t="13672" x="3514725" y="5970588"/>
          <p14:tracePt t="13675" x="3514725" y="5954713"/>
          <p14:tracePt t="13692" x="3498850" y="5954713"/>
          <p14:tracePt t="13717" x="3482975" y="5938838"/>
          <p14:tracePt t="13752" x="3467100" y="5938838"/>
          <p14:tracePt t="13760" x="3467100" y="5922963"/>
          <p14:tracePt t="13763" x="3451225" y="5922963"/>
          <p14:tracePt t="13809" x="3435350" y="5922963"/>
          <p14:tracePt t="14200" x="3419475" y="5922963"/>
          <p14:tracePt t="14257" x="3403600" y="5922963"/>
          <p14:tracePt t="14760" x="3403600" y="5907088"/>
          <p14:tracePt t="14813" x="3403600" y="5891213"/>
          <p14:tracePt t="14825" x="3403600" y="5875338"/>
          <p14:tracePt t="14937" x="3403600" y="5859463"/>
          <p14:tracePt t="14943" x="3419475" y="5859463"/>
          <p14:tracePt t="14960" x="3435350" y="5859463"/>
          <p14:tracePt t="14967" x="3435350" y="5843588"/>
          <p14:tracePt t="14980" x="3451225" y="5843588"/>
          <p14:tracePt t="15045" x="3451225" y="5829300"/>
          <p14:tracePt t="15369" x="3467100" y="5829300"/>
          <p14:tracePt t="15384" x="3482975" y="5829300"/>
          <p14:tracePt t="15396" x="3498850" y="5829300"/>
          <p14:tracePt t="15409" x="3514725" y="5829300"/>
          <p14:tracePt t="15411" x="3530600" y="5829300"/>
          <p14:tracePt t="15428" x="3546475" y="5829300"/>
          <p14:tracePt t="17070" x="3562350" y="5829300"/>
          <p14:tracePt t="17073" x="3594100" y="5843588"/>
          <p14:tracePt t="17077" x="3641725" y="5843588"/>
          <p14:tracePt t="17084" x="3768725" y="5859463"/>
          <p14:tracePt t="17092" x="3848100" y="5891213"/>
          <p14:tracePt t="17092" x="3959225" y="5922963"/>
          <p14:tracePt t="17100" x="4100513" y="5954713"/>
          <p14:tracePt t="17100" x="4227513" y="6002338"/>
          <p14:tracePt t="17109" x="4545013" y="6065838"/>
          <p14:tracePt t="17116" x="4718050" y="6113463"/>
          <p14:tracePt t="17124" x="5335588" y="6256338"/>
          <p14:tracePt t="17133" x="5557838" y="6303963"/>
          <p14:tracePt t="17133" x="5794375" y="6351588"/>
          <p14:tracePt t="17141" x="6254750" y="6446838"/>
          <p14:tracePt t="17149" x="6665913" y="6494463"/>
          <p14:tracePt t="17158" x="7029450" y="6556375"/>
          <p14:tracePt t="17166" x="7378700" y="6588125"/>
          <p14:tracePt t="17175" x="7646988" y="6588125"/>
          <p14:tracePt t="17176" x="7742238" y="6604000"/>
          <p14:tracePt t="17183" x="7805738" y="6604000"/>
          <p14:tracePt t="17191" x="7916863" y="6604000"/>
          <p14:tracePt t="17192" x="7964488" y="6604000"/>
          <p14:tracePt t="17199" x="7980363" y="6604000"/>
          <p14:tracePt t="17208" x="7996238" y="6604000"/>
          <p14:tracePt t="17221" x="8012113" y="6604000"/>
          <p14:tracePt t="17234" x="8012113" y="6588125"/>
          <p14:tracePt t="17241" x="7996238" y="6572250"/>
          <p14:tracePt t="17244" x="7996238" y="6556375"/>
          <p14:tracePt t="17249" x="7980363" y="6556375"/>
          <p14:tracePt t="17258" x="7980363" y="6540500"/>
          <p14:tracePt t="17266" x="7964488" y="6540500"/>
          <p14:tracePt t="17275" x="7948613" y="6524625"/>
          <p14:tracePt t="17325" x="7948613" y="6510338"/>
          <p14:tracePt t="17332" x="7932738" y="6494463"/>
          <p14:tracePt t="17353" x="7916863" y="6494463"/>
          <p14:tracePt t="17356" x="7916863" y="6478588"/>
          <p14:tracePt t="17360" x="7900988" y="6478588"/>
          <p14:tracePt t="17366" x="7885113" y="6478588"/>
          <p14:tracePt t="17374" x="7853363" y="6462713"/>
          <p14:tracePt t="17383" x="7789863" y="6446838"/>
          <p14:tracePt t="17391" x="7710488" y="6399213"/>
          <p14:tracePt t="17392" x="7662863" y="6383338"/>
          <p14:tracePt t="17399" x="7585075" y="6367463"/>
          <p14:tracePt t="17407" x="7458075" y="6319838"/>
          <p14:tracePt t="17416" x="7283450" y="6272213"/>
          <p14:tracePt t="17417" x="7204075" y="6272213"/>
          <p14:tracePt t="17424" x="7045325" y="6256338"/>
          <p14:tracePt t="17433" x="6888163" y="6224588"/>
          <p14:tracePt t="17441" x="6761163" y="6208713"/>
          <p14:tracePt t="17449" x="6618288" y="6208713"/>
          <p14:tracePt t="17458" x="6523038" y="6208713"/>
          <p14:tracePt t="17466" x="6475413" y="6208713"/>
          <p14:tracePt t="17474" x="6443663" y="6208713"/>
          <p14:tracePt t="17483" x="6411913" y="6208713"/>
          <p14:tracePt t="17491" x="6397625" y="6208713"/>
          <p14:tracePt t="17504" x="6381750" y="6208713"/>
          <p14:tracePt t="17512" x="6365875" y="6208713"/>
          <p14:tracePt t="17517" x="6350000" y="6208713"/>
          <p14:tracePt t="17525" x="6334125" y="6208713"/>
          <p14:tracePt t="17533" x="6318250" y="6208713"/>
          <p14:tracePt t="17542" x="6270625" y="6208713"/>
          <p14:tracePt t="17550" x="6223000" y="6208713"/>
          <p14:tracePt t="17558" x="6175375" y="6208713"/>
          <p14:tracePt t="17566" x="6127750" y="6208713"/>
          <p14:tracePt t="17575" x="6111875" y="6208713"/>
          <p14:tracePt t="17583" x="6064250" y="6208713"/>
          <p14:tracePt t="17591" x="6032500" y="6208713"/>
          <p14:tracePt t="17600" x="6016625" y="6208713"/>
          <p14:tracePt t="17607" x="6000750" y="6208713"/>
          <p14:tracePt t="17616" x="5984875" y="6208713"/>
          <p14:tracePt t="17624" x="5953125" y="6192838"/>
          <p14:tracePt t="17625" x="5937250" y="6192838"/>
          <p14:tracePt t="17633" x="5921375" y="6192838"/>
          <p14:tracePt t="17642" x="5905500" y="6192838"/>
          <p14:tracePt t="17649" x="5905500" y="6176963"/>
          <p14:tracePt t="17735" x="5889625" y="6176963"/>
          <p14:tracePt t="17747" x="5889625" y="6161088"/>
          <p14:tracePt t="17762" x="5873750" y="6161088"/>
          <p14:tracePt t="17774" x="5873750" y="6145213"/>
          <p14:tracePt t="17787" x="5873750" y="6129338"/>
          <p14:tracePt t="17802" x="5857875" y="6129338"/>
          <p14:tracePt t="17806" x="5857875" y="6113463"/>
          <p14:tracePt t="17817" x="5842000" y="6097588"/>
          <p14:tracePt t="17834" x="5826125" y="6097588"/>
          <p14:tracePt t="17837" x="5826125" y="6081713"/>
          <p14:tracePt t="17845" x="5810250" y="6081713"/>
          <p14:tracePt t="17850" x="5810250" y="6065838"/>
          <p14:tracePt t="17858" x="5794375" y="6065838"/>
          <p14:tracePt t="17869" x="5780088" y="6065838"/>
          <p14:tracePt t="17882" x="5780088" y="6049963"/>
          <p14:tracePt t="17885" x="5764213" y="6049963"/>
          <p14:tracePt t="17897" x="5748338" y="6049963"/>
          <p14:tracePt t="17905" x="5748338" y="6034088"/>
          <p14:tracePt t="17909" x="5732463" y="6034088"/>
          <p14:tracePt t="17917" x="5716588" y="6034088"/>
          <p14:tracePt t="17927" x="5716588" y="6018213"/>
          <p14:tracePt t="20983" x="5716588" y="6034088"/>
          <p14:tracePt t="20986" x="5732463" y="6049963"/>
          <p14:tracePt t="20991" x="5748338" y="6065838"/>
          <p14:tracePt t="21000" x="5764213" y="6081713"/>
          <p14:tracePt t="21008" x="5780088" y="6113463"/>
          <p14:tracePt t="21017" x="5794375" y="6113463"/>
          <p14:tracePt t="21024" x="5794375" y="6129338"/>
          <p14:tracePt t="21034" x="5810250" y="6129338"/>
          <p14:tracePt t="21041" x="5810250" y="6145213"/>
          <p14:tracePt t="21050" x="5826125" y="6145213"/>
          <p14:tracePt t="21059" x="5842000" y="6145213"/>
          <p14:tracePt t="21079" x="5857875" y="6145213"/>
          <p14:tracePt t="21103" x="5873750" y="6145213"/>
          <p14:tracePt t="21163" x="5889625" y="6145213"/>
          <p14:tracePt t="21171" x="5889625" y="6161088"/>
          <p14:tracePt t="21179" x="5905500" y="6161088"/>
          <p14:tracePt t="21192" x="5921375" y="6161088"/>
          <p14:tracePt t="21202" x="5937250" y="6176963"/>
          <p14:tracePt t="21218" x="5937250" y="6192838"/>
          <p14:tracePt t="21259" x="5937250" y="6208713"/>
          <p14:tracePt t="21275" x="5921375" y="6224588"/>
          <p14:tracePt t="21283" x="5905500" y="6224588"/>
          <p14:tracePt t="21290" x="5905500" y="6240463"/>
          <p14:tracePt t="21294" x="5889625" y="6240463"/>
          <p14:tracePt t="21299" x="5889625" y="6256338"/>
          <p14:tracePt t="21308" x="5857875" y="6256338"/>
          <p14:tracePt t="21316" x="5857875" y="6272213"/>
          <p14:tracePt t="21324" x="5842000" y="6288088"/>
          <p14:tracePt t="21334" x="5842000" y="6303963"/>
          <p14:tracePt t="21341" x="5826125" y="6303963"/>
          <p14:tracePt t="21349" x="5826125" y="6319838"/>
          <p14:tracePt t="21358" x="5826125" y="6335713"/>
          <p14:tracePt t="22852" x="5826125" y="6351588"/>
          <p14:tracePt t="22868" x="5842000" y="6367463"/>
          <p14:tracePt t="22884" x="5842000" y="6383338"/>
          <p14:tracePt t="24271" x="5842000" y="6399213"/>
          <p14:tracePt t="24273" x="5857875" y="6399213"/>
          <p14:tracePt t="26510" x="5873750" y="6415088"/>
          <p14:tracePt t="26518" x="5889625" y="6415088"/>
          <p14:tracePt t="26521" x="5889625" y="6430963"/>
          <p14:tracePt t="26525" x="5905500" y="6430963"/>
          <p14:tracePt t="26534" x="5921375" y="6446838"/>
          <p14:tracePt t="26542" x="5953125" y="6462713"/>
          <p14:tracePt t="26551" x="5984875" y="6462713"/>
          <p14:tracePt t="26558" x="6000750" y="6478588"/>
          <p14:tracePt t="26566" x="6000750" y="6494463"/>
          <p14:tracePt t="26841" x="6016625" y="6494463"/>
          <p14:tracePt t="26843" x="6032500" y="6494463"/>
          <p14:tracePt t="26853" x="6048375" y="6510338"/>
          <p14:tracePt t="26853" x="6080125" y="6510338"/>
          <p14:tracePt t="26857" x="6096000" y="6510338"/>
          <p14:tracePt t="26861" x="6143625" y="6510338"/>
          <p14:tracePt t="26866" x="6191250" y="6510338"/>
          <p14:tracePt t="26875" x="6302375" y="6510338"/>
          <p14:tracePt t="26883" x="6475413" y="6510338"/>
          <p14:tracePt t="26891" x="6665913" y="6510338"/>
          <p14:tracePt t="26900" x="6872288" y="6510338"/>
          <p14:tracePt t="26908" x="7140575" y="6510338"/>
          <p14:tracePt t="26917" x="7521575" y="6446838"/>
          <p14:tracePt t="26926" x="7758113" y="6383338"/>
          <p14:tracePt t="26933" x="7980363" y="6335713"/>
          <p14:tracePt t="26941" x="8202613" y="6272213"/>
          <p14:tracePt t="26949" x="8296275" y="6240463"/>
          <p14:tracePt t="26950" x="8391525" y="6224588"/>
          <p14:tracePt t="26958" x="8502650" y="6192838"/>
          <p14:tracePt t="26966" x="8613775" y="6145213"/>
          <p14:tracePt t="26974" x="8677275" y="6113463"/>
          <p14:tracePt t="26983" x="8740775" y="6097588"/>
          <p14:tracePt t="26991" x="8788400" y="6065838"/>
          <p14:tracePt t="26999" x="8804275" y="6049963"/>
          <p14:tracePt t="27007" x="8820150" y="6034088"/>
          <p14:tracePt t="27017" x="8820150" y="6018213"/>
          <p14:tracePt t="27024" x="8836025" y="6018213"/>
          <p14:tracePt t="27110" x="8836025" y="6002338"/>
          <p14:tracePt t="27134" x="8820150" y="6002338"/>
          <p14:tracePt t="27143" x="8804275" y="6002338"/>
          <p14:tracePt t="27146" x="8804275" y="5986463"/>
          <p14:tracePt t="27151" x="8788400" y="5986463"/>
          <p14:tracePt t="27158" x="8772525" y="5986463"/>
          <p14:tracePt t="27166" x="8740775" y="5970588"/>
          <p14:tracePt t="27174" x="8693150" y="5954713"/>
          <p14:tracePt t="27183" x="8661400" y="5938838"/>
          <p14:tracePt t="27191" x="8629650" y="5922963"/>
          <p14:tracePt t="27199" x="8597900" y="5922963"/>
          <p14:tracePt t="27208" x="8582025" y="5922963"/>
          <p14:tracePt t="27217" x="8566150" y="5922963"/>
          <p14:tracePt t="27355" x="8582025" y="5922963"/>
          <p14:tracePt t="27362" x="8597900" y="5922963"/>
          <p14:tracePt t="27370" x="8613775" y="5922963"/>
          <p14:tracePt t="27386" x="8629650" y="5922963"/>
          <p14:tracePt t="27407" x="8645525" y="5922963"/>
          <p14:tracePt t="27454" x="8661400" y="5922963"/>
          <p14:tracePt t="28742" x="8645525" y="5922963"/>
          <p14:tracePt t="28756" x="8645525" y="5907088"/>
          <p14:tracePt t="28941" x="8629650" y="5907088"/>
          <p14:tracePt t="28953" x="8629650" y="5891213"/>
          <p14:tracePt t="28958" x="8613775" y="5875338"/>
          <p14:tracePt t="28975" x="8613775" y="5859463"/>
          <p14:tracePt t="28983" x="8613775" y="5843588"/>
          <p14:tracePt t="28992" x="8613775" y="5829300"/>
          <p14:tracePt t="28995" x="8613775" y="5813425"/>
          <p14:tracePt t="29002" x="8613775" y="5797550"/>
          <p14:tracePt t="29010" x="8613775" y="5781675"/>
          <p14:tracePt t="29018" x="8613775" y="5765800"/>
          <p14:tracePt t="29026" x="8613775" y="5749925"/>
          <p14:tracePt t="30047" x="8613775" y="5765800"/>
          <p14:tracePt t="30064" x="8613775" y="5781675"/>
          <p14:tracePt t="30189" x="8613775" y="5797550"/>
          <p14:tracePt t="30220" x="8613775" y="5813425"/>
          <p14:tracePt t="30257" x="8597900" y="5813425"/>
          <p14:tracePt t="30268" x="8597900" y="5829300"/>
          <p14:tracePt t="32227" x="8597900" y="5843588"/>
          <p14:tracePt t="32237" x="8597900" y="5859463"/>
          <p14:tracePt t="32244" x="8597900" y="5875338"/>
          <p14:tracePt t="32251" x="8597900" y="5891213"/>
          <p14:tracePt t="32257" x="8613775" y="5891213"/>
          <p14:tracePt t="32264" x="8613775" y="5907088"/>
          <p14:tracePt t="32273" x="8613775" y="5922963"/>
          <p14:tracePt t="32280" x="8613775" y="5938838"/>
          <p14:tracePt t="32284" x="8613775" y="5954713"/>
          <p14:tracePt t="32292" x="8629650" y="5954713"/>
          <p14:tracePt t="32304" x="8629650" y="5970588"/>
          <p14:tracePt t="39405" x="8645525" y="5970588"/>
          <p14:tracePt t="41636" x="8661400" y="5970588"/>
          <p14:tracePt t="41637" x="8677275" y="5970588"/>
          <p14:tracePt t="41644" x="8693150" y="5970588"/>
          <p14:tracePt t="41644" x="8724900" y="5954713"/>
          <p14:tracePt t="41649" x="8756650" y="5954713"/>
          <p14:tracePt t="41652" x="8804275" y="5954713"/>
          <p14:tracePt t="41657" x="8850313" y="5954713"/>
          <p14:tracePt t="41666" x="8945563" y="5954713"/>
          <p14:tracePt t="41675" x="9024938" y="5970588"/>
          <p14:tracePt t="41683" x="9088438" y="5986463"/>
          <p14:tracePt t="41691" x="9151938" y="6002338"/>
          <p14:tracePt t="41692" x="9183688" y="6018213"/>
          <p14:tracePt t="41699" x="9199563" y="6018213"/>
          <p14:tracePt t="41700" x="9215438" y="6018213"/>
          <p14:tracePt t="41708" x="9247188" y="6034088"/>
        </p14:tracePtLst>
      </p14:laserTrace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AFE090-7866-9DDB-A825-CACE4A691BDC}"/>
              </a:ext>
            </a:extLst>
          </p:cNvPr>
          <p:cNvSpPr txBox="1"/>
          <p:nvPr/>
        </p:nvSpPr>
        <p:spPr>
          <a:xfrm>
            <a:off x="5466000" y="180001"/>
            <a:ext cx="126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2867D9-592D-17AA-1267-EFBCA98868E1}"/>
              </a:ext>
            </a:extLst>
          </p:cNvPr>
          <p:cNvSpPr txBox="1"/>
          <p:nvPr/>
        </p:nvSpPr>
        <p:spPr>
          <a:xfrm>
            <a:off x="1440000" y="43560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・保健師・栄養士への期待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579906-181A-469D-2AF9-0D4D8591D7A4}"/>
              </a:ext>
            </a:extLst>
          </p:cNvPr>
          <p:cNvSpPr txBox="1"/>
          <p:nvPr/>
        </p:nvSpPr>
        <p:spPr>
          <a:xfrm>
            <a:off x="1440000" y="1738518"/>
            <a:ext cx="914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・課題が発生したら、なぜを繰り返す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E2CAB2-44E5-89BC-8753-47F60C370BC3}"/>
              </a:ext>
            </a:extLst>
          </p:cNvPr>
          <p:cNvSpPr txBox="1"/>
          <p:nvPr/>
        </p:nvSpPr>
        <p:spPr>
          <a:xfrm>
            <a:off x="1620000" y="4752000"/>
            <a:ext cx="9377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同じ気候で暮らし、同じものを食べている市町村の保健師、栄養士が</a:t>
            </a:r>
            <a:endParaRPr lang="en-US" altLang="ja-JP" dirty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予防の主役</a:t>
            </a:r>
            <a:endParaRPr lang="en-US" altLang="ja-JP" dirty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281A38-D7D3-0A3D-5F5D-4739A0EFB6A5}"/>
              </a:ext>
            </a:extLst>
          </p:cNvPr>
          <p:cNvSpPr txBox="1"/>
          <p:nvPr/>
        </p:nvSpPr>
        <p:spPr>
          <a:xfrm>
            <a:off x="1619999" y="2098518"/>
            <a:ext cx="9642049" cy="11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</a:t>
            </a:r>
            <a:r>
              <a:rPr lang="ja-JP" altLang="en-US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課題</a:t>
            </a:r>
            <a:r>
              <a:rPr lang="en-US" altLang="ja-JP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r>
              <a:rPr lang="ja-JP" altLang="en-US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介護保険料高騰→介護認定者の増加→脳血管・心疾患が多い→</a:t>
            </a:r>
            <a:endParaRPr lang="en-US" altLang="ja-JP" dirty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高血圧放置が多い→健診を受けていない→健診を受けやすい環境にない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2C98FFB-8CD1-54B2-7B50-60D19D13E269}"/>
              </a:ext>
            </a:extLst>
          </p:cNvPr>
          <p:cNvSpPr txBox="1"/>
          <p:nvPr/>
        </p:nvSpPr>
        <p:spPr>
          <a:xfrm>
            <a:off x="1440000" y="5652000"/>
            <a:ext cx="9143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・トップ（市長、町長、村長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）が判断するために的確な情報分析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A8AB871-2601-BD6D-44C0-647966BC83F1}"/>
              </a:ext>
            </a:extLst>
          </p:cNvPr>
          <p:cNvSpPr txBox="1"/>
          <p:nvPr/>
        </p:nvSpPr>
        <p:spPr>
          <a:xfrm>
            <a:off x="1440000" y="6192000"/>
            <a:ext cx="9143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・的確な予防事業、健康事業で社会保障制度を守ろう！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273253-1DEA-0F24-BC13-55F1F61BDD38}"/>
              </a:ext>
            </a:extLst>
          </p:cNvPr>
          <p:cNvSpPr txBox="1"/>
          <p:nvPr/>
        </p:nvSpPr>
        <p:spPr>
          <a:xfrm>
            <a:off x="1440000" y="943939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・高血圧対策による介護認定率上昇抑制への寄与が示唆された</a:t>
            </a:r>
            <a:endParaRPr lang="en-US" altLang="ja-JP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FBF9FAF-626D-998F-415A-4ACAD7359961}"/>
              </a:ext>
            </a:extLst>
          </p:cNvPr>
          <p:cNvSpPr txBox="1"/>
          <p:nvPr/>
        </p:nvSpPr>
        <p:spPr>
          <a:xfrm>
            <a:off x="1440000" y="3331124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・多業種の連携で住民の力を引き出す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982E58-B383-279A-4C34-DB6D7EE742FA}"/>
              </a:ext>
            </a:extLst>
          </p:cNvPr>
          <p:cNvSpPr txBox="1"/>
          <p:nvPr/>
        </p:nvSpPr>
        <p:spPr>
          <a:xfrm>
            <a:off x="1620000" y="3636000"/>
            <a:ext cx="9377264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医師・看護師・保健師・栄養士・事務職</a:t>
            </a:r>
            <a:r>
              <a:rPr lang="en-US" altLang="ja-JP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endParaRPr lang="ja-JP" altLang="en-US" dirty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25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34"/>
    </mc:Choice>
    <mc:Fallback xmlns="">
      <p:transition spd="slow" advTm="176534"/>
    </mc:Fallback>
  </mc:AlternateContent>
  <p:extLst>
    <p:ext uri="{3A86A75C-4F4B-4683-9AE1-C65F6400EC91}">
      <p14:laserTraceLst xmlns:p14="http://schemas.microsoft.com/office/powerpoint/2010/main">
        <p14:tracePtLst>
          <p14:tracePt t="2665" x="9278938" y="6018213"/>
          <p14:tracePt t="2667" x="9326563" y="6002338"/>
          <p14:tracePt t="2673" x="9405938" y="5986463"/>
          <p14:tracePt t="2674" x="9483725" y="5954713"/>
          <p14:tracePt t="2680" x="9547225" y="5922963"/>
          <p14:tracePt t="2686" x="9690100" y="5843588"/>
          <p14:tracePt t="2695" x="9817100" y="5765800"/>
          <p14:tracePt t="2703" x="9928225" y="5702300"/>
          <p14:tracePt t="2711" x="10023475" y="5622925"/>
          <p14:tracePt t="2719" x="10117138" y="5559425"/>
          <p14:tracePt t="2728" x="10212388" y="5480050"/>
          <p14:tracePt t="2736" x="10323513" y="5400675"/>
          <p14:tracePt t="2744" x="10418763" y="5337175"/>
          <p14:tracePt t="2754" x="10529888" y="5241925"/>
          <p14:tracePt t="2761" x="10545763" y="5210175"/>
          <p14:tracePt t="2762" x="10561638" y="5178425"/>
          <p14:tracePt t="2769" x="10593388" y="5146675"/>
          <p14:tracePt t="2770" x="10609263" y="5116513"/>
          <p14:tracePt t="2779" x="10609263" y="5053013"/>
          <p14:tracePt t="2786" x="10625138" y="4989513"/>
          <p14:tracePt t="2795" x="10625138" y="4926013"/>
          <p14:tracePt t="2803" x="10641013" y="4862513"/>
          <p14:tracePt t="2812" x="10641013" y="4799013"/>
          <p14:tracePt t="2820" x="10641013" y="4751388"/>
          <p14:tracePt t="2828" x="10641013" y="4703763"/>
          <p14:tracePt t="2836" x="10641013" y="4656138"/>
          <p14:tracePt t="2845" x="10641013" y="4624388"/>
          <p14:tracePt t="2846" x="10641013" y="4608513"/>
          <p14:tracePt t="2853" x="10641013" y="4592638"/>
          <p14:tracePt t="2854" x="10641013" y="4576763"/>
          <p14:tracePt t="2862" x="10641013" y="4560888"/>
          <p14:tracePt t="2870" x="10641013" y="4545013"/>
          <p14:tracePt t="2878" x="10641013" y="4529138"/>
          <p14:tracePt t="2887" x="10656888" y="4513263"/>
          <p14:tracePt t="2898" x="10656888" y="4497388"/>
          <p14:tracePt t="2902" x="10671175" y="4497388"/>
          <p14:tracePt t="2911" x="10702925" y="4481513"/>
          <p14:tracePt t="2919" x="10734675" y="4465638"/>
          <p14:tracePt t="2927" x="10766425" y="4451350"/>
          <p14:tracePt t="2936" x="10798175" y="4419600"/>
          <p14:tracePt t="2944" x="10829925" y="4387850"/>
          <p14:tracePt t="2953" x="10877550" y="4340225"/>
          <p14:tracePt t="2954" x="10909300" y="4308475"/>
          <p14:tracePt t="2961" x="10925175" y="4292600"/>
          <p14:tracePt t="2962" x="10941050" y="4244975"/>
          <p14:tracePt t="2969" x="10988675" y="4181475"/>
          <p14:tracePt t="2978" x="11036300" y="4086225"/>
          <p14:tracePt t="2986" x="11083925" y="3975100"/>
          <p14:tracePt t="2995" x="11131550" y="3816350"/>
          <p14:tracePt t="3003" x="11179175" y="3627438"/>
          <p14:tracePt t="3011" x="11210925" y="3452813"/>
          <p14:tracePt t="3019" x="11226800" y="3230563"/>
          <p14:tracePt t="3028" x="11226800" y="3057525"/>
          <p14:tracePt t="3036" x="11226800" y="2914650"/>
          <p14:tracePt t="3045" x="11210925" y="2771775"/>
          <p14:tracePt t="3045" x="11179175" y="2724150"/>
          <p14:tracePt t="3053" x="11163300" y="2660650"/>
          <p14:tracePt t="3054" x="11147425" y="2597150"/>
          <p14:tracePt t="3062" x="11131550" y="2565400"/>
          <p14:tracePt t="3062" x="11099800" y="2517775"/>
          <p14:tracePt t="3070" x="11068050" y="2422525"/>
          <p14:tracePt t="3078" x="11036300" y="2344738"/>
          <p14:tracePt t="3086" x="11004550" y="2281238"/>
          <p14:tracePt t="3094" x="10972800" y="2217738"/>
          <p14:tracePt t="3103" x="10956925" y="2170113"/>
          <p14:tracePt t="3111" x="10925175" y="2106613"/>
          <p14:tracePt t="3119" x="10909300" y="2043113"/>
          <p14:tracePt t="3128" x="10893425" y="2011363"/>
          <p14:tracePt t="3136" x="10877550" y="1963738"/>
          <p14:tracePt t="3145" x="10861675" y="1931988"/>
          <p14:tracePt t="3145" x="10845800" y="1916113"/>
          <p14:tracePt t="3153" x="10829925" y="1884363"/>
          <p14:tracePt t="3162" x="10798175" y="1836738"/>
          <p14:tracePt t="3169" x="10782300" y="1836738"/>
          <p14:tracePt t="3170" x="10766425" y="1804988"/>
          <p14:tracePt t="3178" x="10734675" y="1773238"/>
          <p14:tracePt t="3186" x="10702925" y="1741488"/>
          <p14:tracePt t="3194" x="10687050" y="1695450"/>
          <p14:tracePt t="3203" x="10671175" y="1631950"/>
          <p14:tracePt t="3211" x="10641013" y="1584325"/>
          <p14:tracePt t="3219" x="10625138" y="1520825"/>
          <p14:tracePt t="3228" x="10625138" y="1489075"/>
          <p14:tracePt t="3236" x="10625138" y="1473200"/>
          <p14:tracePt t="3282" x="10625138" y="1457325"/>
          <p14:tracePt t="3328" x="10609263" y="1441450"/>
          <p14:tracePt t="3332" x="10609263" y="1425575"/>
          <p14:tracePt t="3336" x="10609263" y="1409700"/>
          <p14:tracePt t="3345" x="10593388" y="1393825"/>
          <p14:tracePt t="3346" x="10577513" y="1377950"/>
          <p14:tracePt t="3353" x="10577513" y="1362075"/>
          <p14:tracePt t="3362" x="10561638" y="1330325"/>
          <p14:tracePt t="3362" x="10545763" y="1330325"/>
          <p14:tracePt t="3369" x="10529888" y="1314450"/>
          <p14:tracePt t="3378" x="10514013" y="1282700"/>
          <p14:tracePt t="3386" x="10482263" y="1266825"/>
          <p14:tracePt t="3387" x="10482263" y="1250950"/>
          <p14:tracePt t="3394" x="10450513" y="1219200"/>
          <p14:tracePt t="3403" x="10402888" y="1171575"/>
          <p14:tracePt t="3411" x="10387013" y="1155700"/>
          <p14:tracePt t="3418" x="10387013" y="1139825"/>
          <p14:tracePt t="3419" x="10355263" y="1139825"/>
          <p14:tracePt t="3427" x="10355263" y="1123950"/>
          <p14:tracePt t="3435" x="10339388" y="1108075"/>
          <p14:tracePt t="3446" x="10323513" y="1108075"/>
          <p14:tracePt t="3632" x="10323513" y="1092200"/>
          <p14:tracePt t="3640" x="10291763" y="1076325"/>
          <p14:tracePt t="3644" x="10291763" y="1060450"/>
          <p14:tracePt t="3652" x="10228263" y="1028700"/>
          <p14:tracePt t="3661" x="10180638" y="982663"/>
          <p14:tracePt t="3669" x="10069513" y="919163"/>
          <p14:tracePt t="3677" x="9944100" y="823913"/>
          <p14:tracePt t="3686" x="9737725" y="728663"/>
          <p14:tracePt t="3687" x="9626600" y="681038"/>
          <p14:tracePt t="3694" x="9483725" y="649288"/>
          <p14:tracePt t="3702" x="9231313" y="569913"/>
          <p14:tracePt t="3703" x="9072563" y="522288"/>
          <p14:tracePt t="3711" x="8929688" y="506413"/>
          <p14:tracePt t="3711" x="8772525" y="458788"/>
          <p14:tracePt t="3719" x="8613775" y="427038"/>
          <p14:tracePt t="3720" x="8470900" y="427038"/>
          <p14:tracePt t="3727" x="8328025" y="411163"/>
          <p14:tracePt t="3727" x="8186738" y="395288"/>
          <p14:tracePt t="3735" x="7916863" y="395288"/>
          <p14:tracePt t="3744" x="7710488" y="395288"/>
          <p14:tracePt t="3752" x="7553325" y="395288"/>
          <p14:tracePt t="3761" x="7458075" y="395288"/>
          <p14:tracePt t="3769" x="7410450" y="395288"/>
          <p14:tracePt t="3770" x="7378700" y="395288"/>
          <p14:tracePt t="3808" x="7378700" y="379413"/>
          <p14:tracePt t="3812" x="7394575" y="379413"/>
          <p14:tracePt t="3820" x="7410450" y="379413"/>
          <p14:tracePt t="3879" x="7394575" y="379413"/>
          <p14:tracePt t="3884" x="7378700" y="379413"/>
          <p14:tracePt t="3891" x="7346950" y="379413"/>
          <p14:tracePt t="3899" x="7331075" y="379413"/>
          <p14:tracePt t="3903" x="7315200" y="379413"/>
          <p14:tracePt t="3911" x="7283450" y="379413"/>
          <p14:tracePt t="3919" x="7267575" y="379413"/>
          <p14:tracePt t="3919" x="7251700" y="379413"/>
          <p14:tracePt t="3927" x="7235825" y="379413"/>
          <p14:tracePt t="3935" x="7204075" y="379413"/>
          <p14:tracePt t="3936" x="7188200" y="379413"/>
          <p14:tracePt t="3944" x="7156450" y="379413"/>
          <p14:tracePt t="3952" x="7140575" y="379413"/>
          <p14:tracePt t="3960" x="7140575" y="395288"/>
          <p14:tracePt t="3969" x="7124700" y="395288"/>
          <p14:tracePt t="4983" x="7124700" y="411163"/>
          <p14:tracePt t="4991" x="7124700" y="427038"/>
          <p14:tracePt t="4995" x="7140575" y="442913"/>
          <p14:tracePt t="5004" x="7172325" y="458788"/>
          <p14:tracePt t="5011" x="7219950" y="490538"/>
          <p14:tracePt t="5019" x="7251700" y="490538"/>
          <p14:tracePt t="5019" x="7283450" y="506413"/>
          <p14:tracePt t="5027" x="7315200" y="506413"/>
          <p14:tracePt t="5035" x="7426325" y="538163"/>
          <p14:tracePt t="5044" x="7505700" y="569913"/>
          <p14:tracePt t="5052" x="7600950" y="585788"/>
          <p14:tracePt t="5060" x="7662863" y="585788"/>
          <p14:tracePt t="5069" x="7758113" y="617538"/>
          <p14:tracePt t="5077" x="7885113" y="649288"/>
          <p14:tracePt t="5085" x="7996238" y="649288"/>
          <p14:tracePt t="5094" x="8107363" y="681038"/>
          <p14:tracePt t="5094" x="8186738" y="696913"/>
          <p14:tracePt t="5102" x="8232775" y="712788"/>
          <p14:tracePt t="5103" x="8296275" y="728663"/>
          <p14:tracePt t="5111" x="8455025" y="760413"/>
          <p14:tracePt t="5119" x="8550275" y="776288"/>
          <p14:tracePt t="5119" x="8629650" y="808038"/>
          <p14:tracePt t="5127" x="8724900" y="823913"/>
          <p14:tracePt t="5128" x="8820150" y="855663"/>
          <p14:tracePt t="5135" x="8977313" y="887413"/>
          <p14:tracePt t="5144" x="9136063" y="935038"/>
          <p14:tracePt t="5152" x="9278938" y="950913"/>
          <p14:tracePt t="5161" x="9405938" y="982663"/>
          <p14:tracePt t="5168" x="9499600" y="1014413"/>
          <p14:tracePt t="5177" x="9547225" y="1014413"/>
          <p14:tracePt t="5178" x="9578975" y="1028700"/>
          <p14:tracePt t="5185" x="9594850" y="1028700"/>
          <p14:tracePt t="5194" x="9626600" y="1044575"/>
          <p14:tracePt t="5208" x="9642475" y="1060450"/>
          <p14:tracePt t="5248" x="9658350" y="1060450"/>
          <p14:tracePt t="5255" x="9674225" y="1060450"/>
          <p14:tracePt t="5262" x="9690100" y="1060450"/>
          <p14:tracePt t="5269" x="9705975" y="1076325"/>
          <p14:tracePt t="5277" x="9785350" y="1092200"/>
          <p14:tracePt t="5286" x="9848850" y="1123950"/>
          <p14:tracePt t="5286" x="9880600" y="1139825"/>
          <p14:tracePt t="5294" x="9912350" y="1155700"/>
          <p14:tracePt t="5295" x="9959975" y="1171575"/>
          <p14:tracePt t="5303" x="10007600" y="1187450"/>
          <p14:tracePt t="5304" x="10039350" y="1203325"/>
          <p14:tracePt t="5310" x="10085388" y="1219200"/>
          <p14:tracePt t="5311" x="10117138" y="1235075"/>
          <p14:tracePt t="5319" x="10164763" y="1235075"/>
          <p14:tracePt t="5319" x="10196513" y="1250950"/>
          <p14:tracePt t="5327" x="10244138" y="1266825"/>
          <p14:tracePt t="5335" x="10291763" y="1282700"/>
          <p14:tracePt t="5336" x="10323513" y="1282700"/>
          <p14:tracePt t="5344" x="10355263" y="1298575"/>
          <p14:tracePt t="5352" x="10387013" y="1298575"/>
          <p14:tracePt t="5360" x="10402888" y="1314450"/>
          <p14:tracePt t="5369" x="10418763" y="1314450"/>
          <p14:tracePt t="5488" x="10434638" y="1330325"/>
          <p14:tracePt t="5507" x="10450513" y="1346200"/>
          <p14:tracePt t="5515" x="10466388" y="1346200"/>
          <p14:tracePt t="5528" x="10482263" y="1362075"/>
          <p14:tracePt t="5542" x="10498138" y="1377950"/>
          <p14:tracePt t="5555" x="10514013" y="1393825"/>
          <p14:tracePt t="5563" x="10529888" y="1393825"/>
          <p14:tracePt t="5575" x="10529888" y="1409700"/>
          <p14:tracePt t="5596" x="10545763" y="1409700"/>
          <p14:tracePt t="5625" x="10545763" y="1425575"/>
          <p14:tracePt t="5669" x="10545763" y="1441450"/>
          <p14:tracePt t="5680" x="10545763" y="1457325"/>
          <p14:tracePt t="5709" x="10545763" y="1473200"/>
          <p14:tracePt t="5713" x="10529888" y="1473200"/>
          <p14:tracePt t="5720" x="10514013" y="1473200"/>
          <p14:tracePt t="5728" x="10498138" y="1473200"/>
          <p14:tracePt t="5736" x="10482263" y="1473200"/>
          <p14:tracePt t="5744" x="10450513" y="1473200"/>
          <p14:tracePt t="5745" x="10434638" y="1473200"/>
          <p14:tracePt t="5752" x="10418763" y="1473200"/>
          <p14:tracePt t="5753" x="10387013" y="1473200"/>
          <p14:tracePt t="5760" x="10355263" y="1473200"/>
          <p14:tracePt t="5769" x="10307638" y="1473200"/>
          <p14:tracePt t="5779" x="10244138" y="1473200"/>
          <p14:tracePt t="5788" x="10228263" y="1489075"/>
          <p14:tracePt t="6029" x="10228263" y="1473200"/>
          <p14:tracePt t="6044" x="10228263" y="1457325"/>
          <p14:tracePt t="6048" x="10228263" y="1441450"/>
          <p14:tracePt t="6068" x="10244138" y="1425575"/>
          <p14:tracePt t="6076" x="10260013" y="1425575"/>
          <p14:tracePt t="6092" x="10275888" y="1425575"/>
          <p14:tracePt t="6108" x="10291763" y="1409700"/>
          <p14:tracePt t="6144" x="10307638" y="1409700"/>
          <p14:tracePt t="6189" x="10323513" y="1393825"/>
          <p14:tracePt t="6212" x="10339388" y="1393825"/>
          <p14:tracePt t="6216" x="10339388" y="1377950"/>
          <p14:tracePt t="6224" x="10355263" y="1377950"/>
          <p14:tracePt t="6236" x="10355263" y="1362075"/>
          <p14:tracePt t="6248" x="10371138" y="1362075"/>
          <p14:tracePt t="6259" x="10387013" y="1346200"/>
          <p14:tracePt t="6284" x="10402888" y="1346200"/>
          <p14:tracePt t="6325" x="10402888" y="1330325"/>
          <p14:tracePt t="6336" x="10418763" y="1330325"/>
          <p14:tracePt t="6352" x="10418763" y="1314450"/>
          <p14:tracePt t="14507" x="10450513" y="1330325"/>
          <p14:tracePt t="14514" x="10482263" y="1362075"/>
          <p14:tracePt t="14516" x="10514013" y="1362075"/>
          <p14:tracePt t="14520" x="10529888" y="1377950"/>
          <p14:tracePt t="14528" x="10593388" y="1393825"/>
          <p14:tracePt t="14536" x="10625138" y="1425575"/>
          <p14:tracePt t="14544" x="10671175" y="1457325"/>
          <p14:tracePt t="14552" x="10718800" y="1473200"/>
          <p14:tracePt t="14561" x="10750550" y="1489075"/>
          <p14:tracePt t="14569" x="10750550" y="1504950"/>
          <p14:tracePt t="14577" x="10766425" y="1520825"/>
          <p14:tracePt t="14586" x="10766425" y="1536700"/>
          <p14:tracePt t="14594" x="10766425" y="1552575"/>
          <p14:tracePt t="14603" x="10766425" y="1568450"/>
          <p14:tracePt t="14604" x="10782300" y="1568450"/>
          <p14:tracePt t="14611" x="10782300" y="1584325"/>
          <p14:tracePt t="14619" x="10782300" y="1600200"/>
          <p14:tracePt t="14628" x="10798175" y="1616075"/>
          <p14:tracePt t="14636" x="10798175" y="1631950"/>
          <p14:tracePt t="14645" x="10798175" y="1647825"/>
          <p14:tracePt t="14656" x="10798175" y="1663700"/>
          <p14:tracePt t="14669" x="10798175" y="1679575"/>
          <p14:tracePt t="14693" x="10798175" y="1695450"/>
          <p14:tracePt t="14700" x="10798175" y="1711325"/>
          <p14:tracePt t="14713" x="10798175" y="1725613"/>
          <p14:tracePt t="14724" x="10798175" y="1741488"/>
          <p14:tracePt t="14728" x="10814050" y="1741488"/>
          <p14:tracePt t="14749" x="10814050" y="1757363"/>
          <p14:tracePt t="14773" x="10814050" y="1773238"/>
          <p14:tracePt t="14780" x="10814050" y="1789113"/>
          <p14:tracePt t="14786" x="10829925" y="1789113"/>
          <p14:tracePt t="14794" x="10845800" y="1804988"/>
          <p14:tracePt t="14803" x="10861675" y="1820863"/>
          <p14:tracePt t="14811" x="10877550" y="1836738"/>
          <p14:tracePt t="14820" x="10893425" y="1852613"/>
          <p14:tracePt t="14840" x="10909300" y="1868488"/>
          <p14:tracePt t="14848" x="10925175" y="1868488"/>
          <p14:tracePt t="14862" x="10941050" y="1884363"/>
          <p14:tracePt t="14940" x="10956925" y="1884363"/>
          <p14:tracePt t="15594" x="10972800" y="1884363"/>
          <p14:tracePt t="15597" x="10988675" y="1884363"/>
          <p14:tracePt t="15606" x="11004550" y="1884363"/>
          <p14:tracePt t="15625" x="11020425" y="1884363"/>
          <p14:tracePt t="15792" x="11036300" y="1884363"/>
          <p14:tracePt t="16080" x="11052175" y="1900238"/>
          <p14:tracePt t="16088" x="11068050" y="1916113"/>
          <p14:tracePt t="16106" x="11083925" y="1916113"/>
          <p14:tracePt t="16366" x="11099800" y="1931988"/>
          <p14:tracePt t="16374" x="11115675" y="1931988"/>
          <p14:tracePt t="16381" x="11131550" y="1947863"/>
          <p14:tracePt t="16389" x="11147425" y="1947863"/>
          <p14:tracePt t="16397" x="11163300" y="1963738"/>
          <p14:tracePt t="16410" x="11179175" y="1979613"/>
          <p14:tracePt t="16417" x="11195050" y="1979613"/>
          <p14:tracePt t="16433" x="11210925" y="1995488"/>
          <p14:tracePt t="16457" x="11226800" y="1995488"/>
          <p14:tracePt t="16490" x="11226800" y="2011363"/>
          <p14:tracePt t="16612" x="11242675" y="2011363"/>
          <p14:tracePt t="16638" x="11258550" y="2011363"/>
          <p14:tracePt t="16649" x="11274425" y="2027238"/>
          <p14:tracePt t="16714" x="11288713" y="2027238"/>
          <p14:tracePt t="16726" x="11288713" y="2043113"/>
          <p14:tracePt t="16737" x="11304588" y="2043113"/>
          <p14:tracePt t="16766" x="11320463" y="2058988"/>
          <p14:tracePt t="16989" x="11336338" y="2058988"/>
          <p14:tracePt t="17012" x="11352213" y="2074863"/>
          <p14:tracePt t="17060" x="11368088" y="2074863"/>
          <p14:tracePt t="17324" x="11383963" y="2074863"/>
          <p14:tracePt t="17332" x="11399838" y="2090738"/>
          <p14:tracePt t="17337" x="11399838" y="2106613"/>
          <p14:tracePt t="17349" x="11415713" y="2106613"/>
          <p14:tracePt t="17410" x="11431588" y="2122488"/>
          <p14:tracePt t="17462" x="11431588" y="2138363"/>
          <p14:tracePt t="17648" x="11447463" y="2138363"/>
          <p14:tracePt t="17656" x="11463338" y="2154238"/>
          <p14:tracePt t="17665" x="11463338" y="2170113"/>
          <p14:tracePt t="17673" x="11479213" y="2170113"/>
          <p14:tracePt t="17853" x="11495088" y="2185988"/>
          <p14:tracePt t="17876" x="11495088" y="2201863"/>
          <p14:tracePt t="17881" x="11510963" y="2201863"/>
          <p14:tracePt t="17887" x="11510963" y="2217738"/>
          <p14:tracePt t="17894" x="11526838" y="2233613"/>
          <p14:tracePt t="17902" x="11526838" y="2249488"/>
          <p14:tracePt t="17911" x="11542713" y="2265363"/>
          <p14:tracePt t="17919" x="11542713" y="2281238"/>
          <p14:tracePt t="17927" x="11542713" y="2297113"/>
          <p14:tracePt t="17936" x="11542713" y="2312988"/>
          <p14:tracePt t="17955" x="11542713" y="2328863"/>
          <p14:tracePt t="17987" x="11542713" y="2344738"/>
          <p14:tracePt t="18031" x="11542713" y="2360613"/>
          <p14:tracePt t="18043" x="11542713" y="2376488"/>
          <p14:tracePt t="18063" x="11542713" y="2392363"/>
          <p14:tracePt t="18095" x="11542713" y="2406650"/>
          <p14:tracePt t="18119" x="11542713" y="2422525"/>
          <p14:tracePt t="18139" x="11542713" y="2438400"/>
          <p14:tracePt t="18146" x="11558588" y="2438400"/>
          <p14:tracePt t="18167" x="11558588" y="2454275"/>
          <p14:tracePt t="18195" x="11558588" y="2470150"/>
          <p14:tracePt t="18215" x="11558588" y="2486025"/>
          <p14:tracePt t="18226" x="11558588" y="2501900"/>
          <p14:tracePt t="18238" x="11542713" y="2501900"/>
          <p14:tracePt t="18246" x="11542713" y="2517775"/>
          <p14:tracePt t="18268" x="11542713" y="2533650"/>
          <p14:tracePt t="18282" x="11542713" y="2549525"/>
          <p14:tracePt t="18295" x="11542713" y="2565400"/>
          <p14:tracePt t="18315" x="11542713" y="2581275"/>
          <p14:tracePt t="18352" x="11542713" y="2597150"/>
          <p14:tracePt t="27139" x="11542713" y="2613025"/>
          <p14:tracePt t="27152" x="11558588" y="2613025"/>
          <p14:tracePt t="27159" x="11558588" y="2628900"/>
          <p14:tracePt t="27362" x="11558588" y="2644775"/>
          <p14:tracePt t="27374" x="11558588" y="2660650"/>
          <p14:tracePt t="27404" x="11558588" y="2676525"/>
          <p14:tracePt t="27414" x="11558588" y="2692400"/>
          <p14:tracePt t="27461" x="11558588" y="2708275"/>
          <p14:tracePt t="27494" x="11558588" y="2724150"/>
          <p14:tracePt t="27850" x="11558588" y="2740025"/>
          <p14:tracePt t="27857" x="11558588" y="2771775"/>
          <p14:tracePt t="27866" x="11526838" y="2787650"/>
          <p14:tracePt t="27870" x="11526838" y="2803525"/>
          <p14:tracePt t="27876" x="11510963" y="2819400"/>
          <p14:tracePt t="27885" x="11463338" y="2835275"/>
          <p14:tracePt t="27885" x="11447463" y="2851150"/>
          <p14:tracePt t="27893" x="11431588" y="2851150"/>
          <p14:tracePt t="27893" x="11415713" y="2867025"/>
          <p14:tracePt t="27902" x="11352213" y="2882900"/>
          <p14:tracePt t="27909" x="11336338" y="2882900"/>
          <p14:tracePt t="27918" x="11258550" y="2914650"/>
          <p14:tracePt t="27918" x="11242675" y="2930525"/>
          <p14:tracePt t="27927" x="11179175" y="2930525"/>
          <p14:tracePt t="27935" x="11099800" y="2930525"/>
          <p14:tracePt t="27943" x="11020425" y="2946400"/>
          <p14:tracePt t="27952" x="10941050" y="2962275"/>
          <p14:tracePt t="27960" x="10829925" y="2978150"/>
          <p14:tracePt t="27968" x="10656888" y="2994025"/>
          <p14:tracePt t="27970" x="10577513" y="2994025"/>
          <p14:tracePt t="27977" x="10466388" y="3009900"/>
          <p14:tracePt t="27977" x="10355263" y="3009900"/>
          <p14:tracePt t="27985" x="10228263" y="3009900"/>
          <p14:tracePt t="27986" x="10117138" y="3025775"/>
          <p14:tracePt t="27993" x="9991725" y="3025775"/>
          <p14:tracePt t="27994" x="9864725" y="3025775"/>
          <p14:tracePt t="28002" x="9721850" y="3025775"/>
          <p14:tracePt t="28003" x="9594850" y="3025775"/>
          <p14:tracePt t="28010" x="9437688" y="3025775"/>
          <p14:tracePt t="28011" x="9310688" y="3025775"/>
          <p14:tracePt t="28018" x="9056688" y="3025775"/>
          <p14:tracePt t="28026" x="8820150" y="3025775"/>
          <p14:tracePt t="28035" x="8597900" y="3025775"/>
          <p14:tracePt t="28043" x="8375650" y="2994025"/>
          <p14:tracePt t="28051" x="8154988" y="2946400"/>
          <p14:tracePt t="28060" x="7932738" y="2898775"/>
          <p14:tracePt t="28068" x="7758113" y="2867025"/>
          <p14:tracePt t="28076" x="7569200" y="2819400"/>
          <p14:tracePt t="28078" x="7505700" y="2803525"/>
          <p14:tracePt t="28085" x="7458075" y="2787650"/>
          <p14:tracePt t="28086" x="7410450" y="2771775"/>
          <p14:tracePt t="28093" x="7362825" y="2771775"/>
          <p14:tracePt t="28094" x="7315200" y="2755900"/>
          <p14:tracePt t="28102" x="7283450" y="2755900"/>
          <p14:tracePt t="28102" x="7235825" y="2755900"/>
          <p14:tracePt t="28110" x="7204075" y="2755900"/>
          <p14:tracePt t="28118" x="7172325" y="2740025"/>
          <p14:tracePt t="28119" x="7140575" y="2740025"/>
          <p14:tracePt t="28126" x="7124700" y="2740025"/>
          <p14:tracePt t="28135" x="7108825" y="2740025"/>
          <p14:tracePt t="28146" x="7092950" y="2740025"/>
          <p14:tracePt t="28154" x="7077075" y="2740025"/>
          <p14:tracePt t="28166" x="7061200" y="2740025"/>
          <p14:tracePt t="28174" x="7045325" y="2740025"/>
          <p14:tracePt t="28199" x="7029450" y="2740025"/>
          <p14:tracePt t="28206" x="7013575" y="2740025"/>
          <p14:tracePt t="28463" x="6999288" y="2740025"/>
          <p14:tracePt t="28467" x="6983413" y="2740025"/>
          <p14:tracePt t="28471" x="6967538" y="2740025"/>
          <p14:tracePt t="28476" x="6951663" y="2740025"/>
          <p14:tracePt t="28484" x="6935788" y="2755900"/>
          <p14:tracePt t="28493" x="6904038" y="2755900"/>
          <p14:tracePt t="28501" x="6888163" y="2755900"/>
          <p14:tracePt t="28509" x="6840538" y="2755900"/>
          <p14:tracePt t="28518" x="6808788" y="2755900"/>
          <p14:tracePt t="28519" x="6777038" y="2755900"/>
          <p14:tracePt t="28526" x="6761163" y="2755900"/>
          <p14:tracePt t="28534" x="6713538" y="2755900"/>
          <p14:tracePt t="28535" x="6665913" y="2755900"/>
          <p14:tracePt t="28543" x="6634163" y="2755900"/>
          <p14:tracePt t="28543" x="6618288" y="2755900"/>
          <p14:tracePt t="28551" x="6570663" y="2755900"/>
          <p14:tracePt t="28560" x="6554788" y="2755900"/>
          <p14:tracePt t="28568" x="6523038" y="2755900"/>
          <p14:tracePt t="28576" x="6475413" y="2740025"/>
          <p14:tracePt t="28585" x="6443663" y="2740025"/>
          <p14:tracePt t="28593" x="6381750" y="2740025"/>
          <p14:tracePt t="28601" x="6334125" y="2740025"/>
          <p14:tracePt t="28603" x="6302375" y="2740025"/>
          <p14:tracePt t="28609" x="6254750" y="2740025"/>
          <p14:tracePt t="28618" x="6175375" y="2740025"/>
          <p14:tracePt t="28618" x="6143625" y="2740025"/>
          <p14:tracePt t="28627" x="6080125" y="2740025"/>
          <p14:tracePt t="28635" x="6032500" y="2740025"/>
          <p14:tracePt t="28635" x="6000750" y="2740025"/>
          <p14:tracePt t="28643" x="5953125" y="2740025"/>
          <p14:tracePt t="28644" x="5905500" y="2740025"/>
          <p14:tracePt t="28651" x="5826125" y="2740025"/>
          <p14:tracePt t="28660" x="5732463" y="2740025"/>
          <p14:tracePt t="28668" x="5653088" y="2740025"/>
          <p14:tracePt t="28676" x="5589588" y="2740025"/>
          <p14:tracePt t="28684" x="5526088" y="2740025"/>
          <p14:tracePt t="28693" x="5446713" y="2740025"/>
          <p14:tracePt t="28701" x="5351463" y="2740025"/>
          <p14:tracePt t="28703" x="5319713" y="2740025"/>
          <p14:tracePt t="28709" x="5272088" y="2740025"/>
          <p14:tracePt t="28718" x="5192713" y="2740025"/>
          <p14:tracePt t="28727" x="5067300" y="2708275"/>
          <p14:tracePt t="28735" x="5019675" y="2708275"/>
          <p14:tracePt t="28736" x="4987925" y="2708275"/>
          <p14:tracePt t="28743" x="4940300" y="2692400"/>
          <p14:tracePt t="28744" x="4924425" y="2692400"/>
          <p14:tracePt t="28752" x="4876800" y="2692400"/>
          <p14:tracePt t="28760" x="4813300" y="2692400"/>
          <p14:tracePt t="28768" x="4781550" y="2692400"/>
          <p14:tracePt t="28776" x="4765675" y="2692400"/>
          <p14:tracePt t="28785" x="4749800" y="2692400"/>
          <p14:tracePt t="28793" x="4733925" y="2692400"/>
          <p14:tracePt t="28802" x="4718050" y="2692400"/>
          <p14:tracePt t="28879" x="4702175" y="2692400"/>
          <p14:tracePt t="28891" x="4686300" y="2692400"/>
          <p14:tracePt t="28911" x="4670425" y="2692400"/>
          <p14:tracePt t="28915" x="4654550" y="2692400"/>
          <p14:tracePt t="28931" x="4638675" y="2692400"/>
          <p14:tracePt t="28939" x="4622800" y="2692400"/>
          <p14:tracePt t="28946" x="4606925" y="2692400"/>
          <p14:tracePt t="28951" x="4591050" y="2692400"/>
          <p14:tracePt t="28963" x="4575175" y="2692400"/>
          <p14:tracePt t="28967" x="4560888" y="2692400"/>
          <p14:tracePt t="28979" x="4545013" y="2692400"/>
          <p14:tracePt t="28983" x="4529138" y="2692400"/>
          <p14:tracePt t="28991" x="4513263" y="2692400"/>
          <p14:tracePt t="29003" x="4497388" y="2692400"/>
          <p14:tracePt t="29011" x="4481513" y="2692400"/>
          <p14:tracePt t="29015" x="4465638" y="2692400"/>
          <p14:tracePt t="29027" x="4449763" y="2692400"/>
          <p14:tracePt t="29035" x="4433888" y="2692400"/>
          <p14:tracePt t="29047" x="4418013" y="2692400"/>
          <p14:tracePt t="29055" x="4402138" y="2692400"/>
          <p14:tracePt t="29267" x="4386263" y="2692400"/>
          <p14:tracePt t="29355" x="4370388" y="2708275"/>
          <p14:tracePt t="29363" x="4354513" y="2708275"/>
          <p14:tracePt t="29712" x="4354513" y="2724150"/>
          <p14:tracePt t="29723" x="4338638" y="2724150"/>
          <p14:tracePt t="29735" x="4338638" y="2740025"/>
          <p14:tracePt t="30268" x="4338638" y="2755900"/>
          <p14:tracePt t="30280" x="4338638" y="2771775"/>
          <p14:tracePt t="30561" x="4338638" y="2787650"/>
          <p14:tracePt t="31049" x="4338638" y="2803525"/>
          <p14:tracePt t="31061" x="4338638" y="2819400"/>
          <p14:tracePt t="31070" x="4338638" y="2835275"/>
          <p14:tracePt t="31081" x="4338638" y="2851150"/>
          <p14:tracePt t="31102" x="4338638" y="2867025"/>
          <p14:tracePt t="31112" x="4338638" y="2882900"/>
          <p14:tracePt t="31124" x="4338638" y="2898775"/>
          <p14:tracePt t="31140" x="4338638" y="2914650"/>
          <p14:tracePt t="31197" x="4338638" y="2930525"/>
          <p14:tracePt t="31212" x="4354513" y="2930525"/>
          <p14:tracePt t="31216" x="4370388" y="2930525"/>
          <p14:tracePt t="31224" x="4402138" y="2930525"/>
          <p14:tracePt t="31228" x="4418013" y="2930525"/>
          <p14:tracePt t="31235" x="4433888" y="2930525"/>
          <p14:tracePt t="31235" x="4465638" y="2930525"/>
          <p14:tracePt t="31243" x="4481513" y="2930525"/>
          <p14:tracePt t="31253" x="4529138" y="2914650"/>
          <p14:tracePt t="31260" x="4545013" y="2914650"/>
          <p14:tracePt t="31268" x="4560888" y="2914650"/>
          <p14:tracePt t="31269" x="4575175" y="2914650"/>
          <p14:tracePt t="31276" x="4606925" y="2914650"/>
          <p14:tracePt t="31285" x="4622800" y="2914650"/>
          <p14:tracePt t="31293" x="4654550" y="2898775"/>
          <p14:tracePt t="31302" x="4670425" y="2898775"/>
          <p14:tracePt t="31310" x="4686300" y="2898775"/>
          <p14:tracePt t="31319" x="4702175" y="2898775"/>
          <p14:tracePt t="31320" x="4718050" y="2898775"/>
          <p14:tracePt t="31328" x="4733925" y="2898775"/>
          <p14:tracePt t="31344" x="4749800" y="2898775"/>
          <p14:tracePt t="31352" x="4765675" y="2898775"/>
          <p14:tracePt t="31360" x="4781550" y="2898775"/>
          <p14:tracePt t="31368" x="4797425" y="2898775"/>
          <p14:tracePt t="31377" x="4813300" y="2898775"/>
          <p14:tracePt t="31380" x="4829175" y="2898775"/>
          <p14:tracePt t="31385" x="4845050" y="2898775"/>
          <p14:tracePt t="31393" x="4860925" y="2898775"/>
          <p14:tracePt t="31402" x="4876800" y="2898775"/>
          <p14:tracePt t="31410" x="4892675" y="2898775"/>
          <p14:tracePt t="31418" x="4908550" y="2898775"/>
          <p14:tracePt t="31420" x="4908550" y="2914650"/>
          <p14:tracePt t="31426" x="4924425" y="2914650"/>
          <p14:tracePt t="31435" x="4940300" y="2930525"/>
          <p14:tracePt t="31653" x="4956175" y="2930525"/>
          <p14:tracePt t="31656" x="4972050" y="2930525"/>
          <p14:tracePt t="31664" x="4987925" y="2930525"/>
          <p14:tracePt t="31671" x="5003800" y="2930525"/>
          <p14:tracePt t="31684" x="5035550" y="2930525"/>
          <p14:tracePt t="31692" x="5051425" y="2930525"/>
          <p14:tracePt t="31696" x="5067300" y="2930525"/>
          <p14:tracePt t="31704" x="5083175" y="2930525"/>
          <p14:tracePt t="31712" x="5099050" y="2930525"/>
          <p14:tracePt t="31720" x="5114925" y="2930525"/>
          <p14:tracePt t="31727" x="5130800" y="2930525"/>
          <p14:tracePt t="31728" x="5146675" y="2930525"/>
          <p14:tracePt t="31735" x="5162550" y="2930525"/>
          <p14:tracePt t="31736" x="5178425" y="2930525"/>
          <p14:tracePt t="31744" x="5208588" y="2930525"/>
          <p14:tracePt t="31752" x="5256213" y="2930525"/>
          <p14:tracePt t="31760" x="5303838" y="2930525"/>
          <p14:tracePt t="31768" x="5367338" y="2930525"/>
          <p14:tracePt t="31776" x="5430838" y="2930525"/>
          <p14:tracePt t="31785" x="5494338" y="2930525"/>
          <p14:tracePt t="31793" x="5557838" y="2930525"/>
          <p14:tracePt t="31802" x="5621338" y="2930525"/>
          <p14:tracePt t="31810" x="5668963" y="2930525"/>
          <p14:tracePt t="31818" x="5732463" y="2930525"/>
          <p14:tracePt t="31827" x="5764213" y="2930525"/>
          <p14:tracePt t="31828" x="5780088" y="2930525"/>
          <p14:tracePt t="31835" x="5794375" y="2930525"/>
          <p14:tracePt t="31843" x="5810250" y="2930525"/>
          <p14:tracePt t="31851" x="5826125" y="2930525"/>
          <p14:tracePt t="32578" x="5842000" y="2930525"/>
          <p14:tracePt t="32587" x="5857875" y="2930525"/>
          <p14:tracePt t="32594" x="5873750" y="2930525"/>
          <p14:tracePt t="32602" x="5889625" y="2930525"/>
          <p14:tracePt t="32609" x="5905500" y="2930525"/>
          <p14:tracePt t="32613" x="5905500" y="2914650"/>
          <p14:tracePt t="32618" x="5921375" y="2914650"/>
          <p14:tracePt t="32626" x="5953125" y="2914650"/>
          <p14:tracePt t="32635" x="5969000" y="2914650"/>
          <p14:tracePt t="32643" x="5984875" y="2914650"/>
          <p14:tracePt t="32652" x="6000750" y="2914650"/>
          <p14:tracePt t="32653" x="6016625" y="2914650"/>
          <p14:tracePt t="32661" x="6032500" y="2914650"/>
          <p14:tracePt t="32673" x="6048375" y="2914650"/>
          <p14:tracePt t="32685" x="6048375" y="2898775"/>
          <p14:tracePt t="32697" x="6064250" y="2898775"/>
          <p14:tracePt t="32713" x="6080125" y="2898775"/>
          <p14:tracePt t="33490" x="6096000" y="2898775"/>
          <p14:tracePt t="33497" x="6111875" y="2898775"/>
          <p14:tracePt t="33502" x="6159500" y="2898775"/>
          <p14:tracePt t="33510" x="6207125" y="2898775"/>
          <p14:tracePt t="33519" x="6254750" y="2898775"/>
          <p14:tracePt t="33526" x="6302375" y="2898775"/>
          <p14:tracePt t="33535" x="6334125" y="2898775"/>
          <p14:tracePt t="33543" x="6365875" y="2898775"/>
          <p14:tracePt t="33545" x="6397625" y="2898775"/>
          <p14:tracePt t="33551" x="6411913" y="2898775"/>
          <p14:tracePt t="33560" x="6443663" y="2898775"/>
          <p14:tracePt t="33561" x="6459538" y="2898775"/>
          <p14:tracePt t="33568" x="6475413" y="2898775"/>
          <p14:tracePt t="33577" x="6491288" y="2898775"/>
          <p14:tracePt t="33586" x="6507163" y="2898775"/>
          <p14:tracePt t="34718" x="6538913" y="2898775"/>
          <p14:tracePt t="34721" x="6554788" y="2898775"/>
          <p14:tracePt t="34726" x="6570663" y="2898775"/>
          <p14:tracePt t="34735" x="6618288" y="2898775"/>
          <p14:tracePt t="34743" x="6650038" y="2898775"/>
          <p14:tracePt t="34752" x="6697663" y="2898775"/>
          <p14:tracePt t="34761" x="6729413" y="2898775"/>
          <p14:tracePt t="34761" x="6761163" y="2898775"/>
          <p14:tracePt t="34768" x="6792913" y="2898775"/>
          <p14:tracePt t="34777" x="6856413" y="2914650"/>
          <p14:tracePt t="34777" x="6872288" y="2914650"/>
          <p14:tracePt t="34785" x="6904038" y="2914650"/>
          <p14:tracePt t="34786" x="6919913" y="2914650"/>
          <p14:tracePt t="34794" x="6967538" y="2914650"/>
          <p14:tracePt t="34802" x="6999288" y="2930525"/>
          <p14:tracePt t="34810" x="7029450" y="2930525"/>
          <p14:tracePt t="34811" x="7045325" y="2930525"/>
          <p14:tracePt t="34822" x="7061200" y="2930525"/>
          <p14:tracePt t="34979" x="7077075" y="2930525"/>
          <p14:tracePt t="34987" x="7092950" y="2930525"/>
          <p14:tracePt t="34995" x="7108825" y="2930525"/>
          <p14:tracePt t="35003" x="7124700" y="2930525"/>
          <p14:tracePt t="35004" x="7140575" y="2930525"/>
          <p14:tracePt t="35011" x="7188200" y="2930525"/>
          <p14:tracePt t="35019" x="7251700" y="2930525"/>
          <p14:tracePt t="35027" x="7331075" y="2930525"/>
          <p14:tracePt t="35035" x="7410450" y="2946400"/>
          <p14:tracePt t="35043" x="7521575" y="2946400"/>
          <p14:tracePt t="35052" x="7600950" y="2946400"/>
          <p14:tracePt t="35054" x="7646988" y="2946400"/>
          <p14:tracePt t="35060" x="7678738" y="2946400"/>
          <p14:tracePt t="35068" x="7726363" y="2946400"/>
          <p14:tracePt t="35070" x="7758113" y="2946400"/>
          <p14:tracePt t="35077" x="7789863" y="2946400"/>
          <p14:tracePt t="35086" x="7805738" y="2946400"/>
          <p14:tracePt t="35094" x="7821613" y="2946400"/>
          <p14:tracePt t="35569" x="7837488" y="2946400"/>
          <p14:tracePt t="35574" x="7853363" y="2946400"/>
          <p14:tracePt t="35582" x="7853363" y="2962275"/>
          <p14:tracePt t="35587" x="7869238" y="2962275"/>
          <p14:tracePt t="35606" x="7885113" y="2962275"/>
          <p14:tracePt t="35611" x="7900988" y="2962275"/>
          <p14:tracePt t="35623" x="7916863" y="2978150"/>
          <p14:tracePt t="35668" x="7932738" y="2978150"/>
          <p14:tracePt t="35682" x="7948613" y="2978150"/>
          <p14:tracePt t="35691" x="7964488" y="2978150"/>
          <p14:tracePt t="35704" x="7980363" y="2978150"/>
          <p14:tracePt t="35714" x="7996238" y="2978150"/>
          <p14:tracePt t="35729" x="8012113" y="2978150"/>
          <p14:tracePt t="36056" x="8027988" y="2978150"/>
          <p14:tracePt t="36062" x="8043863" y="2978150"/>
          <p14:tracePt t="36066" x="8043863" y="2994025"/>
          <p14:tracePt t="36070" x="8059738" y="2994025"/>
          <p14:tracePt t="36078" x="8075613" y="2994025"/>
          <p14:tracePt t="36085" x="8091488" y="2994025"/>
          <p14:tracePt t="36093" x="8107363" y="3009900"/>
          <p14:tracePt t="36094" x="8123238" y="3009900"/>
          <p14:tracePt t="36102" x="8154988" y="3009900"/>
          <p14:tracePt t="36110" x="8170863" y="3009900"/>
          <p14:tracePt t="36118" x="8202613" y="3009900"/>
          <p14:tracePt t="36119" x="8202613" y="3025775"/>
          <p14:tracePt t="36126" x="8218488" y="3025775"/>
          <p14:tracePt t="36127" x="8232775" y="3025775"/>
          <p14:tracePt t="36135" x="8280400" y="3041650"/>
          <p14:tracePt t="36143" x="8296275" y="3041650"/>
          <p14:tracePt t="36153" x="8328025" y="3041650"/>
          <p14:tracePt t="36154" x="8343900" y="3041650"/>
          <p14:tracePt t="36162" x="8359775" y="3041650"/>
          <p14:tracePt t="36174" x="8375650" y="3041650"/>
          <p14:tracePt t="36186" x="8391525" y="3041650"/>
          <p14:tracePt t="36202" x="8407400" y="3041650"/>
          <p14:tracePt t="36219" x="8423275" y="3041650"/>
          <p14:tracePt t="36235" x="8439150" y="3041650"/>
          <p14:tracePt t="36237" x="8439150" y="3057525"/>
          <p14:tracePt t="36267" x="8455025" y="3057525"/>
          <p14:tracePt t="36387" x="8470900" y="3057525"/>
          <p14:tracePt t="36415" x="8486775" y="3057525"/>
          <p14:tracePt t="36716" x="8502650" y="3057525"/>
          <p14:tracePt t="36727" x="8518525" y="3057525"/>
          <p14:tracePt t="36731" x="8534400" y="3057525"/>
          <p14:tracePt t="36744" x="8550275" y="3057525"/>
          <p14:tracePt t="36759" x="8566150" y="3057525"/>
          <p14:tracePt t="36772" x="8582025" y="3057525"/>
          <p14:tracePt t="36775" x="8597900" y="3057525"/>
          <p14:tracePt t="36787" x="8613775" y="3057525"/>
          <p14:tracePt t="36803" x="8629650" y="3057525"/>
          <p14:tracePt t="36815" x="8645525" y="3057525"/>
          <p14:tracePt t="36827" x="8661400" y="3057525"/>
          <p14:tracePt t="36851" x="8677275" y="3057525"/>
          <p14:tracePt t="37153" x="8693150" y="3057525"/>
          <p14:tracePt t="37172" x="8709025" y="3057525"/>
          <p14:tracePt t="37179" x="8724900" y="3057525"/>
          <p14:tracePt t="37195" x="8740775" y="3057525"/>
          <p14:tracePt t="37216" x="8756650" y="3057525"/>
          <p14:tracePt t="37252" x="8772525" y="3057525"/>
          <p14:tracePt t="37263" x="8788400" y="3057525"/>
          <p14:tracePt t="37292" x="8804275" y="3057525"/>
          <p14:tracePt t="37344" x="8820150" y="3057525"/>
          <p14:tracePt t="37440" x="8836025" y="3057525"/>
          <p14:tracePt t="37455" x="8850313" y="3057525"/>
          <p14:tracePt t="37480" x="8866188" y="3057525"/>
          <p14:tracePt t="37529" x="8882063" y="3057525"/>
          <p14:tracePt t="37543" x="8897938" y="3057525"/>
          <p14:tracePt t="37547" x="8913813" y="3057525"/>
          <p14:tracePt t="37561" x="8929688" y="3057525"/>
          <p14:tracePt t="37571" x="8945563" y="3057525"/>
          <p14:tracePt t="37588" x="8961438" y="3057525"/>
          <p14:tracePt t="38161" x="8977313" y="3057525"/>
          <p14:tracePt t="38169" x="8993188" y="3057525"/>
          <p14:tracePt t="38176" x="9009063" y="3057525"/>
          <p14:tracePt t="38191" x="9024938" y="3057525"/>
          <p14:tracePt t="38203" x="9040813" y="3057525"/>
          <p14:tracePt t="38211" x="9056688" y="3057525"/>
          <p14:tracePt t="38219" x="9072563" y="3057525"/>
          <p14:tracePt t="38231" x="9088438" y="3057525"/>
          <p14:tracePt t="38243" x="9104313" y="3057525"/>
          <p14:tracePt t="38252" x="9120188" y="3057525"/>
          <p14:tracePt t="38267" x="9136063" y="3057525"/>
          <p14:tracePt t="39117" x="9151938" y="3057525"/>
          <p14:tracePt t="39124" x="9167813" y="3057525"/>
          <p14:tracePt t="39128" x="9183688" y="3057525"/>
          <p14:tracePt t="39136" x="9199563" y="3057525"/>
          <p14:tracePt t="39144" x="9215438" y="3057525"/>
          <p14:tracePt t="39156" x="9247188" y="3057525"/>
          <p14:tracePt t="39164" x="9263063" y="3041650"/>
          <p14:tracePt t="39172" x="9278938" y="3041650"/>
          <p14:tracePt t="39179" x="9294813" y="3041650"/>
          <p14:tracePt t="39185" x="9310688" y="3041650"/>
          <p14:tracePt t="39193" x="9326563" y="3041650"/>
          <p14:tracePt t="39202" x="9342438" y="3041650"/>
          <p14:tracePt t="39210" x="9358313" y="3041650"/>
          <p14:tracePt t="39218" x="9374188" y="3041650"/>
          <p14:tracePt t="39228" x="9390063" y="3041650"/>
          <p14:tracePt t="39240" x="9405938" y="3041650"/>
          <p14:tracePt t="39252" x="9421813" y="3041650"/>
          <p14:tracePt t="39256" x="9437688" y="3041650"/>
          <p14:tracePt t="39264" x="9451975" y="3041650"/>
          <p14:tracePt t="39272" x="9467850" y="3041650"/>
          <p14:tracePt t="39276" x="9483725" y="3041650"/>
          <p14:tracePt t="39285" x="9499600" y="3041650"/>
          <p14:tracePt t="39285" x="9515475" y="3041650"/>
          <p14:tracePt t="39293" x="9531350" y="3041650"/>
          <p14:tracePt t="39301" x="9563100" y="3041650"/>
          <p14:tracePt t="39309" x="9578975" y="3041650"/>
          <p14:tracePt t="39318" x="9594850" y="3041650"/>
          <p14:tracePt t="39326" x="9610725" y="3041650"/>
          <p14:tracePt t="39335" x="9626600" y="3041650"/>
          <p14:tracePt t="39348" x="9642475" y="3041650"/>
          <p14:tracePt t="39861" x="9658350" y="3041650"/>
          <p14:tracePt t="39869" x="9674225" y="3041650"/>
          <p14:tracePt t="39873" x="9690100" y="3041650"/>
          <p14:tracePt t="39884" x="9705975" y="3041650"/>
          <p14:tracePt t="39892" x="9721850" y="3041650"/>
          <p14:tracePt t="39896" x="9737725" y="3041650"/>
          <p14:tracePt t="39909" x="9753600" y="3041650"/>
          <p14:tracePt t="39924" x="9769475" y="3041650"/>
          <p14:tracePt t="39965" x="9785350" y="3041650"/>
          <p14:tracePt t="39985" x="9801225" y="3041650"/>
          <p14:tracePt t="40001" x="9817100" y="3041650"/>
          <p14:tracePt t="40016" x="9832975" y="3041650"/>
          <p14:tracePt t="40045" x="9848850" y="3041650"/>
          <p14:tracePt t="40056" x="9864725" y="3041650"/>
          <p14:tracePt t="42664" x="9832975" y="3041650"/>
          <p14:tracePt t="42665" x="9785350" y="3041650"/>
          <p14:tracePt t="42666" x="9721850" y="3041650"/>
          <p14:tracePt t="42670" x="9610725" y="3041650"/>
          <p14:tracePt t="42677" x="9531350" y="3041650"/>
          <p14:tracePt t="42678" x="9421813" y="3041650"/>
          <p14:tracePt t="42685" x="9326563" y="3041650"/>
          <p14:tracePt t="42686" x="9183688" y="3041650"/>
          <p14:tracePt t="42693" x="9088438" y="3041650"/>
          <p14:tracePt t="42694" x="8961438" y="3041650"/>
          <p14:tracePt t="42702" x="8724900" y="3009900"/>
          <p14:tracePt t="42711" x="8470900" y="2978150"/>
          <p14:tracePt t="42719" x="8218488" y="2914650"/>
          <p14:tracePt t="42727" x="7932738" y="2851150"/>
          <p14:tracePt t="42735" x="7694613" y="2755900"/>
          <p14:tracePt t="42743" x="7442200" y="2676525"/>
          <p14:tracePt t="42752" x="7204075" y="2565400"/>
          <p14:tracePt t="42761" x="6951663" y="2454275"/>
          <p14:tracePt t="42762" x="6840538" y="2422525"/>
          <p14:tracePt t="42768" x="6745288" y="2392363"/>
          <p14:tracePt t="42777" x="6570663" y="2376488"/>
          <p14:tracePt t="42778" x="6491288" y="2376488"/>
          <p14:tracePt t="42785" x="6397625" y="2376488"/>
          <p14:tracePt t="42786" x="6318250" y="2376488"/>
          <p14:tracePt t="42793" x="6254750" y="2376488"/>
          <p14:tracePt t="42794" x="6191250" y="2376488"/>
          <p14:tracePt t="42802" x="6143625" y="2376488"/>
          <p14:tracePt t="42802" x="6096000" y="2376488"/>
          <p14:tracePt t="42811" x="6016625" y="2376488"/>
          <p14:tracePt t="42818" x="5984875" y="2376488"/>
          <p14:tracePt t="42819" x="5953125" y="2376488"/>
          <p14:tracePt t="42826" x="5921375" y="2376488"/>
          <p14:tracePt t="42827" x="5889625" y="2376488"/>
          <p14:tracePt t="42835" x="5857875" y="2376488"/>
          <p14:tracePt t="42836" x="5810250" y="2376488"/>
          <p14:tracePt t="42843" x="5684838" y="2392363"/>
          <p14:tracePt t="42852" x="5510213" y="2422525"/>
          <p14:tracePt t="42860" x="5303838" y="2438400"/>
          <p14:tracePt t="42868" x="5083175" y="2438400"/>
          <p14:tracePt t="42871" x="4972050" y="2438400"/>
          <p14:tracePt t="42876" x="4892675" y="2438400"/>
          <p14:tracePt t="42885" x="4733925" y="2438400"/>
          <p14:tracePt t="42886" x="4686300" y="2438400"/>
          <p14:tracePt t="42893" x="4638675" y="2422525"/>
          <p14:tracePt t="42894" x="4606925" y="2422525"/>
          <p14:tracePt t="42902" x="4497388" y="2422525"/>
          <p14:tracePt t="42910" x="4354513" y="2422525"/>
          <p14:tracePt t="42918" x="4291013" y="2422525"/>
          <p14:tracePt t="42919" x="4227513" y="2422525"/>
          <p14:tracePt t="42926" x="4179888" y="2422525"/>
          <p14:tracePt t="42927" x="4116388" y="2422525"/>
          <p14:tracePt t="42935" x="4068763" y="2422525"/>
          <p14:tracePt t="42935" x="4021138" y="2422525"/>
          <p14:tracePt t="42943" x="3959225" y="2422525"/>
          <p14:tracePt t="42952" x="3895725" y="2422525"/>
          <p14:tracePt t="42960" x="3816350" y="2422525"/>
          <p14:tracePt t="42969" x="3721100" y="2422525"/>
          <p14:tracePt t="42970" x="3673475" y="2422525"/>
          <p14:tracePt t="42977" x="3625850" y="2422525"/>
          <p14:tracePt t="42978" x="3578225" y="2422525"/>
          <p14:tracePt t="42985" x="3530600" y="2422525"/>
          <p14:tracePt t="42987" x="3467100" y="2422525"/>
          <p14:tracePt t="42994" x="3403600" y="2422525"/>
          <p14:tracePt t="42995" x="3341688" y="2422525"/>
          <p14:tracePt t="43002" x="3230563" y="2422525"/>
          <p14:tracePt t="43010" x="3151188" y="2422525"/>
          <p14:tracePt t="43010" x="3087688" y="2438400"/>
          <p14:tracePt t="43018" x="3040063" y="2438400"/>
          <p14:tracePt t="43019" x="2960688" y="2438400"/>
          <p14:tracePt t="43027" x="2897188" y="2438400"/>
          <p14:tracePt t="43028" x="2833688" y="2454275"/>
          <p14:tracePt t="43035" x="2770188" y="2454275"/>
          <p14:tracePt t="43036" x="2724150" y="2470150"/>
          <p14:tracePt t="43043" x="2597150" y="2501900"/>
          <p14:tracePt t="43051" x="2470150" y="2517775"/>
          <p14:tracePt t="43060" x="2374900" y="2549525"/>
          <p14:tracePt t="43069" x="2263775" y="2581275"/>
          <p14:tracePt t="43070" x="2232025" y="2581275"/>
          <p14:tracePt t="43076" x="2200275" y="2597150"/>
          <p14:tracePt t="43085" x="2136775" y="2628900"/>
          <p14:tracePt t="43086" x="2122488" y="2644775"/>
          <p14:tracePt t="43093" x="2106613" y="2660650"/>
          <p14:tracePt t="43094" x="2074863" y="2660650"/>
          <p14:tracePt t="43102" x="2058988" y="2676525"/>
          <p14:tracePt t="43111" x="2027238" y="2692400"/>
          <p14:tracePt t="43118" x="2027238" y="2708275"/>
          <p14:tracePt t="43118" x="2011363" y="2708275"/>
          <p14:tracePt t="43127" x="2011363" y="2724150"/>
          <p14:tracePt t="43135" x="1995488" y="2724150"/>
          <p14:tracePt t="43135" x="1995488" y="2740025"/>
          <p14:tracePt t="43143" x="1995488" y="2755900"/>
          <p14:tracePt t="43152" x="1995488" y="2787650"/>
          <p14:tracePt t="43160" x="1995488" y="2819400"/>
          <p14:tracePt t="43168" x="1995488" y="2851150"/>
          <p14:tracePt t="43177" x="1995488" y="2882900"/>
          <p14:tracePt t="43178" x="1995488" y="2898775"/>
          <p14:tracePt t="43185" x="1995488" y="2914650"/>
          <p14:tracePt t="43186" x="1995488" y="2930525"/>
          <p14:tracePt t="43193" x="1995488" y="2946400"/>
          <p14:tracePt t="43202" x="1995488" y="2978150"/>
          <p14:tracePt t="43211" x="1995488" y="3025775"/>
          <p14:tracePt t="43219" x="1995488" y="3041650"/>
          <p14:tracePt t="43219" x="1995488" y="3057525"/>
          <p14:tracePt t="43227" x="1995488" y="3073400"/>
          <p14:tracePt t="43235" x="1995488" y="3103563"/>
          <p14:tracePt t="43243" x="1995488" y="3119438"/>
          <p14:tracePt t="43258" x="1995488" y="3135313"/>
          <p14:tracePt t="43272" x="1995488" y="3151188"/>
          <p14:tracePt t="43315" x="1995488" y="3167063"/>
          <p14:tracePt t="43318" x="2011363" y="3167063"/>
          <p14:tracePt t="43328" x="2027238" y="3182938"/>
          <p14:tracePt t="43335" x="2043113" y="3198813"/>
          <p14:tracePt t="43346" x="2058988" y="3214688"/>
          <p14:tracePt t="43354" x="2074863" y="3230563"/>
          <p14:tracePt t="43362" x="2090738" y="3230563"/>
          <p14:tracePt t="43370" x="2106613" y="3230563"/>
          <p14:tracePt t="43378" x="2122488" y="3230563"/>
          <p14:tracePt t="43385" x="2136775" y="3230563"/>
          <p14:tracePt t="43393" x="2152650" y="3230563"/>
          <p14:tracePt t="43406" x="2168525" y="3230563"/>
          <p14:tracePt t="43410" x="2184400" y="3230563"/>
          <p14:tracePt t="43500" x="2184400" y="3246438"/>
          <p14:tracePt t="43507" x="2184400" y="3262313"/>
          <p14:tracePt t="43512" x="2168525" y="3262313"/>
          <p14:tracePt t="43518" x="2168525" y="3278188"/>
          <p14:tracePt t="43527" x="2168525" y="3294063"/>
          <p14:tracePt t="43535" x="2152650" y="3294063"/>
          <p14:tracePt t="43544" x="2152650" y="3309938"/>
          <p14:tracePt t="43595" x="2152650" y="3325813"/>
          <p14:tracePt t="43611" x="2152650" y="3341688"/>
          <p14:tracePt t="43622" x="2152650" y="3357563"/>
          <p14:tracePt t="46942" x="2152650" y="3373438"/>
          <p14:tracePt t="46946" x="2168525" y="3373438"/>
          <p14:tracePt t="46952" x="2184400" y="3373438"/>
          <p14:tracePt t="46964" x="2184400" y="3389313"/>
          <p14:tracePt t="47625" x="2200275" y="3389313"/>
          <p14:tracePt t="47640" x="2216150" y="3389313"/>
          <p14:tracePt t="47657" x="2232025" y="3389313"/>
          <p14:tracePt t="47669" x="2247900" y="3389313"/>
          <p14:tracePt t="47684" x="2263775" y="3389313"/>
          <p14:tracePt t="47709" x="2279650" y="3389313"/>
          <p14:tracePt t="47872" x="2295525" y="3389313"/>
          <p14:tracePt t="47876" x="2311400" y="3389313"/>
          <p14:tracePt t="47884" x="2327275" y="3389313"/>
          <p14:tracePt t="47892" x="2343150" y="3389313"/>
          <p14:tracePt t="47900" x="2359025" y="3389313"/>
          <p14:tracePt t="47904" x="2374900" y="3389313"/>
          <p14:tracePt t="47909" x="2390775" y="3389313"/>
          <p14:tracePt t="47918" x="2422525" y="3389313"/>
          <p14:tracePt t="47928" x="2470150" y="3389313"/>
          <p14:tracePt t="47934" x="2501900" y="3389313"/>
          <p14:tracePt t="47943" x="2565400" y="3389313"/>
          <p14:tracePt t="47943" x="2613025" y="3389313"/>
          <p14:tracePt t="47951" x="2724150" y="3389313"/>
          <p14:tracePt t="47959" x="2770188" y="3389313"/>
          <p14:tracePt t="47960" x="2833688" y="3389313"/>
          <p14:tracePt t="47968" x="2992438" y="3389313"/>
          <p14:tracePt t="47976" x="3135313" y="3389313"/>
          <p14:tracePt t="47984" x="3309938" y="3389313"/>
          <p14:tracePt t="47993" x="3482975" y="3389313"/>
          <p14:tracePt t="48001" x="3689350" y="3421063"/>
          <p14:tracePt t="48009" x="3832225" y="3452813"/>
          <p14:tracePt t="48017" x="3989388" y="3484563"/>
          <p14:tracePt t="48026" x="4084638" y="3484563"/>
          <p14:tracePt t="48035" x="4179888" y="3484563"/>
          <p14:tracePt t="48036" x="4227513" y="3484563"/>
          <p14:tracePt t="48043" x="4243388" y="3484563"/>
          <p14:tracePt t="48051" x="4275138" y="3484563"/>
          <p14:tracePt t="48061" x="4291013" y="3484563"/>
          <p14:tracePt t="48189" x="4322763" y="3484563"/>
          <p14:tracePt t="48197" x="4354513" y="3484563"/>
          <p14:tracePt t="48203" x="4370388" y="3484563"/>
          <p14:tracePt t="48204" x="4402138" y="3484563"/>
          <p14:tracePt t="48210" x="4433888" y="3484563"/>
          <p14:tracePt t="48212" x="4449763" y="3484563"/>
          <p14:tracePt t="48218" x="4481513" y="3484563"/>
          <p14:tracePt t="48227" x="4560888" y="3484563"/>
          <p14:tracePt t="48228" x="4591050" y="3484563"/>
          <p14:tracePt t="48235" x="4622800" y="3484563"/>
          <p14:tracePt t="48235" x="4654550" y="3484563"/>
          <p14:tracePt t="48243" x="4686300" y="3484563"/>
          <p14:tracePt t="48244" x="4702175" y="3484563"/>
          <p14:tracePt t="48252" x="4733925" y="3484563"/>
          <p14:tracePt t="48260" x="4749800" y="3484563"/>
          <p14:tracePt t="48268" x="4765675" y="3484563"/>
          <p14:tracePt t="49630" x="4781550" y="3484563"/>
          <p14:tracePt t="49637" x="4797425" y="3484563"/>
          <p14:tracePt t="49644" x="4813300" y="3484563"/>
          <p14:tracePt t="49657" x="4829175" y="3484563"/>
          <p14:tracePt t="49669" x="4845050" y="3484563"/>
          <p14:tracePt t="49673" x="4860925" y="3484563"/>
          <p14:tracePt t="49685" x="4876800" y="3484563"/>
          <p14:tracePt t="49718" x="4892675" y="3484563"/>
          <p14:tracePt t="49738" x="4908550" y="3484563"/>
          <p14:tracePt t="49758" x="4924425" y="3484563"/>
          <p14:tracePt t="49922" x="4940300" y="3484563"/>
          <p14:tracePt t="49933" x="4940300" y="3468688"/>
          <p14:tracePt t="49937" x="4956175" y="3468688"/>
          <p14:tracePt t="49957" x="4972050" y="3468688"/>
          <p14:tracePt t="49969" x="4987925" y="3468688"/>
          <p14:tracePt t="49981" x="4987925" y="3452813"/>
          <p14:tracePt t="49997" x="5003800" y="3452813"/>
          <p14:tracePt t="50034" x="5019675" y="3452813"/>
          <p14:tracePt t="50079" x="5035550" y="3452813"/>
          <p14:tracePt t="50106" x="5035550" y="3436938"/>
          <p14:tracePt t="50111" x="5051425" y="3436938"/>
          <p14:tracePt t="50162" x="5051425" y="3421063"/>
          <p14:tracePt t="50166" x="5067300" y="3421063"/>
          <p14:tracePt t="50193" x="5083175" y="3421063"/>
          <p14:tracePt t="52391" x="5099050" y="3421063"/>
          <p14:tracePt t="52394" x="5130800" y="3421063"/>
          <p14:tracePt t="52402" x="5224463" y="3421063"/>
          <p14:tracePt t="52409" x="5287963" y="3421063"/>
          <p14:tracePt t="52418" x="5335588" y="3421063"/>
          <p14:tracePt t="52418" x="5367338" y="3421063"/>
          <p14:tracePt t="52426" x="5383213" y="3421063"/>
          <p14:tracePt t="52426" x="5414963" y="3421063"/>
          <p14:tracePt t="52434" x="5462588" y="3421063"/>
          <p14:tracePt t="52434" x="5494338" y="3421063"/>
          <p14:tracePt t="52442" x="5573713" y="3421063"/>
          <p14:tracePt t="52451" x="5621338" y="3421063"/>
          <p14:tracePt t="52459" x="5653088" y="3421063"/>
          <p14:tracePt t="52478" x="5668963" y="3421063"/>
          <p14:tracePt t="52486" x="5684838" y="3421063"/>
          <p14:tracePt t="52502" x="5700713" y="3421063"/>
          <p14:tracePt t="52510" x="5716588" y="3421063"/>
          <p14:tracePt t="52518" x="5732463" y="3421063"/>
          <p14:tracePt t="52521" x="5748338" y="3421063"/>
          <p14:tracePt t="52526" x="5764213" y="3421063"/>
          <p14:tracePt t="52534" x="5794375" y="3421063"/>
          <p14:tracePt t="52543" x="5810250" y="3421063"/>
          <p14:tracePt t="52551" x="5826125" y="3436938"/>
          <p14:tracePt t="52559" x="5842000" y="3436938"/>
          <p14:tracePt t="52568" x="5857875" y="3436938"/>
          <p14:tracePt t="52576" x="5873750" y="3452813"/>
          <p14:tracePt t="52584" x="5889625" y="3452813"/>
          <p14:tracePt t="52598" x="5905500" y="3452813"/>
          <p14:tracePt t="52606" x="5921375" y="3452813"/>
          <p14:tracePt t="52610" x="5937250" y="3452813"/>
          <p14:tracePt t="52618" x="5969000" y="3452813"/>
          <p14:tracePt t="52626" x="5984875" y="3452813"/>
          <p14:tracePt t="52627" x="6016625" y="3452813"/>
          <p14:tracePt t="52634" x="6048375" y="3452813"/>
          <p14:tracePt t="52634" x="6064250" y="3468688"/>
          <p14:tracePt t="52642" x="6127750" y="3468688"/>
          <p14:tracePt t="52651" x="6175375" y="3468688"/>
          <p14:tracePt t="52659" x="6223000" y="3468688"/>
          <p14:tracePt t="52668" x="6302375" y="3468688"/>
          <p14:tracePt t="52676" x="6381750" y="3468688"/>
          <p14:tracePt t="52684" x="6443663" y="3468688"/>
          <p14:tracePt t="52693" x="6523038" y="3468688"/>
          <p14:tracePt t="52694" x="6538913" y="3468688"/>
          <p14:tracePt t="52701" x="6586538" y="3468688"/>
          <p14:tracePt t="52702" x="6602413" y="3468688"/>
          <p14:tracePt t="52709" x="6618288" y="3468688"/>
          <p14:tracePt t="52710" x="6650038" y="3468688"/>
          <p14:tracePt t="52718" x="6697663" y="3468688"/>
          <p14:tracePt t="52726" x="6713538" y="3484563"/>
          <p14:tracePt t="52726" x="6729413" y="3484563"/>
          <p14:tracePt t="52734" x="6761163" y="3484563"/>
          <p14:tracePt t="52735" x="6792913" y="3484563"/>
          <p14:tracePt t="52742" x="6840538" y="3484563"/>
          <p14:tracePt t="52751" x="6935788" y="3484563"/>
          <p14:tracePt t="52759" x="7061200" y="3500438"/>
          <p14:tracePt t="52767" x="7188200" y="3500438"/>
          <p14:tracePt t="52776" x="7346950" y="3500438"/>
          <p14:tracePt t="52784" x="7473950" y="3500438"/>
          <p14:tracePt t="52792" x="7600950" y="3500438"/>
          <p14:tracePt t="52802" x="7742238" y="3500438"/>
          <p14:tracePt t="52810" x="7821613" y="3500438"/>
          <p14:tracePt t="52818" x="7853363" y="3500438"/>
          <p14:tracePt t="52818" x="7900988" y="3500438"/>
          <p14:tracePt t="52826" x="7916863" y="3500438"/>
          <p14:tracePt t="52827" x="7932738" y="3500438"/>
          <p14:tracePt t="52834" x="7948613" y="3500438"/>
          <p14:tracePt t="52835" x="7964488" y="3500438"/>
          <p14:tracePt t="52843" x="7980363" y="3500438"/>
          <p14:tracePt t="52851" x="7996238" y="3500438"/>
          <p14:tracePt t="70044" x="7996238" y="3516313"/>
          <p14:tracePt t="70047" x="7980363" y="3532188"/>
          <p14:tracePt t="70052" x="7964488" y="3548063"/>
          <p14:tracePt t="70059" x="7964488" y="3563938"/>
          <p14:tracePt t="70060" x="7948613" y="3579813"/>
          <p14:tracePt t="70067" x="7932738" y="3595688"/>
          <p14:tracePt t="70076" x="7916863" y="3611563"/>
          <p14:tracePt t="70084" x="7900988" y="3627438"/>
          <p14:tracePt t="70093" x="7900988" y="3659188"/>
          <p14:tracePt t="70102" x="7885113" y="3675063"/>
          <p14:tracePt t="70109" x="7869238" y="3690938"/>
          <p14:tracePt t="70118" x="7869238" y="3706813"/>
          <p14:tracePt t="70118" x="7853363" y="3722688"/>
          <p14:tracePt t="70131" x="7837488" y="3738563"/>
          <p14:tracePt t="70152" x="7837488" y="3754438"/>
          <p14:tracePt t="70172" x="7821613" y="3754438"/>
          <p14:tracePt t="70184" x="7805738" y="3754438"/>
          <p14:tracePt t="70197" x="7789863" y="3754438"/>
          <p14:tracePt t="70216" x="7773988" y="3754438"/>
          <p14:tracePt t="70227" x="7773988" y="3770313"/>
          <p14:tracePt t="70236" x="7758113" y="3770313"/>
          <p14:tracePt t="70260" x="7742238" y="3770313"/>
          <p14:tracePt t="70300" x="7726363" y="3770313"/>
          <p14:tracePt t="70311" x="7726363" y="3784600"/>
          <p14:tracePt t="70364" x="7726363" y="3800475"/>
          <p14:tracePt t="70408" x="7726363" y="3816350"/>
          <p14:tracePt t="70412" x="7710488" y="3816350"/>
          <p14:tracePt t="70419" x="7710488" y="3832225"/>
          <p14:tracePt t="70427" x="7694613" y="3832225"/>
          <p14:tracePt t="70435" x="7678738" y="3863975"/>
          <p14:tracePt t="70443" x="7662863" y="3879850"/>
          <p14:tracePt t="70452" x="7646988" y="3879850"/>
          <p14:tracePt t="70459" x="7631113" y="3895725"/>
          <p14:tracePt t="70467" x="7600950" y="3895725"/>
          <p14:tracePt t="70476" x="7569200" y="3863975"/>
          <p14:tracePt t="70484" x="7537450" y="3832225"/>
          <p14:tracePt t="70493" x="7505700" y="3800475"/>
          <p14:tracePt t="70501" x="7489825" y="3784600"/>
          <p14:tracePt t="70509" x="7473950" y="3770313"/>
          <p14:tracePt t="70517" x="7442200" y="3754438"/>
          <p14:tracePt t="70526" x="7426325" y="3738563"/>
          <p14:tracePt t="70535" x="7426325" y="3722688"/>
          <p14:tracePt t="70543" x="7426325" y="3706813"/>
          <p14:tracePt t="70643" x="7410450" y="3706813"/>
          <p14:tracePt t="70647" x="7394575" y="3690938"/>
          <p14:tracePt t="70655" x="7362825" y="3675063"/>
          <p14:tracePt t="70660" x="7346950" y="3659188"/>
          <p14:tracePt t="70669" x="7283450" y="3643313"/>
          <p14:tracePt t="70676" x="7235825" y="3627438"/>
          <p14:tracePt t="70684" x="7172325" y="3579813"/>
          <p14:tracePt t="70692" x="7124700" y="3563938"/>
          <p14:tracePt t="70701" x="7077075" y="3548063"/>
          <p14:tracePt t="70710" x="7029450" y="3516313"/>
          <p14:tracePt t="70711" x="7013575" y="3500438"/>
          <p14:tracePt t="70717" x="6983413" y="3484563"/>
          <p14:tracePt t="70726" x="6951663" y="3468688"/>
          <p14:tracePt t="70727" x="6919913" y="3452813"/>
          <p14:tracePt t="70734" x="6904038" y="3452813"/>
          <p14:tracePt t="70735" x="6888163" y="3436938"/>
          <p14:tracePt t="70742" x="6856413" y="3436938"/>
          <p14:tracePt t="70743" x="6824663" y="3436938"/>
          <p14:tracePt t="70751" x="6792913" y="3436938"/>
          <p14:tracePt t="70760" x="6777038" y="3436938"/>
          <p14:tracePt t="70768" x="6761163" y="3436938"/>
          <p14:tracePt t="70770" x="6745288" y="3436938"/>
          <p14:tracePt t="70776" x="6729413" y="3436938"/>
          <p14:tracePt t="70784" x="6713538" y="3436938"/>
          <p14:tracePt t="70793" x="6681788" y="3436938"/>
          <p14:tracePt t="70801" x="6665913" y="3468688"/>
          <p14:tracePt t="70810" x="6634163" y="3468688"/>
          <p14:tracePt t="70811" x="6634163" y="3484563"/>
          <p14:tracePt t="70818" x="6618288" y="3484563"/>
          <p14:tracePt t="70826" x="6618288" y="3500438"/>
          <p14:tracePt t="70827" x="6602413" y="3500438"/>
          <p14:tracePt t="70835" x="6586538" y="3500438"/>
          <p14:tracePt t="70842" x="6586538" y="3516313"/>
          <p14:tracePt t="70851" x="6586538" y="3532188"/>
          <p14:tracePt t="70861" x="6586538" y="3548063"/>
          <p14:tracePt t="70877" x="6586538" y="3563938"/>
          <p14:tracePt t="70892" x="6586538" y="3579813"/>
          <p14:tracePt t="70900" x="6586538" y="3595688"/>
          <p14:tracePt t="70915" x="6586538" y="3611563"/>
          <p14:tracePt t="71366" x="6570663" y="3611563"/>
          <p14:tracePt t="71374" x="6570663" y="3627438"/>
          <p14:tracePt t="71377" x="6554788" y="3627438"/>
          <p14:tracePt t="71384" x="6538913" y="3659188"/>
          <p14:tracePt t="71393" x="6523038" y="3659188"/>
          <p14:tracePt t="71408" x="6507163" y="3675063"/>
          <p14:tracePt t="71420" x="6491288" y="3690938"/>
          <p14:tracePt t="71428" x="6475413" y="3690938"/>
          <p14:tracePt t="71432" x="6459538" y="3706813"/>
          <p14:tracePt t="71436" x="6443663" y="3722688"/>
          <p14:tracePt t="71442" x="6427788" y="3738563"/>
          <p14:tracePt t="71451" x="6381750" y="3770313"/>
          <p14:tracePt t="71452" x="6365875" y="3784600"/>
          <p14:tracePt t="71459" x="6334125" y="3800475"/>
          <p14:tracePt t="71460" x="6318250" y="3816350"/>
          <p14:tracePt t="71468" x="6286500" y="3832225"/>
          <p14:tracePt t="71476" x="6254750" y="3848100"/>
          <p14:tracePt t="71484" x="6223000" y="3848100"/>
          <p14:tracePt t="71493" x="6207125" y="3863975"/>
          <p14:tracePt t="71501" x="6191250" y="3863975"/>
          <p14:tracePt t="71509" x="6175375" y="3863975"/>
          <p14:tracePt t="71517" x="6159500" y="3863975"/>
          <p14:tracePt t="71528" x="6143625" y="3863975"/>
          <p14:tracePt t="71561" x="6127750" y="3863975"/>
          <p14:tracePt t="71572" x="6127750" y="3879850"/>
          <p14:tracePt t="71576" x="6111875" y="3879850"/>
          <p14:tracePt t="71588" x="6111875" y="3895725"/>
          <p14:tracePt t="71625" x="6111875" y="3911600"/>
          <p14:tracePt t="71645" x="6111875" y="3927475"/>
          <p14:tracePt t="71669" x="6111875" y="3943350"/>
          <p14:tracePt t="71705" x="6111875" y="3959225"/>
          <p14:tracePt t="71721" x="6111875" y="3975100"/>
          <p14:tracePt t="71741" x="6111875" y="3990975"/>
          <p14:tracePt t="74266" x="6096000" y="3990975"/>
          <p14:tracePt t="74277" x="6096000" y="4006850"/>
          <p14:tracePt t="74379" x="6080125" y="4022725"/>
          <p14:tracePt t="74394" x="6064250" y="4022725"/>
          <p14:tracePt t="74414" x="6048375" y="4022725"/>
          <p14:tracePt t="74421" x="6032500" y="4022725"/>
          <p14:tracePt t="74562" x="6016625" y="4022725"/>
          <p14:tracePt t="74569" x="6016625" y="4038600"/>
          <p14:tracePt t="74582" x="6016625" y="4054475"/>
          <p14:tracePt t="74593" x="6016625" y="4070350"/>
          <p14:tracePt t="74597" x="6016625" y="4086225"/>
          <p14:tracePt t="74606" x="6016625" y="4102100"/>
          <p14:tracePt t="74617" x="6016625" y="4117975"/>
          <p14:tracePt t="74633" x="6016625" y="4133850"/>
          <p14:tracePt t="74641" x="6016625" y="4149725"/>
          <p14:tracePt t="74758" x="6016625" y="4165600"/>
          <p14:tracePt t="74769" x="6016625" y="4181475"/>
          <p14:tracePt t="74773" x="6032500" y="4181475"/>
          <p14:tracePt t="74777" x="6048375" y="4181475"/>
          <p14:tracePt t="74784" x="6064250" y="4197350"/>
          <p14:tracePt t="74785" x="6064250" y="4213225"/>
          <p14:tracePt t="74792" x="6080125" y="4213225"/>
          <p14:tracePt t="74801" x="6111875" y="4229100"/>
          <p14:tracePt t="74809" x="6127750" y="4244975"/>
          <p14:tracePt t="74817" x="6175375" y="4260850"/>
          <p14:tracePt t="74825" x="6207125" y="4260850"/>
          <p14:tracePt t="74833" x="6238875" y="4260850"/>
          <p14:tracePt t="74842" x="6254750" y="4276725"/>
          <p14:tracePt t="74850" x="6286500" y="4276725"/>
          <p14:tracePt t="74869" x="6302375" y="4276725"/>
          <p14:tracePt t="74967" x="6318250" y="4276725"/>
          <p14:tracePt t="74981" x="6318250" y="4292600"/>
          <p14:tracePt t="74985" x="6334125" y="4292600"/>
          <p14:tracePt t="74992" x="6350000" y="4292600"/>
          <p14:tracePt t="75002" x="6365875" y="4292600"/>
          <p14:tracePt t="75009" x="6381750" y="4292600"/>
          <p14:tracePt t="75010" x="6397625" y="4292600"/>
          <p14:tracePt t="75017" x="6411913" y="4308475"/>
          <p14:tracePt t="75025" x="6427788" y="4324350"/>
          <p14:tracePt t="75026" x="6459538" y="4324350"/>
          <p14:tracePt t="75033" x="6491288" y="4324350"/>
          <p14:tracePt t="75042" x="6538913" y="4340225"/>
          <p14:tracePt t="75051" x="6602413" y="4356100"/>
          <p14:tracePt t="75058" x="6665913" y="4371975"/>
          <p14:tracePt t="75067" x="6713538" y="4371975"/>
          <p14:tracePt t="75076" x="6745288" y="4387850"/>
          <p14:tracePt t="75077" x="6777038" y="4387850"/>
          <p14:tracePt t="75084" x="6792913" y="4387850"/>
          <p14:tracePt t="75093" x="6808788" y="4387850"/>
          <p14:tracePt t="75100" x="6824663" y="4387850"/>
          <p14:tracePt t="75109" x="6840538" y="4387850"/>
          <p14:tracePt t="75121" x="6856413" y="4387850"/>
          <p14:tracePt t="75186" x="6856413" y="4371975"/>
          <p14:tracePt t="75197" x="6856413" y="4356100"/>
          <p14:tracePt t="75205" x="6856413" y="4340225"/>
          <p14:tracePt t="75213" x="6872288" y="4340225"/>
          <p14:tracePt t="75217" x="6872288" y="4324350"/>
          <p14:tracePt t="75221" x="6872288" y="4308475"/>
          <p14:tracePt t="75226" x="6888163" y="4292600"/>
          <p14:tracePt t="75234" x="6919913" y="4260850"/>
          <p14:tracePt t="75242" x="6951663" y="4229100"/>
          <p14:tracePt t="75251" x="6983413" y="4197350"/>
          <p14:tracePt t="75259" x="7013575" y="4149725"/>
          <p14:tracePt t="75267" x="7045325" y="4117975"/>
          <p14:tracePt t="75275" x="7061200" y="4102100"/>
          <p14:tracePt t="75284" x="7061200" y="4086225"/>
          <p14:tracePt t="75285" x="7077075" y="4070350"/>
          <p14:tracePt t="75297" x="7077075" y="4054475"/>
          <p14:tracePt t="75305" x="7092950" y="4054475"/>
          <p14:tracePt t="75313" x="7092950" y="4038600"/>
          <p14:tracePt t="75317" x="7108825" y="4038600"/>
          <p14:tracePt t="75378" x="7108825" y="4022725"/>
          <p14:tracePt t="75406" x="7108825" y="4006850"/>
          <p14:tracePt t="75434" x="7124700" y="4006850"/>
          <p14:tracePt t="75457" x="7124700" y="3990975"/>
          <p14:tracePt t="75465" x="7140575" y="3990975"/>
          <p14:tracePt t="75473" x="7156450" y="3975100"/>
          <p14:tracePt t="75481" x="7172325" y="3975100"/>
          <p14:tracePt t="75485" x="7172325" y="3959225"/>
          <p14:tracePt t="75493" x="7188200" y="3959225"/>
          <p14:tracePt t="75500" x="7204075" y="3943350"/>
          <p14:tracePt t="75509" x="7219950" y="3943350"/>
          <p14:tracePt t="75509" x="7235825" y="3927475"/>
          <p14:tracePt t="75517" x="7251700" y="3927475"/>
          <p14:tracePt t="75526" x="7251700" y="3911600"/>
          <p14:tracePt t="75535" x="7267575" y="3911600"/>
          <p14:tracePt t="75542" x="7267575" y="3895725"/>
          <p14:tracePt t="75562" x="7283450" y="3895725"/>
          <p14:tracePt t="127078" x="7299325" y="3895725"/>
          <p14:tracePt t="127080" x="7299325" y="3911600"/>
          <p14:tracePt t="127094" x="7346950" y="3959225"/>
          <p14:tracePt t="127095" x="7362825" y="3975100"/>
          <p14:tracePt t="127101" x="7378700" y="3990975"/>
          <p14:tracePt t="127103" x="7378700" y="4006850"/>
          <p14:tracePt t="127110" x="7410450" y="4022725"/>
          <p14:tracePt t="127118" x="7426325" y="4022725"/>
          <p14:tracePt t="127200" x="7442200" y="4038600"/>
          <p14:tracePt t="127228" x="7458075" y="4054475"/>
          <p14:tracePt t="127244" x="7458075" y="4070350"/>
          <p14:tracePt t="127248" x="7473950" y="4070350"/>
          <p14:tracePt t="127259" x="7473950" y="4086225"/>
          <p14:tracePt t="127263" x="7489825" y="4086225"/>
          <p14:tracePt t="127271" x="7505700" y="4086225"/>
          <p14:tracePt t="127275" x="7505700" y="4102100"/>
          <p14:tracePt t="127283" x="7537450" y="4133850"/>
          <p14:tracePt t="127292" x="7585075" y="4165600"/>
          <p14:tracePt t="127300" x="7631113" y="4213225"/>
          <p14:tracePt t="127308" x="7678738" y="4260850"/>
          <p14:tracePt t="127316" x="7710488" y="4276725"/>
          <p14:tracePt t="127324" x="7742238" y="4340225"/>
          <p14:tracePt t="127332" x="7789863" y="4387850"/>
          <p14:tracePt t="127341" x="7805738" y="4419600"/>
          <p14:tracePt t="127343" x="7821613" y="4435475"/>
          <p14:tracePt t="127349" x="7821613" y="4451350"/>
          <p14:tracePt t="127358" x="7837488" y="4481513"/>
          <p14:tracePt t="127359" x="7837488" y="4497388"/>
          <p14:tracePt t="127367" x="7853363" y="4513263"/>
          <p14:tracePt t="127374" x="7853363" y="4529138"/>
          <p14:tracePt t="127382" x="7869238" y="4545013"/>
          <p14:tracePt t="127395" x="7869238" y="4560888"/>
          <p14:tracePt t="127409" x="7869238" y="4576763"/>
          <p14:tracePt t="127413" x="7869238" y="4592638"/>
          <p14:tracePt t="127419" x="7869238" y="4608513"/>
          <p14:tracePt t="127424" x="7869238" y="4624388"/>
          <p14:tracePt t="127433" x="7869238" y="4656138"/>
          <p14:tracePt t="127442" x="7869238" y="4703763"/>
          <p14:tracePt t="127444" x="7869238" y="4719638"/>
          <p14:tracePt t="127450" x="7869238" y="4751388"/>
          <p14:tracePt t="127451" x="7869238" y="4799013"/>
          <p14:tracePt t="127458" x="7869238" y="4830763"/>
          <p14:tracePt t="127459" x="7853363" y="4846638"/>
          <p14:tracePt t="127466" x="7837488" y="4862513"/>
          <p14:tracePt t="127475" x="7821613" y="4957763"/>
          <p14:tracePt t="127484" x="7805738" y="5021263"/>
          <p14:tracePt t="127491" x="7789863" y="5053013"/>
          <p14:tracePt t="127493" x="7773988" y="5068888"/>
          <p14:tracePt t="127499" x="7758113" y="5100638"/>
          <p14:tracePt t="127507" x="7726363" y="5178425"/>
          <p14:tracePt t="127508" x="7694613" y="5210175"/>
          <p14:tracePt t="127515" x="7646988" y="5289550"/>
          <p14:tracePt t="127524" x="7585075" y="5337175"/>
          <p14:tracePt t="127532" x="7537450" y="5384800"/>
          <p14:tracePt t="127541" x="7505700" y="5416550"/>
          <p14:tracePt t="127543" x="7473950" y="5432425"/>
          <p14:tracePt t="127549" x="7442200" y="5448300"/>
          <p14:tracePt t="127551" x="7410450" y="5448300"/>
          <p14:tracePt t="127558" x="7362825" y="5448300"/>
          <p14:tracePt t="127559" x="7331075" y="5448300"/>
          <p14:tracePt t="127566" x="7283450" y="5432425"/>
          <p14:tracePt t="127568" x="7235825" y="5416550"/>
          <p14:tracePt t="127575" x="7204075" y="5368925"/>
          <p14:tracePt t="127576" x="7172325" y="5321300"/>
          <p14:tracePt t="127582" x="7124700" y="5273675"/>
          <p14:tracePt t="127583" x="7108825" y="5241925"/>
          <p14:tracePt t="127591" x="7077075" y="5210175"/>
          <p14:tracePt t="127599" x="7061200" y="5178425"/>
          <p14:tracePt t="127600" x="7045325" y="5162550"/>
          <p14:tracePt t="127608" x="7045325" y="5146675"/>
          <p14:tracePt t="127616" x="7045325" y="5132388"/>
          <p14:tracePt t="127668" x="7045325" y="5116513"/>
          <p14:tracePt t="127675" x="7061200" y="5116513"/>
          <p14:tracePt t="127680" x="7077075" y="5116513"/>
          <p14:tracePt t="127687" x="7108825" y="5116513"/>
          <p14:tracePt t="127695" x="7124700" y="5116513"/>
          <p14:tracePt t="127708" x="7140575" y="5116513"/>
          <p14:tracePt t="127723" x="7156450" y="5116513"/>
          <p14:tracePt t="127731" x="7172325" y="5116513"/>
          <p14:tracePt t="127735" x="7172325" y="5132388"/>
          <p14:tracePt t="127740" x="7188200" y="5132388"/>
          <p14:tracePt t="127749" x="7188200" y="5146675"/>
          <p14:tracePt t="127799" x="7188200" y="5162550"/>
          <p14:tracePt t="127803" x="7188200" y="5178425"/>
          <p14:tracePt t="127812" x="7188200" y="5194300"/>
          <p14:tracePt t="127864" x="7188200" y="5210175"/>
          <p14:tracePt t="127869" x="7188200" y="5226050"/>
          <p14:tracePt t="127875" x="7219950" y="5257800"/>
          <p14:tracePt t="127885" x="7251700" y="5273675"/>
          <p14:tracePt t="127891" x="7267575" y="5289550"/>
          <p14:tracePt t="127892" x="7283450" y="5289550"/>
          <p14:tracePt t="127899" x="7299325" y="5305425"/>
          <p14:tracePt t="127900" x="7331075" y="5321300"/>
          <p14:tracePt t="127907" x="7362825" y="5337175"/>
          <p14:tracePt t="127908" x="7378700" y="5353050"/>
          <p14:tracePt t="127916" x="7426325" y="5368925"/>
          <p14:tracePt t="127924" x="7505700" y="5416550"/>
          <p14:tracePt t="127933" x="7616825" y="5448300"/>
          <p14:tracePt t="127941" x="7726363" y="5495925"/>
          <p14:tracePt t="127943" x="7805738" y="5527675"/>
          <p14:tracePt t="127949" x="7869238" y="5559425"/>
          <p14:tracePt t="127951" x="7964488" y="5575300"/>
          <p14:tracePt t="127958" x="8059738" y="5607050"/>
          <p14:tracePt t="127959" x="8123238" y="5638800"/>
          <p14:tracePt t="127966" x="8218488" y="5654675"/>
          <p14:tracePt t="127967" x="8312150" y="5686425"/>
          <p14:tracePt t="127974" x="8375650" y="5702300"/>
          <p14:tracePt t="127975" x="8455025" y="5718175"/>
          <p14:tracePt t="127983" x="8518525" y="5734050"/>
          <p14:tracePt t="127984" x="8582025" y="5749925"/>
          <p14:tracePt t="127992" x="8724900" y="5781675"/>
          <p14:tracePt t="127999" x="8756650" y="5781675"/>
          <p14:tracePt t="128000" x="8804275" y="5797550"/>
          <p14:tracePt t="128007" x="8836025" y="5813425"/>
          <p14:tracePt t="128008" x="8882063" y="5813425"/>
          <p14:tracePt t="128016" x="8897938" y="5829300"/>
          <p14:tracePt t="128016" x="8929688" y="5829300"/>
          <p14:tracePt t="128024" x="8961438" y="5829300"/>
          <p14:tracePt t="128032" x="8993188" y="5829300"/>
          <p14:tracePt t="128041" x="9009063" y="5829300"/>
          <p14:tracePt t="128042" x="9009063" y="5843588"/>
          <p14:tracePt t="128064" x="9024938" y="5843588"/>
          <p14:tracePt t="128072" x="9040813" y="5843588"/>
          <p14:tracePt t="128084" x="9056688" y="5843588"/>
          <p14:tracePt t="128092" x="9056688" y="5859463"/>
          <p14:tracePt t="128095" x="9072563" y="5859463"/>
          <p14:tracePt t="128108" x="9104313" y="5875338"/>
          <p14:tracePt t="128112" x="9104313" y="5891213"/>
          <p14:tracePt t="128116" x="9120188" y="5891213"/>
          <p14:tracePt t="128124" x="9167813" y="5922963"/>
          <p14:tracePt t="128132" x="9231313" y="5922963"/>
          <p14:tracePt t="128142" x="9263063" y="5954713"/>
          <p14:tracePt t="128143" x="9294813" y="5954713"/>
          <p14:tracePt t="128149" x="9310688" y="5954713"/>
          <p14:tracePt t="128151" x="9326563" y="5954713"/>
          <p14:tracePt t="128158" x="9358313" y="5954713"/>
          <p14:tracePt t="128160" x="9374188" y="5954713"/>
          <p14:tracePt t="128166" x="9405938" y="5970588"/>
          <p14:tracePt t="128167" x="9421813" y="5970588"/>
          <p14:tracePt t="128174" x="9451975" y="5970588"/>
          <p14:tracePt t="128175" x="9483725" y="5970588"/>
          <p14:tracePt t="128183" x="9515475" y="5970588"/>
          <p14:tracePt t="128192" x="9547225" y="5986463"/>
          <p14:tracePt t="128193" x="9563100" y="5986463"/>
          <p14:tracePt t="128199" x="9594850" y="5986463"/>
          <p14:tracePt t="128200" x="9610725" y="5986463"/>
          <p14:tracePt t="128208" x="9690100" y="6002338"/>
          <p14:tracePt t="128216" x="9753600" y="6002338"/>
          <p14:tracePt t="128224" x="9801225" y="6002338"/>
          <p14:tracePt t="128232" x="9848850" y="6018213"/>
          <p14:tracePt t="128242" x="9880600" y="6018213"/>
          <p14:tracePt t="128250" x="9896475" y="6018213"/>
          <p14:tracePt t="128311" x="9912350" y="6018213"/>
          <p14:tracePt t="128385" x="9928225" y="6018213"/>
          <p14:tracePt t="128396" x="9944100" y="6018213"/>
          <p14:tracePt t="128400" x="9975850" y="6018213"/>
          <p14:tracePt t="128411" x="9991725" y="6018213"/>
          <p14:tracePt t="128419" x="10007600" y="6018213"/>
          <p14:tracePt t="128423" x="10023475" y="6018213"/>
          <p14:tracePt t="128431" x="10039350" y="6018213"/>
          <p14:tracePt t="128439" x="10055225" y="6018213"/>
          <p14:tracePt t="128448" x="10055225" y="6002338"/>
          <p14:tracePt t="128451" x="10069513" y="6002338"/>
          <p14:tracePt t="128458" x="10085388" y="6002338"/>
          <p14:tracePt t="128467" x="10101263" y="6002338"/>
          <p14:tracePt t="128475" x="10117138" y="6002338"/>
          <p14:tracePt t="128482" x="10133013" y="6002338"/>
          <p14:tracePt t="128492" x="10148888" y="6002338"/>
          <p14:tracePt t="128503" x="10164763" y="6002338"/>
          <p14:tracePt t="128528" x="10180638" y="6002338"/>
          <p14:tracePt t="174128" x="10180638" y="5986463"/>
          <p14:tracePt t="174129" x="10196513" y="5970588"/>
          <p14:tracePt t="174133" x="10212388" y="5970588"/>
          <p14:tracePt t="174143" x="10244138" y="5954713"/>
          <p14:tracePt t="174148" x="10260013" y="5954713"/>
          <p14:tracePt t="174157" x="10307638" y="5954713"/>
          <p14:tracePt t="174169" x="10387013" y="5954713"/>
          <p14:tracePt t="174173" x="10434638" y="5954713"/>
          <p14:tracePt t="174182" x="10545763" y="5954713"/>
          <p14:tracePt t="174190" x="10656888" y="5954713"/>
          <p14:tracePt t="174198" x="10782300" y="5954713"/>
          <p14:tracePt t="174207" x="10941050" y="5954713"/>
          <p14:tracePt t="174215" x="11131550" y="5954713"/>
          <p14:tracePt t="174223" x="11336338" y="6002338"/>
          <p14:tracePt t="174232" x="11526838" y="6018213"/>
          <p14:tracePt t="174240" x="11733213" y="6049963"/>
          <p14:tracePt t="174248" x="11953875" y="6081713"/>
          <p14:tracePt t="174257" x="12144375" y="61134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ED2C97F-E677-8227-6123-037A9A5D21D0}"/>
              </a:ext>
            </a:extLst>
          </p:cNvPr>
          <p:cNvSpPr/>
          <p:nvPr/>
        </p:nvSpPr>
        <p:spPr>
          <a:xfrm>
            <a:off x="8065050" y="2498603"/>
            <a:ext cx="2350375" cy="629844"/>
          </a:xfrm>
          <a:prstGeom prst="rect">
            <a:avLst/>
          </a:prstGeom>
          <a:solidFill>
            <a:srgbClr val="FFFFCC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9F50A5B-A669-0696-6443-FB856AEDBF7A}"/>
              </a:ext>
            </a:extLst>
          </p:cNvPr>
          <p:cNvSpPr/>
          <p:nvPr/>
        </p:nvSpPr>
        <p:spPr>
          <a:xfrm>
            <a:off x="5840972" y="3267921"/>
            <a:ext cx="2020688" cy="629844"/>
          </a:xfrm>
          <a:prstGeom prst="rect">
            <a:avLst/>
          </a:prstGeom>
          <a:solidFill>
            <a:srgbClr val="FFFFCC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6ADAB9E-762C-7CDC-567F-087363268C98}"/>
              </a:ext>
            </a:extLst>
          </p:cNvPr>
          <p:cNvSpPr/>
          <p:nvPr/>
        </p:nvSpPr>
        <p:spPr>
          <a:xfrm>
            <a:off x="1654153" y="3497655"/>
            <a:ext cx="4032847" cy="400110"/>
          </a:xfrm>
          <a:prstGeom prst="rect">
            <a:avLst/>
          </a:prstGeom>
          <a:solidFill>
            <a:srgbClr val="FFFFCC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564001" y="1057466"/>
            <a:ext cx="3821929" cy="1300109"/>
          </a:xfrm>
          <a:prstGeom prst="rect">
            <a:avLst/>
          </a:prstGeom>
          <a:solidFill>
            <a:srgbClr val="FFFFCC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55F476-4C57-40F1-B398-902C503B8853}"/>
              </a:ext>
            </a:extLst>
          </p:cNvPr>
          <p:cNvSpPr txBox="1"/>
          <p:nvPr/>
        </p:nvSpPr>
        <p:spPr>
          <a:xfrm>
            <a:off x="4476000" y="180001"/>
            <a:ext cx="324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北海道増毛町について</a:t>
            </a:r>
            <a:endParaRPr lang="en-US" altLang="ja-JP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7F778D2-1CC0-42BB-A0C3-E384D02DB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49" y="781190"/>
            <a:ext cx="3438354" cy="272740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C481BC0-08D2-4514-B4D0-D2373F96B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t="23973" r="48598" b="36099"/>
          <a:stretch/>
        </p:blipFill>
        <p:spPr>
          <a:xfrm>
            <a:off x="4265844" y="1133158"/>
            <a:ext cx="2020687" cy="2007347"/>
          </a:xfrm>
          <a:prstGeom prst="rect">
            <a:avLst/>
          </a:prstGeom>
          <a:solidFill>
            <a:schemeClr val="bg1">
              <a:alpha val="74000"/>
            </a:schemeClr>
          </a:solidFill>
          <a:ln w="66675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1A61CCA-E849-41E1-8BF7-E5E73A779BFE}"/>
              </a:ext>
            </a:extLst>
          </p:cNvPr>
          <p:cNvSpPr/>
          <p:nvPr/>
        </p:nvSpPr>
        <p:spPr>
          <a:xfrm>
            <a:off x="2330824" y="1490463"/>
            <a:ext cx="945294" cy="101785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E6BD702-B2AC-42A3-8D21-2906659CDC47}"/>
              </a:ext>
            </a:extLst>
          </p:cNvPr>
          <p:cNvCxnSpPr>
            <a:cxnSpLocks/>
            <a:stCxn id="8" idx="0"/>
            <a:endCxn id="7" idx="0"/>
          </p:cNvCxnSpPr>
          <p:nvPr/>
        </p:nvCxnSpPr>
        <p:spPr>
          <a:xfrm flipV="1">
            <a:off x="2803471" y="1133158"/>
            <a:ext cx="2472716" cy="35730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FF70337-B8DE-41E6-94C1-52908470AD02}"/>
              </a:ext>
            </a:extLst>
          </p:cNvPr>
          <p:cNvCxnSpPr>
            <a:cxnSpLocks/>
            <a:stCxn id="8" idx="2"/>
            <a:endCxn id="7" idx="2"/>
          </p:cNvCxnSpPr>
          <p:nvPr/>
        </p:nvCxnSpPr>
        <p:spPr>
          <a:xfrm>
            <a:off x="2803471" y="2508318"/>
            <a:ext cx="2472716" cy="6321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DC5FDE-3902-4E4A-9120-14797477F61F}"/>
              </a:ext>
            </a:extLst>
          </p:cNvPr>
          <p:cNvSpPr txBox="1"/>
          <p:nvPr/>
        </p:nvSpPr>
        <p:spPr>
          <a:xfrm>
            <a:off x="6564001" y="1939146"/>
            <a:ext cx="38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・旭川から西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70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㎞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EDC5FDE-3902-4E4A-9120-14797477F61F}"/>
              </a:ext>
            </a:extLst>
          </p:cNvPr>
          <p:cNvSpPr txBox="1"/>
          <p:nvPr/>
        </p:nvSpPr>
        <p:spPr>
          <a:xfrm>
            <a:off x="6564001" y="1109478"/>
            <a:ext cx="3821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・北海道北西部日本海沿岸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EDC5FDE-3902-4E4A-9120-14797477F61F}"/>
              </a:ext>
            </a:extLst>
          </p:cNvPr>
          <p:cNvSpPr txBox="1"/>
          <p:nvPr/>
        </p:nvSpPr>
        <p:spPr>
          <a:xfrm>
            <a:off x="1754090" y="3508051"/>
            <a:ext cx="402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アイヌ語 マシケイ ⇒ましけ増毛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Picture 4" descr="TOKIO城島茂、増毛町で増毛の自然さに驚き（コメントあり / 動画あり） - 音楽ナタリー">
            <a:extLst>
              <a:ext uri="{FF2B5EF4-FFF2-40B4-BE49-F238E27FC236}">
                <a16:creationId xmlns:a16="http://schemas.microsoft.com/office/drawing/2014/main" id="{B4619397-AF67-356E-3D9D-638EEA3E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49" y="4017865"/>
            <a:ext cx="4021851" cy="2552535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6AC0777-57E5-4BC9-9FCF-E4AED4728837}"/>
              </a:ext>
            </a:extLst>
          </p:cNvPr>
          <p:cNvSpPr txBox="1"/>
          <p:nvPr/>
        </p:nvSpPr>
        <p:spPr>
          <a:xfrm>
            <a:off x="6564000" y="1530085"/>
            <a:ext cx="382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・札幌から北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90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㎞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B5A88D0A-7C18-4E66-813F-F2AFDB21F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53" y="4017865"/>
            <a:ext cx="1696386" cy="2240861"/>
          </a:xfrm>
          <a:prstGeom prst="rect">
            <a:avLst/>
          </a:prstGeom>
        </p:spPr>
      </p:pic>
      <p:pic>
        <p:nvPicPr>
          <p:cNvPr id="13" name="Picture 8" descr="ニシン豊漁の浜㊤ 昭和２０年代、今は見られない活気＜記憶の光景＞：北海道新聞デジタル">
            <a:extLst>
              <a:ext uri="{FF2B5EF4-FFF2-40B4-BE49-F238E27FC236}">
                <a16:creationId xmlns:a16="http://schemas.microsoft.com/office/drawing/2014/main" id="{0A574D16-F7BF-F8DF-AC93-528CAC99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33" y="3202114"/>
            <a:ext cx="2472802" cy="3516874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EA618C-30B2-B54D-9ED3-0AA8C90EFF82}"/>
              </a:ext>
            </a:extLst>
          </p:cNvPr>
          <p:cNvSpPr txBox="1"/>
          <p:nvPr/>
        </p:nvSpPr>
        <p:spPr>
          <a:xfrm>
            <a:off x="5902251" y="3230377"/>
            <a:ext cx="211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マシケイ ⇒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カモメの多い所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7F4DFC-2F6B-B931-552E-D62B961C8B32}"/>
              </a:ext>
            </a:extLst>
          </p:cNvPr>
          <p:cNvSpPr txBox="1"/>
          <p:nvPr/>
        </p:nvSpPr>
        <p:spPr>
          <a:xfrm>
            <a:off x="8113512" y="2476181"/>
            <a:ext cx="228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カモメが多い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⇒ニシンが穫れた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5F8B7B5-BFD2-5DE6-F32D-6C85016AE202}"/>
              </a:ext>
            </a:extLst>
          </p:cNvPr>
          <p:cNvSpPr txBox="1"/>
          <p:nvPr/>
        </p:nvSpPr>
        <p:spPr>
          <a:xfrm>
            <a:off x="6103305" y="6228084"/>
            <a:ext cx="1697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カモメの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マーシーくん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7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61"/>
    </mc:Choice>
    <mc:Fallback xmlns="">
      <p:transition spd="slow" advTm="26361"/>
    </mc:Fallback>
  </mc:AlternateContent>
  <p:extLst>
    <p:ext uri="{3A86A75C-4F4B-4683-9AE1-C65F6400EC91}">
      <p14:laserTraceLst xmlns:p14="http://schemas.microsoft.com/office/powerpoint/2010/main">
        <p14:tracePtLst>
          <p14:tracePt t="2065" x="206375" y="5273675"/>
          <p14:tracePt t="2069" x="331788" y="5194300"/>
          <p14:tracePt t="2076" x="458788" y="5116513"/>
          <p14:tracePt t="2077" x="569913" y="5005388"/>
          <p14:tracePt t="2085" x="681038" y="4926013"/>
          <p14:tracePt t="2085" x="808038" y="4846638"/>
          <p14:tracePt t="2094" x="996950" y="4656138"/>
          <p14:tracePt t="2102" x="1155700" y="4481513"/>
          <p14:tracePt t="2110" x="1298575" y="4308475"/>
          <p14:tracePt t="2118" x="1393825" y="4165600"/>
          <p14:tracePt t="2126" x="1409700" y="4070350"/>
          <p14:tracePt t="2135" x="1425575" y="4006850"/>
          <p14:tracePt t="2144" x="1441450" y="3927475"/>
          <p14:tracePt t="2151" x="1441450" y="3895725"/>
          <p14:tracePt t="2160" x="1441450" y="3848100"/>
          <p14:tracePt t="2168" x="1441450" y="3832225"/>
          <p14:tracePt t="2178" x="1441450" y="3816350"/>
          <p14:tracePt t="2189" x="1441450" y="3800475"/>
          <p14:tracePt t="2214" x="1425575" y="3800475"/>
          <p14:tracePt t="2222" x="1409700" y="3800475"/>
          <p14:tracePt t="2234" x="1393825" y="3800475"/>
          <p14:tracePt t="2242" x="1377950" y="3800475"/>
          <p14:tracePt t="2249" x="1362075" y="3800475"/>
          <p14:tracePt t="2255" x="1346200" y="3800475"/>
          <p14:tracePt t="2259" x="1330325" y="3800475"/>
          <p14:tracePt t="2268" x="1314450" y="3800475"/>
          <p14:tracePt t="2277" x="1282700" y="3800475"/>
          <p14:tracePt t="2278" x="1250950" y="3816350"/>
          <p14:tracePt t="2285" x="1235075" y="3816350"/>
          <p14:tracePt t="2294" x="1203325" y="3832225"/>
          <p14:tracePt t="2302" x="1171575" y="3848100"/>
          <p14:tracePt t="2303" x="1171575" y="3863975"/>
          <p14:tracePt t="2310" x="1155700" y="3863975"/>
          <p14:tracePt t="2318" x="1139825" y="3879850"/>
          <p14:tracePt t="2326" x="1108075" y="3879850"/>
          <p14:tracePt t="2479" x="1123950" y="3879850"/>
          <p14:tracePt t="2486" x="1139825" y="3879850"/>
          <p14:tracePt t="3045" x="1155700" y="3879850"/>
          <p14:tracePt t="3049" x="1171575" y="3879850"/>
          <p14:tracePt t="3053" x="1187450" y="3879850"/>
          <p14:tracePt t="3060" x="1203325" y="3879850"/>
          <p14:tracePt t="3068" x="1235075" y="3848100"/>
          <p14:tracePt t="3077" x="1266825" y="3832225"/>
          <p14:tracePt t="3077" x="1282700" y="3816350"/>
          <p14:tracePt t="3085" x="1314450" y="3784600"/>
          <p14:tracePt t="3085" x="1346200" y="3784600"/>
          <p14:tracePt t="3093" x="1377950" y="3770313"/>
          <p14:tracePt t="3093" x="1425575" y="3754438"/>
          <p14:tracePt t="3101" x="1504950" y="3722688"/>
          <p14:tracePt t="3110" x="1598613" y="3690938"/>
          <p14:tracePt t="3118" x="1693863" y="3659188"/>
          <p14:tracePt t="3126" x="1789113" y="3611563"/>
          <p14:tracePt t="3135" x="1963738" y="3484563"/>
          <p14:tracePt t="3143" x="2200275" y="3309938"/>
          <p14:tracePt t="3152" x="2438400" y="3103563"/>
          <p14:tracePt t="3160" x="2644775" y="2898775"/>
          <p14:tracePt t="3168" x="2786063" y="2724150"/>
          <p14:tracePt t="3169" x="2833688" y="2644775"/>
          <p14:tracePt t="3176" x="2881313" y="2597150"/>
          <p14:tracePt t="3177" x="2897188" y="2565400"/>
          <p14:tracePt t="3185" x="2913063" y="2517775"/>
          <p14:tracePt t="3185" x="2928938" y="2486025"/>
          <p14:tracePt t="3193" x="2944813" y="2454275"/>
          <p14:tracePt t="3202" x="2960688" y="2438400"/>
          <p14:tracePt t="3210" x="2960688" y="2422525"/>
          <p14:tracePt t="3218" x="2976563" y="2406650"/>
          <p14:tracePt t="3259" x="2992438" y="2406650"/>
          <p14:tracePt t="3270" x="3008313" y="2406650"/>
          <p14:tracePt t="3274" x="3024188" y="2406650"/>
          <p14:tracePt t="3277" x="3055938" y="2422525"/>
          <p14:tracePt t="3285" x="3087688" y="2422525"/>
          <p14:tracePt t="3286" x="3119438" y="2454275"/>
          <p14:tracePt t="3294" x="3246438" y="2501900"/>
          <p14:tracePt t="3302" x="3387725" y="2549525"/>
          <p14:tracePt t="3310" x="3530600" y="2613025"/>
          <p14:tracePt t="3318" x="3721100" y="2660650"/>
          <p14:tracePt t="3326" x="3927475" y="2724150"/>
          <p14:tracePt t="3335" x="4148138" y="2755900"/>
          <p14:tracePt t="3343" x="4370388" y="2787650"/>
          <p14:tracePt t="3352" x="4575175" y="2803525"/>
          <p14:tracePt t="3360" x="4829175" y="2819400"/>
          <p14:tracePt t="3368" x="5051425" y="2835275"/>
          <p14:tracePt t="3377" x="5224463" y="2835275"/>
          <p14:tracePt t="3377" x="5287963" y="2835275"/>
          <p14:tracePt t="3384" x="5335588" y="2835275"/>
          <p14:tracePt t="3385" x="5367338" y="2835275"/>
          <p14:tracePt t="3393" x="5383213" y="2835275"/>
          <p14:tracePt t="3394" x="5399088" y="2835275"/>
          <p14:tracePt t="3402" x="5414963" y="2835275"/>
          <p14:tracePt t="3410" x="5430838" y="2835275"/>
          <p14:tracePt t="3426" x="5446713" y="2835275"/>
          <p14:tracePt t="3466" x="5462588" y="2851150"/>
          <p14:tracePt t="3470" x="5462588" y="2867025"/>
          <p14:tracePt t="3477" x="5478463" y="2882900"/>
          <p14:tracePt t="3477" x="5478463" y="2914650"/>
          <p14:tracePt t="3485" x="5526088" y="2978150"/>
          <p14:tracePt t="3493" x="5557838" y="3057525"/>
          <p14:tracePt t="3502" x="5589588" y="3119438"/>
          <p14:tracePt t="3510" x="5621338" y="3167063"/>
          <p14:tracePt t="3518" x="5653088" y="3214688"/>
          <p14:tracePt t="3526" x="5668963" y="3230563"/>
          <p14:tracePt t="3535" x="5700713" y="3262313"/>
          <p14:tracePt t="3558" x="5716588" y="3262313"/>
          <p14:tracePt t="3570" x="5732463" y="3262313"/>
          <p14:tracePt t="3587" x="5748338" y="3262313"/>
          <p14:tracePt t="3591" x="5764213" y="3262313"/>
          <p14:tracePt t="3602" x="5780088" y="3262313"/>
          <p14:tracePt t="3610" x="5780088" y="3278188"/>
          <p14:tracePt t="3614" x="5794375" y="3278188"/>
          <p14:tracePt t="3638" x="5810250" y="3278188"/>
          <p14:tracePt t="3642" x="5826125" y="3278188"/>
          <p14:tracePt t="3655" x="5826125" y="3294063"/>
          <p14:tracePt t="3703" x="5842000" y="3309938"/>
          <p14:tracePt t="3706" x="5842000" y="3325813"/>
          <p14:tracePt t="3710" x="5842000" y="3341688"/>
          <p14:tracePt t="3718" x="5842000" y="3373438"/>
          <p14:tracePt t="3727" x="5857875" y="3436938"/>
          <p14:tracePt t="3735" x="5857875" y="3484563"/>
          <p14:tracePt t="3743" x="5857875" y="3532188"/>
          <p14:tracePt t="3752" x="5873750" y="3563938"/>
          <p14:tracePt t="3760" x="5873750" y="3611563"/>
          <p14:tracePt t="3768" x="5873750" y="3627438"/>
          <p14:tracePt t="3776" x="5873750" y="3643313"/>
          <p14:tracePt t="4140" x="5873750" y="3659188"/>
          <p14:tracePt t="4155" x="5873750" y="3675063"/>
          <p14:tracePt t="4159" x="5873750" y="3690938"/>
          <p14:tracePt t="4187" x="5873750" y="3706813"/>
          <p14:tracePt t="4715" x="5873750" y="3722688"/>
          <p14:tracePt t="5043" x="5873750" y="3738563"/>
          <p14:tracePt t="5048" x="5873750" y="3754438"/>
          <p14:tracePt t="5054" x="5889625" y="3754438"/>
          <p14:tracePt t="5062" x="5889625" y="3770313"/>
          <p14:tracePt t="5074" x="5889625" y="3784600"/>
          <p14:tracePt t="5083" x="5889625" y="3800475"/>
          <p14:tracePt t="5086" x="5889625" y="3816350"/>
          <p14:tracePt t="5094" x="5889625" y="3832225"/>
          <p14:tracePt t="5094" x="5905500" y="3832225"/>
          <p14:tracePt t="5102" x="5921375" y="3863975"/>
          <p14:tracePt t="5110" x="5921375" y="3895725"/>
          <p14:tracePt t="5118" x="5921375" y="3943350"/>
          <p14:tracePt t="5126" x="5937250" y="4006850"/>
          <p14:tracePt t="5134" x="5937250" y="4022725"/>
          <p14:tracePt t="5135" x="5953125" y="4054475"/>
          <p14:tracePt t="5143" x="5953125" y="4133850"/>
          <p14:tracePt t="5151" x="5953125" y="4181475"/>
          <p14:tracePt t="5160" x="5953125" y="4244975"/>
          <p14:tracePt t="5168" x="5937250" y="4324350"/>
          <p14:tracePt t="5176" x="5937250" y="4371975"/>
          <p14:tracePt t="5184" x="5905500" y="4435475"/>
          <p14:tracePt t="5193" x="5905500" y="4465638"/>
          <p14:tracePt t="5202" x="5873750" y="4497388"/>
          <p14:tracePt t="5202" x="5873750" y="4513263"/>
          <p14:tracePt t="5211" x="5857875" y="4529138"/>
          <p14:tracePt t="5218" x="5857875" y="4545013"/>
          <p14:tracePt t="5218" x="5842000" y="4545013"/>
          <p14:tracePt t="5227" x="5810250" y="4545013"/>
          <p14:tracePt t="5235" x="5780088" y="4545013"/>
          <p14:tracePt t="5243" x="5764213" y="4545013"/>
          <p14:tracePt t="5251" x="5716588" y="4560888"/>
          <p14:tracePt t="5260" x="5684838" y="4560888"/>
          <p14:tracePt t="5268" x="5621338" y="4560888"/>
          <p14:tracePt t="5276" x="5557838" y="4560888"/>
          <p14:tracePt t="5284" x="5510213" y="4560888"/>
          <p14:tracePt t="5293" x="5478463" y="4560888"/>
          <p14:tracePt t="5301" x="5430838" y="4560888"/>
          <p14:tracePt t="5302" x="5414963" y="4560888"/>
          <p14:tracePt t="5309" x="5399088" y="4560888"/>
          <p14:tracePt t="5318" x="5383213" y="4560888"/>
          <p14:tracePt t="5356" x="5367338" y="4560888"/>
          <p14:tracePt t="5363" x="5367338" y="4545013"/>
          <p14:tracePt t="5379" x="5367338" y="4529138"/>
          <p14:tracePt t="5383" x="5383213" y="4529138"/>
          <p14:tracePt t="5395" x="5399088" y="4529138"/>
          <p14:tracePt t="5406" x="5414963" y="4513263"/>
          <p14:tracePt t="5414" x="5430838" y="4513263"/>
          <p14:tracePt t="5419" x="5446713" y="4513263"/>
          <p14:tracePt t="5426" x="5462588" y="4497388"/>
          <p14:tracePt t="5430" x="5478463" y="4497388"/>
          <p14:tracePt t="5438" x="5494338" y="4497388"/>
          <p14:tracePt t="5443" x="5494338" y="4481513"/>
          <p14:tracePt t="5451" x="5510213" y="4481513"/>
          <p14:tracePt t="5459" x="5526088" y="4465638"/>
          <p14:tracePt t="5468" x="5541963" y="4465638"/>
          <p14:tracePt t="5528" x="5541963" y="4451350"/>
          <p14:tracePt t="5539" x="5557838" y="4451350"/>
          <p14:tracePt t="5789" x="5557838" y="4435475"/>
          <p14:tracePt t="5793" x="5526088" y="4435475"/>
          <p14:tracePt t="5800" x="5510213" y="4435475"/>
          <p14:tracePt t="5810" x="5462588" y="4435475"/>
          <p14:tracePt t="5818" x="5414963" y="4435475"/>
          <p14:tracePt t="5826" x="5351463" y="4435475"/>
          <p14:tracePt t="5835" x="5303838" y="4435475"/>
          <p14:tracePt t="5835" x="5272088" y="4435475"/>
          <p14:tracePt t="5843" x="5224463" y="4435475"/>
          <p14:tracePt t="5852" x="5162550" y="4435475"/>
          <p14:tracePt t="5860" x="5099050" y="4419600"/>
          <p14:tracePt t="5868" x="5051425" y="4403725"/>
          <p14:tracePt t="5877" x="5019675" y="4403725"/>
          <p14:tracePt t="5885" x="4987925" y="4403725"/>
          <p14:tracePt t="7025" x="5003800" y="4403725"/>
          <p14:tracePt t="7265" x="5019675" y="4403725"/>
          <p14:tracePt t="7285" x="5035550" y="4403725"/>
          <p14:tracePt t="7332" x="5051425" y="4403725"/>
          <p14:tracePt t="7809" x="5067300" y="4403725"/>
          <p14:tracePt t="7817" x="5083175" y="4403725"/>
          <p14:tracePt t="7824" x="5099050" y="4403725"/>
          <p14:tracePt t="7828" x="5114925" y="4403725"/>
          <p14:tracePt t="7835" x="5130800" y="4403725"/>
          <p14:tracePt t="7844" x="5146675" y="4403725"/>
          <p14:tracePt t="7844" x="5162550" y="4403725"/>
          <p14:tracePt t="7852" x="5178425" y="4403725"/>
          <p14:tracePt t="7860" x="5192713" y="4387850"/>
          <p14:tracePt t="8065" x="5224463" y="4387850"/>
          <p14:tracePt t="8069" x="5240338" y="4387850"/>
          <p14:tracePt t="8073" x="5287963" y="4387850"/>
          <p14:tracePt t="8085" x="5526088" y="4356100"/>
          <p14:tracePt t="8094" x="5794375" y="4292600"/>
          <p14:tracePt t="8102" x="6048375" y="4244975"/>
          <p14:tracePt t="8110" x="6270625" y="4197350"/>
          <p14:tracePt t="8118" x="6427788" y="4165600"/>
          <p14:tracePt t="8126" x="6507163" y="4149725"/>
          <p14:tracePt t="8134" x="6570663" y="4149725"/>
          <p14:tracePt t="8143" x="6586538" y="4133850"/>
          <p14:tracePt t="8152" x="6602413" y="4133850"/>
          <p14:tracePt t="8206" x="6586538" y="4117975"/>
          <p14:tracePt t="8533" x="6570663" y="4117975"/>
          <p14:tracePt t="8557" x="6554788" y="4117975"/>
          <p14:tracePt t="8569" x="6538913" y="4117975"/>
          <p14:tracePt t="8573" x="6523038" y="4117975"/>
          <p14:tracePt t="8581" x="6507163" y="4117975"/>
          <p14:tracePt t="8594" x="6491288" y="4117975"/>
          <p14:tracePt t="8605" x="6475413" y="4117975"/>
          <p14:tracePt t="8609" x="6459538" y="4117975"/>
          <p14:tracePt t="8633" x="6443663" y="4117975"/>
          <p14:tracePt t="15680" x="6475413" y="4117975"/>
          <p14:tracePt t="15681" x="6538913" y="4117975"/>
          <p14:tracePt t="15688" x="6792913" y="4165600"/>
          <p14:tracePt t="15691" x="6951663" y="4181475"/>
          <p14:tracePt t="15695" x="7092950" y="4197350"/>
          <p14:tracePt t="15702" x="7267575" y="4213225"/>
          <p14:tracePt t="15710" x="7553325" y="4244975"/>
          <p14:tracePt t="15711" x="7662863" y="4260850"/>
          <p14:tracePt t="15718" x="7742238" y="4276725"/>
          <p14:tracePt t="15719" x="7837488" y="4292600"/>
          <p14:tracePt t="15727" x="7900988" y="4292600"/>
          <p14:tracePt t="15728" x="7980363" y="4292600"/>
          <p14:tracePt t="15735" x="8027988" y="4292600"/>
          <p14:tracePt t="15736" x="8075613" y="4292600"/>
          <p14:tracePt t="15743" x="8123238" y="4292600"/>
          <p14:tracePt t="15745" x="8186738" y="4292600"/>
          <p14:tracePt t="15752" x="8280400" y="4244975"/>
          <p14:tracePt t="15760" x="8328025" y="4197350"/>
          <p14:tracePt t="15761" x="8375650" y="4181475"/>
          <p14:tracePt t="15768" x="8407400" y="4149725"/>
          <p14:tracePt t="15769" x="8439150" y="4117975"/>
          <p14:tracePt t="15776" x="8470900" y="4102100"/>
          <p14:tracePt t="15777" x="8486775" y="4070350"/>
          <p14:tracePt t="15785" x="8518525" y="4038600"/>
          <p14:tracePt t="15794" x="8550275" y="3975100"/>
          <p14:tracePt t="15802" x="8566150" y="3927475"/>
          <p14:tracePt t="15810" x="8582025" y="3895725"/>
          <p14:tracePt t="15818" x="8597900" y="3879850"/>
          <p14:tracePt t="15820" x="8613775" y="3879850"/>
          <p14:tracePt t="15826" x="8629650" y="3848100"/>
          <p14:tracePt t="15827" x="8661400" y="3848100"/>
          <p14:tracePt t="15835" x="8677275" y="3832225"/>
          <p14:tracePt t="15836" x="8709025" y="3816350"/>
          <p14:tracePt t="15843" x="8724900" y="3816350"/>
          <p14:tracePt t="15844" x="8772525" y="3800475"/>
          <p14:tracePt t="15853" x="8820150" y="3770313"/>
          <p14:tracePt t="15860" x="8866188" y="3754438"/>
          <p14:tracePt t="15860" x="8913813" y="3722688"/>
          <p14:tracePt t="15868" x="8993188" y="3690938"/>
          <p14:tracePt t="15876" x="9072563" y="3659188"/>
          <p14:tracePt t="15885" x="9151938" y="3611563"/>
          <p14:tracePt t="15893" x="9199563" y="3579813"/>
          <p14:tracePt t="15902" x="9231313" y="3548063"/>
          <p14:tracePt t="15911" x="9278938" y="3532188"/>
          <p14:tracePt t="15912" x="9294813" y="3516313"/>
          <p14:tracePt t="15918" x="9310688" y="3500438"/>
          <p14:tracePt t="15919" x="9342438" y="3468688"/>
          <p14:tracePt t="15927" x="9342438" y="3452813"/>
          <p14:tracePt t="15928" x="9374188" y="3436938"/>
          <p14:tracePt t="15935" x="9421813" y="3389313"/>
          <p14:tracePt t="15943" x="9451975" y="3341688"/>
          <p14:tracePt t="15944" x="9483725" y="3325813"/>
          <p14:tracePt t="15952" x="9563100" y="3294063"/>
          <p14:tracePt t="15960" x="9642475" y="3262313"/>
          <p14:tracePt t="15968" x="9690100" y="3230563"/>
          <p14:tracePt t="15976" x="9753600" y="3214688"/>
          <p14:tracePt t="15985" x="9785350" y="3198813"/>
          <p14:tracePt t="15993" x="9801225" y="3182938"/>
          <p14:tracePt t="16003" x="9817100" y="3182938"/>
          <p14:tracePt t="16005" x="9832975" y="3182938"/>
          <p14:tracePt t="16013" x="9848850" y="3182938"/>
          <p14:tracePt t="16018" x="9848850" y="3167063"/>
          <p14:tracePt t="16019" x="9880600" y="3167063"/>
          <p14:tracePt t="16028" x="9896475" y="3167063"/>
          <p14:tracePt t="16035" x="9912350" y="3167063"/>
          <p14:tracePt t="16036" x="9928225" y="3167063"/>
          <p14:tracePt t="16043" x="9944100" y="3167063"/>
          <p14:tracePt t="16044" x="9959975" y="3167063"/>
          <p14:tracePt t="16052" x="10007600" y="3151188"/>
          <p14:tracePt t="16060" x="10023475" y="3151188"/>
          <p14:tracePt t="16069" x="10055225" y="3135313"/>
          <p14:tracePt t="16076" x="10069513" y="3135313"/>
          <p14:tracePt t="16084" x="10101263" y="3135313"/>
          <p14:tracePt t="16094" x="10117138" y="3119438"/>
          <p14:tracePt t="16102" x="10133013" y="3119438"/>
          <p14:tracePt t="16110" x="10164763" y="3119438"/>
          <p14:tracePt t="16118" x="10196513" y="3103563"/>
          <p14:tracePt t="16126" x="10212388" y="3087688"/>
          <p14:tracePt t="16135" x="10228263" y="3087688"/>
          <p14:tracePt t="16137" x="10244138" y="3087688"/>
          <p14:tracePt t="16143" x="10260013" y="3087688"/>
          <p14:tracePt t="16145" x="10275888" y="3087688"/>
          <p14:tracePt t="16153" x="10275888" y="3073400"/>
          <p14:tracePt t="16165" x="10291763" y="3073400"/>
          <p14:tracePt t="16322" x="10307638" y="3073400"/>
          <p14:tracePt t="16329" x="10323513" y="3073400"/>
          <p14:tracePt t="16337" x="10339388" y="3073400"/>
          <p14:tracePt t="16344" x="10355263" y="3073400"/>
          <p14:tracePt t="16344" x="10371138" y="3073400"/>
          <p14:tracePt t="16352" x="10387013" y="3087688"/>
          <p14:tracePt t="16360" x="10402888" y="3103563"/>
          <p14:tracePt t="16368" x="10418763" y="3119438"/>
          <p14:tracePt t="16381" x="10434638" y="3135313"/>
          <p14:tracePt t="16450" x="10434638" y="3151188"/>
          <p14:tracePt t="16510" x="10434638" y="3167063"/>
          <p14:tracePt t="16518" x="10434638" y="3182938"/>
          <p14:tracePt t="16522" x="10450513" y="3182938"/>
          <p14:tracePt t="16527" x="10450513" y="3198813"/>
          <p14:tracePt t="18534" x="10434638" y="3198813"/>
          <p14:tracePt t="18538" x="10418763" y="3198813"/>
          <p14:tracePt t="18542" x="10402888" y="3198813"/>
          <p14:tracePt t="18552" x="10387013" y="3198813"/>
          <p14:tracePt t="18560" x="10323513" y="3214688"/>
          <p14:tracePt t="18569" x="10275888" y="3230563"/>
          <p14:tracePt t="18570" x="10228263" y="3230563"/>
          <p14:tracePt t="18577" x="10180638" y="3230563"/>
          <p14:tracePt t="18577" x="10164763" y="3230563"/>
          <p14:tracePt t="18585" x="10117138" y="3230563"/>
          <p14:tracePt t="18586" x="10085388" y="3230563"/>
          <p14:tracePt t="18593" x="10039350" y="3230563"/>
          <p14:tracePt t="18594" x="9991725" y="3246438"/>
          <p14:tracePt t="18601" x="9880600" y="3262313"/>
          <p14:tracePt t="18610" x="9769475" y="3294063"/>
          <p14:tracePt t="18618" x="9658350" y="3341688"/>
          <p14:tracePt t="18626" x="9483725" y="3421063"/>
          <p14:tracePt t="18634" x="9263063" y="3500438"/>
          <p14:tracePt t="18643" x="9056688" y="3595688"/>
          <p14:tracePt t="18651" x="8866188" y="3706813"/>
          <p14:tracePt t="18659" x="8645525" y="3816350"/>
          <p14:tracePt t="18667" x="8391525" y="3975100"/>
          <p14:tracePt t="18677" x="8170863" y="4086225"/>
          <p14:tracePt t="18677" x="8075613" y="4149725"/>
          <p14:tracePt t="18685" x="7980363" y="4197350"/>
          <p14:tracePt t="18686" x="7900988" y="4229100"/>
          <p14:tracePt t="18693" x="7773988" y="4308475"/>
          <p14:tracePt t="18701" x="7694613" y="4356100"/>
          <p14:tracePt t="18710" x="7662863" y="4387850"/>
          <p14:tracePt t="18718" x="7662863" y="4403725"/>
          <p14:tracePt t="18762" x="7662863" y="4419600"/>
          <p14:tracePt t="18787" x="7646988" y="4419600"/>
          <p14:tracePt t="18790" x="7646988" y="4435475"/>
          <p14:tracePt t="18803" x="7646988" y="4451350"/>
          <p14:tracePt t="18806" x="7631113" y="4465638"/>
          <p14:tracePt t="18810" x="7616825" y="4465638"/>
          <p14:tracePt t="18818" x="7600950" y="4481513"/>
          <p14:tracePt t="18827" x="7585075" y="4497388"/>
          <p14:tracePt t="18835" x="7585075" y="4513263"/>
          <p14:tracePt t="18846" x="7585075" y="4529138"/>
          <p14:tracePt t="18852" x="7569200" y="4529138"/>
          <p14:tracePt t="18860" x="7553325" y="4545013"/>
          <p14:tracePt t="18868" x="7553325" y="4560888"/>
          <p14:tracePt t="18876" x="7537450" y="4592638"/>
          <p14:tracePt t="18877" x="7521575" y="4640263"/>
          <p14:tracePt t="18885" x="7505700" y="4672013"/>
          <p14:tracePt t="18886" x="7489825" y="4687888"/>
          <p14:tracePt t="18893" x="7473950" y="4751388"/>
          <p14:tracePt t="18902" x="7442200" y="4799013"/>
          <p14:tracePt t="18910" x="7426325" y="4814888"/>
          <p14:tracePt t="18911" x="7410450" y="4830763"/>
          <p14:tracePt t="18919" x="7410450" y="4878388"/>
          <p14:tracePt t="18927" x="7394575" y="4910138"/>
          <p14:tracePt t="18935" x="7378700" y="4941888"/>
          <p14:tracePt t="18943" x="7362825" y="4957763"/>
          <p14:tracePt t="18951" x="7362825" y="4989513"/>
          <p14:tracePt t="18960" x="7362825" y="5005388"/>
          <p14:tracePt t="18968" x="7346950" y="5021263"/>
          <p14:tracePt t="18976" x="7346950" y="5037138"/>
          <p14:tracePt t="18984" x="7346950" y="5053013"/>
          <p14:tracePt t="18992" x="7346950" y="5068888"/>
          <p14:tracePt t="19002" x="7346950" y="5100638"/>
          <p14:tracePt t="19009" x="7331075" y="5100638"/>
          <p14:tracePt t="19009" x="7331075" y="5116513"/>
          <p14:tracePt t="19018" x="7331075" y="5132388"/>
          <p14:tracePt t="19026" x="7331075" y="5178425"/>
          <p14:tracePt t="19034" x="7331075" y="5210175"/>
          <p14:tracePt t="19042" x="7331075" y="5241925"/>
          <p14:tracePt t="19051" x="7315200" y="5273675"/>
          <p14:tracePt t="19059" x="7315200" y="5305425"/>
          <p14:tracePt t="19068" x="7315200" y="5337175"/>
          <p14:tracePt t="19076" x="7315200" y="5353050"/>
          <p14:tracePt t="19084" x="7315200" y="5368925"/>
          <p14:tracePt t="19085" x="7315200" y="5384800"/>
          <p14:tracePt t="19093" x="7299325" y="5384800"/>
          <p14:tracePt t="19093" x="7299325" y="5400675"/>
          <p14:tracePt t="19101" x="7299325" y="5416550"/>
          <p14:tracePt t="19109" x="7299325" y="5448300"/>
          <p14:tracePt t="19118" x="7299325" y="5464175"/>
          <p14:tracePt t="19119" x="7299325" y="5480050"/>
          <p14:tracePt t="19126" x="7299325" y="5543550"/>
          <p14:tracePt t="19134" x="7315200" y="5591175"/>
          <p14:tracePt t="19142" x="7346950" y="5638800"/>
          <p14:tracePt t="19151" x="7394575" y="5654675"/>
          <p14:tracePt t="19159" x="7426325" y="5686425"/>
          <p14:tracePt t="19168" x="7442200" y="5686425"/>
          <p14:tracePt t="19177" x="7458075" y="5686425"/>
          <p14:tracePt t="19250" x="7458075" y="5702300"/>
          <p14:tracePt t="19287" x="7458075" y="5718175"/>
          <p14:tracePt t="19298" x="7458075" y="5734050"/>
          <p14:tracePt t="19407" x="7458075" y="5749925"/>
          <p14:tracePt t="19419" x="7458075" y="5765800"/>
          <p14:tracePt t="19430" x="7458075" y="5781675"/>
          <p14:tracePt t="19433" x="7458075" y="5797550"/>
          <p14:tracePt t="19438" x="7473950" y="5797550"/>
          <p14:tracePt t="19443" x="7473950" y="5813425"/>
          <p14:tracePt t="19451" x="7473950" y="5829300"/>
          <p14:tracePt t="19461" x="7489825" y="5829300"/>
          <p14:tracePt t="19469" x="7489825" y="5843588"/>
          <p14:tracePt t="19477" x="7489825" y="5859463"/>
          <p14:tracePt t="19484" x="7489825" y="5875338"/>
          <p14:tracePt t="19493" x="7505700" y="5891213"/>
          <p14:tracePt t="19494" x="7505700" y="5907088"/>
          <p14:tracePt t="19501" x="7505700" y="5922963"/>
          <p14:tracePt t="19502" x="7521575" y="5938838"/>
          <p14:tracePt t="19510" x="7521575" y="5954713"/>
          <p14:tracePt t="19517" x="7521575" y="5970588"/>
          <p14:tracePt t="19526" x="7521575" y="5986463"/>
          <p14:tracePt t="19534" x="7537450" y="6002338"/>
          <p14:tracePt t="19558" x="7537450" y="6018213"/>
          <p14:tracePt t="19739" x="7537450" y="6034088"/>
          <p14:tracePt t="19745" x="7553325" y="6034088"/>
          <p14:tracePt t="19746" x="7553325" y="6049963"/>
          <p14:tracePt t="19752" x="7553325" y="6065838"/>
          <p14:tracePt t="19759" x="7569200" y="6081713"/>
          <p14:tracePt t="19768" x="7585075" y="6113463"/>
          <p14:tracePt t="19776" x="7585075" y="6129338"/>
          <p14:tracePt t="19777" x="7600950" y="6145213"/>
          <p14:tracePt t="19784" x="7600950" y="6161088"/>
          <p14:tracePt t="19793" x="7616825" y="6176963"/>
          <p14:tracePt t="19801" x="7616825" y="6192838"/>
          <p14:tracePt t="19802" x="7631113" y="6192838"/>
          <p14:tracePt t="19809" x="7631113" y="6208713"/>
          <p14:tracePt t="19821" x="7631113" y="6224588"/>
          <p14:tracePt t="19838" x="7646988" y="6240463"/>
          <p14:tracePt t="24564" x="7662863" y="6240463"/>
          <p14:tracePt t="24568" x="7662863" y="6256338"/>
          <p14:tracePt t="24576" x="7678738" y="6272213"/>
          <p14:tracePt t="24820" x="7678738" y="6288088"/>
          <p14:tracePt t="24824" x="7662863" y="6288088"/>
          <p14:tracePt t="24828" x="7600950" y="6335713"/>
          <p14:tracePt t="24834" x="7553325" y="6351588"/>
          <p14:tracePt t="24842" x="7362825" y="6430963"/>
          <p14:tracePt t="24851" x="7188200" y="6524625"/>
          <p14:tracePt t="24859" x="6951663" y="6619875"/>
          <p14:tracePt t="24867" x="6713538" y="6731000"/>
          <p14:tracePt t="24875" x="6427788" y="684212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47103D-D736-A667-79A1-D96989DE74DD}"/>
              </a:ext>
            </a:extLst>
          </p:cNvPr>
          <p:cNvSpPr/>
          <p:nvPr/>
        </p:nvSpPr>
        <p:spPr bwMode="auto">
          <a:xfrm>
            <a:off x="2035278" y="1155368"/>
            <a:ext cx="6464552" cy="20682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DDBBCD6-02CE-7A35-D9D8-C5B74E069801}"/>
              </a:ext>
            </a:extLst>
          </p:cNvPr>
          <p:cNvSpPr/>
          <p:nvPr/>
        </p:nvSpPr>
        <p:spPr>
          <a:xfrm>
            <a:off x="8631178" y="1214883"/>
            <a:ext cx="1932373" cy="2770163"/>
          </a:xfrm>
          <a:prstGeom prst="rect">
            <a:avLst/>
          </a:prstGeom>
          <a:solidFill>
            <a:srgbClr val="FFFFCC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C79B2E3-3A78-F2EA-7C9D-2B4C77F9D2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6" t="9674"/>
          <a:stretch/>
        </p:blipFill>
        <p:spPr>
          <a:xfrm>
            <a:off x="1568853" y="1018529"/>
            <a:ext cx="6987801" cy="2565599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8448576-5FB1-4584-ADE3-F0504A7BB656}"/>
              </a:ext>
            </a:extLst>
          </p:cNvPr>
          <p:cNvSpPr txBox="1"/>
          <p:nvPr/>
        </p:nvSpPr>
        <p:spPr>
          <a:xfrm>
            <a:off x="1773269" y="772581"/>
            <a:ext cx="386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増毛町の人口推移（国勢調査）</a:t>
            </a:r>
            <a:endParaRPr lang="en-US" altLang="ja-JP" sz="1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EDC5FDE-3902-4E4A-9120-14797477F61F}"/>
              </a:ext>
            </a:extLst>
          </p:cNvPr>
          <p:cNvSpPr txBox="1"/>
          <p:nvPr/>
        </p:nvSpPr>
        <p:spPr>
          <a:xfrm>
            <a:off x="7445846" y="2036072"/>
            <a:ext cx="1147673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18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3,908</a:t>
            </a:r>
            <a:r>
              <a:rPr lang="ja-JP" altLang="en-US" sz="1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CCD92F-3850-3785-5611-222C1BBBA30D}"/>
              </a:ext>
            </a:extLst>
          </p:cNvPr>
          <p:cNvSpPr txBox="1"/>
          <p:nvPr/>
        </p:nvSpPr>
        <p:spPr>
          <a:xfrm>
            <a:off x="8622644" y="1247084"/>
            <a:ext cx="1932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人口が少ない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9C3284-06ED-4224-EF02-919C6691F391}"/>
              </a:ext>
            </a:extLst>
          </p:cNvPr>
          <p:cNvSpPr txBox="1"/>
          <p:nvPr/>
        </p:nvSpPr>
        <p:spPr>
          <a:xfrm>
            <a:off x="8622642" y="2416155"/>
            <a:ext cx="1932374" cy="298278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高血圧対策</a:t>
            </a:r>
            <a:r>
              <a:rPr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37A650-3F5E-A23C-59E3-CE0E9BE58FDC}"/>
              </a:ext>
            </a:extLst>
          </p:cNvPr>
          <p:cNvSpPr txBox="1"/>
          <p:nvPr/>
        </p:nvSpPr>
        <p:spPr>
          <a:xfrm>
            <a:off x="8631176" y="3604156"/>
            <a:ext cx="1923840" cy="40010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介護の改善</a:t>
            </a:r>
            <a:r>
              <a:rPr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139098-55C1-09E7-5B87-D94AD6300ABD}"/>
              </a:ext>
            </a:extLst>
          </p:cNvPr>
          <p:cNvSpPr txBox="1"/>
          <p:nvPr/>
        </p:nvSpPr>
        <p:spPr>
          <a:xfrm>
            <a:off x="3652100" y="1228700"/>
            <a:ext cx="2075601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16,768</a:t>
            </a:r>
            <a:r>
              <a:rPr lang="ja-JP" altLang="en-US" sz="1400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0FDBAC5-DAB0-2554-1F44-A4634724FD9E}"/>
              </a:ext>
            </a:extLst>
          </p:cNvPr>
          <p:cNvSpPr/>
          <p:nvPr/>
        </p:nvSpPr>
        <p:spPr bwMode="auto">
          <a:xfrm>
            <a:off x="3469662" y="1234061"/>
            <a:ext cx="360000" cy="2052000"/>
          </a:xfrm>
          <a:prstGeom prst="roundRect">
            <a:avLst>
              <a:gd name="adj" fmla="val 32175"/>
            </a:avLst>
          </a:prstGeom>
          <a:noFill/>
          <a:ln w="381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55988"/>
                      <a:gd name="connsiteY0" fmla="*/ 227994 h 2739759"/>
                      <a:gd name="connsiteX1" fmla="*/ 227994 w 455988"/>
                      <a:gd name="connsiteY1" fmla="*/ 0 h 2739759"/>
                      <a:gd name="connsiteX2" fmla="*/ 227994 w 455988"/>
                      <a:gd name="connsiteY2" fmla="*/ 0 h 2739759"/>
                      <a:gd name="connsiteX3" fmla="*/ 455988 w 455988"/>
                      <a:gd name="connsiteY3" fmla="*/ 227994 h 2739759"/>
                      <a:gd name="connsiteX4" fmla="*/ 455988 w 455988"/>
                      <a:gd name="connsiteY4" fmla="*/ 2511765 h 2739759"/>
                      <a:gd name="connsiteX5" fmla="*/ 227994 w 455988"/>
                      <a:gd name="connsiteY5" fmla="*/ 2739759 h 2739759"/>
                      <a:gd name="connsiteX6" fmla="*/ 227994 w 455988"/>
                      <a:gd name="connsiteY6" fmla="*/ 2739759 h 2739759"/>
                      <a:gd name="connsiteX7" fmla="*/ 0 w 455988"/>
                      <a:gd name="connsiteY7" fmla="*/ 2511765 h 2739759"/>
                      <a:gd name="connsiteX8" fmla="*/ 0 w 455988"/>
                      <a:gd name="connsiteY8" fmla="*/ 227994 h 2739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5988" h="2739759" extrusionOk="0">
                        <a:moveTo>
                          <a:pt x="0" y="227994"/>
                        </a:moveTo>
                        <a:cubicBezTo>
                          <a:pt x="-11535" y="94961"/>
                          <a:pt x="93343" y="3277"/>
                          <a:pt x="227994" y="0"/>
                        </a:cubicBezTo>
                        <a:lnTo>
                          <a:pt x="227994" y="0"/>
                        </a:lnTo>
                        <a:cubicBezTo>
                          <a:pt x="358993" y="1070"/>
                          <a:pt x="440775" y="102560"/>
                          <a:pt x="455988" y="227994"/>
                        </a:cubicBezTo>
                        <a:cubicBezTo>
                          <a:pt x="590588" y="487840"/>
                          <a:pt x="298792" y="1729370"/>
                          <a:pt x="455988" y="2511765"/>
                        </a:cubicBezTo>
                        <a:cubicBezTo>
                          <a:pt x="452787" y="2635932"/>
                          <a:pt x="366689" y="2745864"/>
                          <a:pt x="227994" y="2739759"/>
                        </a:cubicBezTo>
                        <a:lnTo>
                          <a:pt x="227994" y="2739759"/>
                        </a:lnTo>
                        <a:cubicBezTo>
                          <a:pt x="116812" y="2741507"/>
                          <a:pt x="1999" y="2633569"/>
                          <a:pt x="0" y="2511765"/>
                        </a:cubicBezTo>
                        <a:cubicBezTo>
                          <a:pt x="-87639" y="1578872"/>
                          <a:pt x="72679" y="1236291"/>
                          <a:pt x="0" y="22799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297F5353-4714-A97B-DBA0-C77702A62B3E}"/>
              </a:ext>
            </a:extLst>
          </p:cNvPr>
          <p:cNvSpPr/>
          <p:nvPr/>
        </p:nvSpPr>
        <p:spPr bwMode="auto">
          <a:xfrm>
            <a:off x="3870167" y="1534362"/>
            <a:ext cx="4241836" cy="1352446"/>
          </a:xfrm>
          <a:custGeom>
            <a:avLst/>
            <a:gdLst>
              <a:gd name="connsiteX0" fmla="*/ 0 w 5537200"/>
              <a:gd name="connsiteY0" fmla="*/ 0 h 1584960"/>
              <a:gd name="connsiteX1" fmla="*/ 1605280 w 5537200"/>
              <a:gd name="connsiteY1" fmla="*/ 1127760 h 1584960"/>
              <a:gd name="connsiteX2" fmla="*/ 5537200 w 5537200"/>
              <a:gd name="connsiteY2" fmla="*/ 1584960 h 1584960"/>
              <a:gd name="connsiteX3" fmla="*/ 5537200 w 5537200"/>
              <a:gd name="connsiteY3" fmla="*/ 158496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7200" h="1584960">
                <a:moveTo>
                  <a:pt x="0" y="0"/>
                </a:moveTo>
                <a:cubicBezTo>
                  <a:pt x="341206" y="431800"/>
                  <a:pt x="682413" y="863600"/>
                  <a:pt x="1605280" y="1127760"/>
                </a:cubicBezTo>
                <a:cubicBezTo>
                  <a:pt x="2528147" y="1391920"/>
                  <a:pt x="5537200" y="1584960"/>
                  <a:pt x="5537200" y="1584960"/>
                </a:cubicBezTo>
                <a:lnTo>
                  <a:pt x="5537200" y="1584960"/>
                </a:ln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5DB073E3-88AF-0819-5D89-A8047DB36D96}"/>
              </a:ext>
            </a:extLst>
          </p:cNvPr>
          <p:cNvSpPr/>
          <p:nvPr/>
        </p:nvSpPr>
        <p:spPr bwMode="auto">
          <a:xfrm>
            <a:off x="8149662" y="2710061"/>
            <a:ext cx="360000" cy="576000"/>
          </a:xfrm>
          <a:prstGeom prst="roundRect">
            <a:avLst>
              <a:gd name="adj" fmla="val 32175"/>
            </a:avLst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55988"/>
                      <a:gd name="connsiteY0" fmla="*/ 227994 h 2739759"/>
                      <a:gd name="connsiteX1" fmla="*/ 227994 w 455988"/>
                      <a:gd name="connsiteY1" fmla="*/ 0 h 2739759"/>
                      <a:gd name="connsiteX2" fmla="*/ 227994 w 455988"/>
                      <a:gd name="connsiteY2" fmla="*/ 0 h 2739759"/>
                      <a:gd name="connsiteX3" fmla="*/ 455988 w 455988"/>
                      <a:gd name="connsiteY3" fmla="*/ 227994 h 2739759"/>
                      <a:gd name="connsiteX4" fmla="*/ 455988 w 455988"/>
                      <a:gd name="connsiteY4" fmla="*/ 2511765 h 2739759"/>
                      <a:gd name="connsiteX5" fmla="*/ 227994 w 455988"/>
                      <a:gd name="connsiteY5" fmla="*/ 2739759 h 2739759"/>
                      <a:gd name="connsiteX6" fmla="*/ 227994 w 455988"/>
                      <a:gd name="connsiteY6" fmla="*/ 2739759 h 2739759"/>
                      <a:gd name="connsiteX7" fmla="*/ 0 w 455988"/>
                      <a:gd name="connsiteY7" fmla="*/ 2511765 h 2739759"/>
                      <a:gd name="connsiteX8" fmla="*/ 0 w 455988"/>
                      <a:gd name="connsiteY8" fmla="*/ 227994 h 2739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5988" h="2739759" extrusionOk="0">
                        <a:moveTo>
                          <a:pt x="0" y="227994"/>
                        </a:moveTo>
                        <a:cubicBezTo>
                          <a:pt x="-11535" y="94961"/>
                          <a:pt x="93343" y="3277"/>
                          <a:pt x="227994" y="0"/>
                        </a:cubicBezTo>
                        <a:lnTo>
                          <a:pt x="227994" y="0"/>
                        </a:lnTo>
                        <a:cubicBezTo>
                          <a:pt x="358993" y="1070"/>
                          <a:pt x="440775" y="102560"/>
                          <a:pt x="455988" y="227994"/>
                        </a:cubicBezTo>
                        <a:cubicBezTo>
                          <a:pt x="590588" y="487840"/>
                          <a:pt x="298792" y="1729370"/>
                          <a:pt x="455988" y="2511765"/>
                        </a:cubicBezTo>
                        <a:cubicBezTo>
                          <a:pt x="452787" y="2635932"/>
                          <a:pt x="366689" y="2745864"/>
                          <a:pt x="227994" y="2739759"/>
                        </a:cubicBezTo>
                        <a:lnTo>
                          <a:pt x="227994" y="2739759"/>
                        </a:lnTo>
                        <a:cubicBezTo>
                          <a:pt x="116812" y="2741507"/>
                          <a:pt x="1999" y="2633569"/>
                          <a:pt x="0" y="2511765"/>
                        </a:cubicBezTo>
                        <a:cubicBezTo>
                          <a:pt x="-87639" y="1578872"/>
                          <a:pt x="72679" y="1236291"/>
                          <a:pt x="0" y="22799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B01F78E-2237-DCDD-723D-64975DA5B0F9}"/>
              </a:ext>
            </a:extLst>
          </p:cNvPr>
          <p:cNvSpPr txBox="1"/>
          <p:nvPr/>
        </p:nvSpPr>
        <p:spPr>
          <a:xfrm>
            <a:off x="8622642" y="1804155"/>
            <a:ext cx="1932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保健事業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健康事業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C589279-9F58-44D6-727F-E5AEAF50C7D3}"/>
              </a:ext>
            </a:extLst>
          </p:cNvPr>
          <p:cNvSpPr txBox="1"/>
          <p:nvPr/>
        </p:nvSpPr>
        <p:spPr>
          <a:xfrm>
            <a:off x="8631177" y="2992155"/>
            <a:ext cx="192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効果が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表れやすい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2" name="矢印: 下 41">
            <a:extLst>
              <a:ext uri="{FF2B5EF4-FFF2-40B4-BE49-F238E27FC236}">
                <a16:creationId xmlns:a16="http://schemas.microsoft.com/office/drawing/2014/main" id="{2F4453CA-E749-1158-28F4-06B59B857AC9}"/>
              </a:ext>
            </a:extLst>
          </p:cNvPr>
          <p:cNvSpPr/>
          <p:nvPr/>
        </p:nvSpPr>
        <p:spPr bwMode="auto">
          <a:xfrm>
            <a:off x="9291363" y="1581984"/>
            <a:ext cx="612000" cy="216000"/>
          </a:xfrm>
          <a:prstGeom prst="downArrow">
            <a:avLst>
              <a:gd name="adj1" fmla="val 57858"/>
              <a:gd name="adj2" fmla="val 63025"/>
            </a:avLst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EDC5FDE-3902-4E4A-9120-14797477F61F}"/>
              </a:ext>
            </a:extLst>
          </p:cNvPr>
          <p:cNvSpPr txBox="1"/>
          <p:nvPr/>
        </p:nvSpPr>
        <p:spPr>
          <a:xfrm>
            <a:off x="5309786" y="791703"/>
            <a:ext cx="5245230" cy="307777"/>
          </a:xfrm>
          <a:prstGeom prst="rect">
            <a:avLst/>
          </a:prstGeom>
          <a:solidFill>
            <a:srgbClr val="00FFFF">
              <a:alpha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昭和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初頭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ニシン漁終焉 ⇒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65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年間で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1/4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以下に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4" name="矢印: 下 43">
            <a:extLst>
              <a:ext uri="{FF2B5EF4-FFF2-40B4-BE49-F238E27FC236}">
                <a16:creationId xmlns:a16="http://schemas.microsoft.com/office/drawing/2014/main" id="{4EEB96AB-5DAC-6682-F74E-6EB2956E676D}"/>
              </a:ext>
            </a:extLst>
          </p:cNvPr>
          <p:cNvSpPr/>
          <p:nvPr/>
        </p:nvSpPr>
        <p:spPr bwMode="auto">
          <a:xfrm>
            <a:off x="9291363" y="2766610"/>
            <a:ext cx="612000" cy="216000"/>
          </a:xfrm>
          <a:prstGeom prst="downArrow">
            <a:avLst>
              <a:gd name="adj1" fmla="val 57858"/>
              <a:gd name="adj2" fmla="val 63025"/>
            </a:avLst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F4B2DB-46E4-7750-4A47-C87CA6EFCCEE}"/>
              </a:ext>
            </a:extLst>
          </p:cNvPr>
          <p:cNvSpPr txBox="1"/>
          <p:nvPr/>
        </p:nvSpPr>
        <p:spPr>
          <a:xfrm>
            <a:off x="4476000" y="180001"/>
            <a:ext cx="324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北海道増毛町について</a:t>
            </a:r>
            <a:endParaRPr lang="en-US" altLang="ja-JP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3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20"/>
    </mc:Choice>
    <mc:Fallback xmlns="">
      <p:transition spd="slow" advTm="31820"/>
    </mc:Fallback>
  </mc:AlternateContent>
  <p:extLst>
    <p:ext uri="{3A86A75C-4F4B-4683-9AE1-C65F6400EC91}">
      <p14:laserTraceLst xmlns:p14="http://schemas.microsoft.com/office/powerpoint/2010/main">
        <p14:tracePtLst>
          <p14:tracePt t="739" x="174625" y="4608513"/>
          <p14:tracePt t="745" x="269875" y="4435475"/>
          <p14:tracePt t="754" x="411163" y="4149725"/>
          <p14:tracePt t="755" x="458788" y="4038600"/>
          <p14:tracePt t="763" x="506413" y="3863975"/>
          <p14:tracePt t="771" x="522288" y="3722688"/>
          <p14:tracePt t="779" x="538163" y="3643313"/>
          <p14:tracePt t="787" x="538163" y="3627438"/>
          <p14:tracePt t="796" x="538163" y="3595688"/>
          <p14:tracePt t="804" x="554038" y="3579813"/>
          <p14:tracePt t="815" x="554038" y="3563938"/>
          <p14:tracePt t="831" x="554038" y="3548063"/>
          <p14:tracePt t="836" x="554038" y="3532188"/>
          <p14:tracePt t="848" x="569913" y="3516313"/>
          <p14:tracePt t="855" x="569913" y="3500438"/>
          <p14:tracePt t="863" x="569913" y="3484563"/>
          <p14:tracePt t="867" x="585788" y="3468688"/>
          <p14:tracePt t="879" x="585788" y="3452813"/>
          <p14:tracePt t="891" x="585788" y="3436938"/>
          <p14:tracePt t="900" x="585788" y="3421063"/>
          <p14:tracePt t="903" x="585788" y="3405188"/>
          <p14:tracePt t="907" x="585788" y="3389313"/>
          <p14:tracePt t="915" x="585788" y="3373438"/>
          <p14:tracePt t="920" x="601663" y="3357563"/>
          <p14:tracePt t="929" x="617538" y="3341688"/>
          <p14:tracePt t="938" x="617538" y="3325813"/>
          <p14:tracePt t="946" x="633413" y="3309938"/>
          <p14:tracePt t="948" x="633413" y="3294063"/>
          <p14:tracePt t="959" x="633413" y="3278188"/>
          <p14:tracePt t="987" x="633413" y="3262313"/>
          <p14:tracePt t="995" x="633413" y="3246438"/>
          <p14:tracePt t="999" x="649288" y="3230563"/>
          <p14:tracePt t="1007" x="665163" y="3214688"/>
          <p14:tracePt t="1012" x="681038" y="3182938"/>
          <p14:tracePt t="1021" x="712788" y="3151188"/>
          <p14:tracePt t="1023" x="728663" y="3135313"/>
          <p14:tracePt t="1029" x="760413" y="3103563"/>
          <p14:tracePt t="1037" x="808038" y="3041650"/>
          <p14:tracePt t="1046" x="855663" y="2946400"/>
          <p14:tracePt t="1047" x="871538" y="2898775"/>
          <p14:tracePt t="1054" x="903288" y="2867025"/>
          <p14:tracePt t="1062" x="933450" y="2787650"/>
          <p14:tracePt t="1063" x="949325" y="2755900"/>
          <p14:tracePt t="1070" x="949325" y="2740025"/>
          <p14:tracePt t="1071" x="949325" y="2724150"/>
          <p14:tracePt t="1079" x="949325" y="2708275"/>
          <p14:tracePt t="1183" x="949325" y="2692400"/>
          <p14:tracePt t="1223" x="949325" y="2676525"/>
          <p14:tracePt t="1255" x="949325" y="2660650"/>
          <p14:tracePt t="1347" x="933450" y="2644775"/>
          <p14:tracePt t="1379" x="933450" y="2628900"/>
          <p14:tracePt t="1411" x="933450" y="2613025"/>
          <p14:tracePt t="1616" x="933450" y="2597150"/>
          <p14:tracePt t="3860" x="917575" y="2597150"/>
          <p14:tracePt t="3864" x="917575" y="2613025"/>
          <p14:tracePt t="3872" x="917575" y="2628900"/>
          <p14:tracePt t="3900" x="917575" y="2644775"/>
          <p14:tracePt t="4148" x="917575" y="2660650"/>
          <p14:tracePt t="4169" x="917575" y="2676525"/>
          <p14:tracePt t="4181" x="917575" y="2692400"/>
          <p14:tracePt t="4317" x="917575" y="2708275"/>
          <p14:tracePt t="6694" x="917575" y="2724150"/>
          <p14:tracePt t="6698" x="917575" y="2740025"/>
          <p14:tracePt t="6702" x="917575" y="2755900"/>
          <p14:tracePt t="6718" x="917575" y="2771775"/>
          <p14:tracePt t="7002" x="917575" y="2787650"/>
          <p14:tracePt t="7005" x="917575" y="2803525"/>
          <p14:tracePt t="7012" x="933450" y="2835275"/>
          <p14:tracePt t="7021" x="1012825" y="2946400"/>
          <p14:tracePt t="7022" x="1060450" y="3025775"/>
          <p14:tracePt t="7029" x="1123950" y="3073400"/>
          <p14:tracePt t="7030" x="1155700" y="3119438"/>
          <p14:tracePt t="7037" x="1219200" y="3167063"/>
          <p14:tracePt t="7037" x="1250950" y="3214688"/>
          <p14:tracePt t="7046" x="1314450" y="3262313"/>
          <p14:tracePt t="7046" x="1362075" y="3309938"/>
          <p14:tracePt t="7054" x="1520825" y="3421063"/>
          <p14:tracePt t="7062" x="1709738" y="3532188"/>
          <p14:tracePt t="7071" x="1931988" y="3627438"/>
          <p14:tracePt t="7078" x="2136775" y="3722688"/>
          <p14:tracePt t="7087" x="2359025" y="3784600"/>
          <p14:tracePt t="7096" x="2581275" y="3863975"/>
          <p14:tracePt t="7104" x="2817813" y="3927475"/>
          <p14:tracePt t="7112" x="3055938" y="3959225"/>
          <p14:tracePt t="7121" x="3325813" y="3975100"/>
          <p14:tracePt t="7122" x="3451225" y="3990975"/>
          <p14:tracePt t="7129" x="3578225" y="3990975"/>
          <p14:tracePt t="7130" x="3705225" y="4006850"/>
          <p14:tracePt t="7138" x="3943350" y="4006850"/>
          <p14:tracePt t="7146" x="4148138" y="4006850"/>
          <p14:tracePt t="7154" x="4370388" y="4006850"/>
          <p14:tracePt t="7162" x="4529138" y="3990975"/>
          <p14:tracePt t="7170" x="4638675" y="3959225"/>
          <p14:tracePt t="7178" x="4733925" y="3911600"/>
          <p14:tracePt t="7187" x="4797425" y="3879850"/>
          <p14:tracePt t="7196" x="4860925" y="3832225"/>
          <p14:tracePt t="7204" x="4908550" y="3784600"/>
          <p14:tracePt t="7212" x="4924425" y="3754438"/>
          <p14:tracePt t="7221" x="4940300" y="3754438"/>
          <p14:tracePt t="7222" x="4956175" y="3738563"/>
          <p14:tracePt t="7230" x="4956175" y="3722688"/>
          <p14:tracePt t="7237" x="4956175" y="3706813"/>
          <p14:tracePt t="7246" x="4972050" y="3690938"/>
          <p14:tracePt t="7275" x="4972050" y="3675063"/>
          <p14:tracePt t="7286" x="4987925" y="3675063"/>
          <p14:tracePt t="7295" x="4987925" y="3659188"/>
          <p14:tracePt t="7298" x="5003800" y="3643313"/>
          <p14:tracePt t="7308" x="5019675" y="3627438"/>
          <p14:tracePt t="7312" x="5035550" y="3627438"/>
          <p14:tracePt t="7320" x="5035550" y="3579813"/>
          <p14:tracePt t="7328" x="5051425" y="3532188"/>
          <p14:tracePt t="7337" x="5067300" y="3452813"/>
          <p14:tracePt t="7346" x="5083175" y="3341688"/>
          <p14:tracePt t="7354" x="5083175" y="3278188"/>
          <p14:tracePt t="7362" x="5083175" y="3230563"/>
          <p14:tracePt t="7362" x="5083175" y="3182938"/>
          <p14:tracePt t="7371" x="5083175" y="3135313"/>
          <p14:tracePt t="7379" x="5083175" y="3073400"/>
          <p14:tracePt t="7388" x="5067300" y="3025775"/>
          <p14:tracePt t="7395" x="5035550" y="2978150"/>
          <p14:tracePt t="7404" x="5003800" y="2930525"/>
          <p14:tracePt t="7412" x="4987925" y="2882900"/>
          <p14:tracePt t="7420" x="4956175" y="2851150"/>
          <p14:tracePt t="7428" x="4940300" y="2819400"/>
          <p14:tracePt t="7437" x="4908550" y="2803525"/>
          <p14:tracePt t="7438" x="4892675" y="2803525"/>
          <p14:tracePt t="7446" x="4845050" y="2787650"/>
          <p14:tracePt t="7454" x="4781550" y="2787650"/>
          <p14:tracePt t="7463" x="4718050" y="2787650"/>
          <p14:tracePt t="7471" x="4654550" y="2787650"/>
          <p14:tracePt t="7479" x="4575175" y="2787650"/>
          <p14:tracePt t="7487" x="4529138" y="2787650"/>
          <p14:tracePt t="7496" x="4497388" y="2787650"/>
          <p14:tracePt t="7504" x="4465638" y="2787650"/>
          <p14:tracePt t="7512" x="4449763" y="2787650"/>
          <p14:tracePt t="7514" x="4449763" y="2771775"/>
          <p14:tracePt t="7520" x="4433888" y="2771775"/>
          <p14:tracePt t="7529" x="4418013" y="2755900"/>
          <p14:tracePt t="7538" x="4418013" y="2740025"/>
          <p14:tracePt t="7538" x="4402138" y="2740025"/>
          <p14:tracePt t="7545" x="4402138" y="2724150"/>
          <p14:tracePt t="7554" x="4386263" y="2692400"/>
          <p14:tracePt t="7562" x="4386263" y="2676525"/>
          <p14:tracePt t="7570" x="4370388" y="2660650"/>
          <p14:tracePt t="7579" x="4354513" y="2628900"/>
          <p14:tracePt t="7587" x="4338638" y="2613025"/>
          <p14:tracePt t="7595" x="4322763" y="2581275"/>
          <p14:tracePt t="7604" x="4291013" y="2581275"/>
          <p14:tracePt t="7612" x="4275138" y="2565400"/>
          <p14:tracePt t="7620" x="4243388" y="2565400"/>
          <p14:tracePt t="7628" x="4195763" y="2549525"/>
          <p14:tracePt t="7637" x="4164013" y="2533650"/>
          <p14:tracePt t="7646" x="4100513" y="2533650"/>
          <p14:tracePt t="7654" x="4037013" y="2533650"/>
          <p14:tracePt t="7662" x="4005263" y="2533650"/>
          <p14:tracePt t="7670" x="3959225" y="2533650"/>
          <p14:tracePt t="7679" x="3927475" y="2533650"/>
          <p14:tracePt t="7687" x="3911600" y="2549525"/>
          <p14:tracePt t="7696" x="3895725" y="2549525"/>
          <p14:tracePt t="7739" x="3879850" y="2549525"/>
          <p14:tracePt t="7843" x="3879850" y="2565400"/>
          <p14:tracePt t="7995" x="3895725" y="2565400"/>
          <p14:tracePt t="8034" x="3911600" y="2565400"/>
          <p14:tracePt t="8103" x="3927475" y="2565400"/>
          <p14:tracePt t="10737" x="3927475" y="2581275"/>
          <p14:tracePt t="10740" x="3959225" y="2613025"/>
          <p14:tracePt t="10746" x="4037013" y="2676525"/>
          <p14:tracePt t="10754" x="4291013" y="2851150"/>
          <p14:tracePt t="10762" x="4606925" y="3087688"/>
          <p14:tracePt t="10771" x="5003800" y="3389313"/>
          <p14:tracePt t="10772" x="5272088" y="3563938"/>
          <p14:tracePt t="10779" x="5446713" y="3706813"/>
          <p14:tracePt t="10780" x="5605463" y="3848100"/>
          <p14:tracePt t="10787" x="5764213" y="3959225"/>
          <p14:tracePt t="10788" x="5921375" y="4054475"/>
          <p14:tracePt t="10795" x="6080125" y="4165600"/>
          <p14:tracePt t="10796" x="6254750" y="4260850"/>
          <p14:tracePt t="10804" x="6570663" y="4371975"/>
          <p14:tracePt t="10813" x="6824663" y="4435475"/>
          <p14:tracePt t="10820" x="7029450" y="4451350"/>
          <p14:tracePt t="10830" x="7204075" y="4451350"/>
          <p14:tracePt t="10837" x="7442200" y="4465638"/>
          <p14:tracePt t="10846" x="7694613" y="4419600"/>
          <p14:tracePt t="10853" x="7916863" y="4356100"/>
          <p14:tracePt t="10862" x="8107363" y="4276725"/>
          <p14:tracePt t="10870" x="8186738" y="4213225"/>
          <p14:tracePt t="10879" x="8248650" y="4165600"/>
          <p14:tracePt t="10880" x="8264525" y="4149725"/>
          <p14:tracePt t="10887" x="8264525" y="4133850"/>
          <p14:tracePt t="10888" x="8280400" y="4133850"/>
          <p14:tracePt t="10896" x="8296275" y="4117975"/>
          <p14:tracePt t="10904" x="8312150" y="4117975"/>
          <p14:tracePt t="10912" x="8312150" y="4102100"/>
          <p14:tracePt t="10921" x="8328025" y="4102100"/>
          <p14:tracePt t="10936" x="8343900" y="4102100"/>
          <p14:tracePt t="10960" x="8359775" y="4102100"/>
          <p14:tracePt t="10990" x="8375650" y="4102100"/>
          <p14:tracePt t="11001" x="8391525" y="4086225"/>
          <p14:tracePt t="11009" x="8407400" y="4086225"/>
          <p14:tracePt t="11013" x="8423275" y="4086225"/>
          <p14:tracePt t="11021" x="8455025" y="4086225"/>
          <p14:tracePt t="11029" x="8470900" y="4070350"/>
          <p14:tracePt t="11037" x="8486775" y="4070350"/>
          <p14:tracePt t="11117" x="8502650" y="4070350"/>
          <p14:tracePt t="11123" x="8502650" y="4054475"/>
          <p14:tracePt t="11140" x="8502650" y="4038600"/>
          <p14:tracePt t="11145" x="8502650" y="4022725"/>
          <p14:tracePt t="11153" x="8502650" y="4006850"/>
          <p14:tracePt t="11161" x="8502650" y="3990975"/>
          <p14:tracePt t="11164" x="8502650" y="3975100"/>
          <p14:tracePt t="11171" x="8486775" y="3959225"/>
          <p14:tracePt t="11172" x="8470900" y="3959225"/>
          <p14:tracePt t="11179" x="8470900" y="3943350"/>
          <p14:tracePt t="11180" x="8455025" y="3927475"/>
          <p14:tracePt t="11187" x="8455025" y="3911600"/>
          <p14:tracePt t="11188" x="8423275" y="3911600"/>
          <p14:tracePt t="11196" x="8407400" y="3895725"/>
          <p14:tracePt t="11204" x="8375650" y="3863975"/>
          <p14:tracePt t="11212" x="8343900" y="3832225"/>
          <p14:tracePt t="11220" x="8312150" y="3816350"/>
          <p14:tracePt t="11228" x="8280400" y="3784600"/>
          <p14:tracePt t="11237" x="8264525" y="3754438"/>
          <p14:tracePt t="11245" x="8232775" y="3754438"/>
          <p14:tracePt t="11254" x="8232775" y="3738563"/>
          <p14:tracePt t="11262" x="8218488" y="3738563"/>
          <p14:tracePt t="11270" x="8218488" y="3722688"/>
          <p14:tracePt t="11280" x="8202613" y="3706813"/>
          <p14:tracePt t="11334" x="8202613" y="3690938"/>
          <p14:tracePt t="11341" x="8186738" y="3690938"/>
          <p14:tracePt t="11344" x="8186738" y="3675063"/>
          <p14:tracePt t="11354" x="8170863" y="3659188"/>
          <p14:tracePt t="11362" x="8170863" y="3643313"/>
          <p14:tracePt t="11371" x="8170863" y="3627438"/>
          <p14:tracePt t="11379" x="8154988" y="3595688"/>
          <p14:tracePt t="11505" x="8139113" y="3595688"/>
          <p14:tracePt t="16677" x="8139113" y="3611563"/>
          <p14:tracePt t="16681" x="8154988" y="3643313"/>
          <p14:tracePt t="16683" x="8154988" y="3675063"/>
          <p14:tracePt t="16696" x="8186738" y="3722688"/>
          <p14:tracePt t="16696" x="8202613" y="3722688"/>
          <p14:tracePt t="16704" x="8218488" y="3754438"/>
          <p14:tracePt t="16712" x="8232775" y="3784600"/>
          <p14:tracePt t="16720" x="8264525" y="3816350"/>
          <p14:tracePt t="16729" x="8296275" y="3848100"/>
          <p14:tracePt t="16737" x="8312150" y="3863975"/>
          <p14:tracePt t="16747" x="8328025" y="3879850"/>
          <p14:tracePt t="16747" x="8343900" y="3895725"/>
          <p14:tracePt t="16753" x="8375650" y="3895725"/>
          <p14:tracePt t="16762" x="8455025" y="3943350"/>
          <p14:tracePt t="16763" x="8502650" y="3959225"/>
          <p14:tracePt t="16770" x="8597900" y="3975100"/>
          <p14:tracePt t="16771" x="8709025" y="3990975"/>
          <p14:tracePt t="16779" x="8993188" y="4086225"/>
          <p14:tracePt t="16787" x="9294813" y="4149725"/>
          <p14:tracePt t="16795" x="9467850" y="4181475"/>
          <p14:tracePt t="16796" x="9642475" y="4213225"/>
          <p14:tracePt t="16804" x="10039350" y="4292600"/>
          <p14:tracePt t="16812" x="10434638" y="4356100"/>
          <p14:tracePt t="16821" x="10814050" y="4403725"/>
          <p14:tracePt t="16828" x="11179175" y="4451350"/>
          <p14:tracePt t="16837" x="11510963" y="4481513"/>
          <p14:tracePt t="16845" x="11749088" y="4497388"/>
          <p14:tracePt t="16854" x="11922125" y="4497388"/>
          <p14:tracePt t="16854" x="11985625" y="4481513"/>
          <p14:tracePt t="16862" x="12065000" y="4451350"/>
          <p14:tracePt t="16863" x="12112625" y="4419600"/>
          <p14:tracePt t="16870" x="12176125" y="4387850"/>
          <p14:tracePt t="17080" x="12144375" y="1679575"/>
          <p14:tracePt t="17088" x="12112625" y="1647825"/>
          <p14:tracePt t="17096" x="12080875" y="1584325"/>
          <p14:tracePt t="17105" x="12033250" y="1520825"/>
          <p14:tracePt t="17113" x="11985625" y="1457325"/>
          <p14:tracePt t="17120" x="11922125" y="1377950"/>
          <p14:tracePt t="17129" x="11876088" y="1298575"/>
          <p14:tracePt t="17137" x="11812588" y="1219200"/>
          <p14:tracePt t="17146" x="11749088" y="1155700"/>
          <p14:tracePt t="17155" x="11669713" y="1092200"/>
          <p14:tracePt t="17155" x="11653838" y="1060450"/>
          <p14:tracePt t="17163" x="11606213" y="1028700"/>
          <p14:tracePt t="17163" x="11574463" y="1014413"/>
          <p14:tracePt t="17170" x="11558588" y="982663"/>
          <p14:tracePt t="17171" x="11526838" y="966788"/>
          <p14:tracePt t="17179" x="11479213" y="935038"/>
          <p14:tracePt t="17187" x="11447463" y="903288"/>
          <p14:tracePt t="17196" x="11431588" y="871538"/>
          <p14:tracePt t="17204" x="11352213" y="823913"/>
          <p14:tracePt t="17212" x="11274425" y="792163"/>
          <p14:tracePt t="17221" x="11195050" y="744538"/>
          <p14:tracePt t="17229" x="11099800" y="696913"/>
          <p14:tracePt t="17237" x="11036300" y="681038"/>
          <p14:tracePt t="17246" x="10972800" y="665163"/>
          <p14:tracePt t="17247" x="10925175" y="649288"/>
          <p14:tracePt t="17255" x="10909300" y="649288"/>
          <p14:tracePt t="17256" x="10893425" y="649288"/>
          <p14:tracePt t="17262" x="10877550" y="649288"/>
          <p14:tracePt t="17263" x="10845800" y="649288"/>
          <p14:tracePt t="17271" x="10829925" y="649288"/>
          <p14:tracePt t="17279" x="10798175" y="649288"/>
          <p14:tracePt t="17288" x="10782300" y="649288"/>
          <p14:tracePt t="17299" x="10766425" y="649288"/>
          <p14:tracePt t="17312" x="10750550" y="649288"/>
          <p14:tracePt t="17332" x="10734675" y="649288"/>
          <p14:tracePt t="17383" x="10718800" y="665163"/>
          <p14:tracePt t="17387" x="10718800" y="681038"/>
          <p14:tracePt t="17392" x="10718800" y="696913"/>
          <p14:tracePt t="17399" x="10718800" y="712788"/>
          <p14:tracePt t="17403" x="10718800" y="728663"/>
          <p14:tracePt t="17412" x="10718800" y="744538"/>
          <p14:tracePt t="17421" x="10718800" y="760413"/>
          <p14:tracePt t="17444" x="10718800" y="776288"/>
          <p14:tracePt t="17529" x="10718800" y="792163"/>
          <p14:tracePt t="19540" x="10734675" y="808038"/>
          <p14:tracePt t="19542" x="10750550" y="823913"/>
          <p14:tracePt t="19547" x="10766425" y="855663"/>
          <p14:tracePt t="19548" x="10798175" y="887413"/>
          <p14:tracePt t="19556" x="10829925" y="935038"/>
          <p14:tracePt t="19563" x="10861675" y="966788"/>
          <p14:tracePt t="19571" x="10909300" y="1014413"/>
          <p14:tracePt t="19579" x="10941050" y="1044575"/>
          <p14:tracePt t="19580" x="10941050" y="1060450"/>
          <p14:tracePt t="19587" x="10972800" y="1076325"/>
          <p14:tracePt t="19588" x="10972800" y="1108075"/>
          <p14:tracePt t="19596" x="11004550" y="1155700"/>
          <p14:tracePt t="19604" x="11020425" y="1187450"/>
          <p14:tracePt t="19612" x="11052175" y="1235075"/>
          <p14:tracePt t="19621" x="11068050" y="1282700"/>
          <p14:tracePt t="19629" x="11083925" y="1330325"/>
          <p14:tracePt t="19637" x="11083925" y="1377950"/>
          <p14:tracePt t="19645" x="11099800" y="1409700"/>
          <p14:tracePt t="19654" x="11099800" y="1457325"/>
          <p14:tracePt t="19662" x="11115675" y="1489075"/>
          <p14:tracePt t="19671" x="11115675" y="1536700"/>
          <p14:tracePt t="19672" x="11131550" y="1552575"/>
          <p14:tracePt t="19680" x="11131550" y="1568450"/>
          <p14:tracePt t="19681" x="11147425" y="1600200"/>
          <p14:tracePt t="19687" x="11147425" y="1616075"/>
          <p14:tracePt t="19688" x="11147425" y="1631950"/>
          <p14:tracePt t="19696" x="11147425" y="1679575"/>
          <p14:tracePt t="19705" x="11147425" y="1711325"/>
          <p14:tracePt t="19713" x="11163300" y="1741488"/>
          <p14:tracePt t="19721" x="11179175" y="1757363"/>
          <p14:tracePt t="19729" x="11179175" y="1789113"/>
          <p14:tracePt t="19737" x="11179175" y="1804988"/>
          <p14:tracePt t="19746" x="11179175" y="1820863"/>
          <p14:tracePt t="19755" x="11179175" y="1836738"/>
          <p14:tracePt t="19756" x="11163300" y="1836738"/>
          <p14:tracePt t="19762" x="11147425" y="1852613"/>
          <p14:tracePt t="19771" x="11131550" y="1868488"/>
          <p14:tracePt t="19779" x="11099800" y="1884363"/>
          <p14:tracePt t="19780" x="11099800" y="1900238"/>
          <p14:tracePt t="19787" x="11068050" y="1916113"/>
          <p14:tracePt t="19788" x="11068050" y="1931988"/>
          <p14:tracePt t="19796" x="11020425" y="1963738"/>
          <p14:tracePt t="19805" x="10988675" y="1995488"/>
          <p14:tracePt t="19813" x="10941050" y="2027238"/>
          <p14:tracePt t="19821" x="10909300" y="2058988"/>
          <p14:tracePt t="19829" x="10909300" y="2074863"/>
          <p14:tracePt t="19838" x="10877550" y="2106613"/>
          <p14:tracePt t="19846" x="10877550" y="2122488"/>
          <p14:tracePt t="19854" x="10861675" y="2138363"/>
          <p14:tracePt t="19862" x="10861675" y="2154238"/>
          <p14:tracePt t="19942" x="10845800" y="2154238"/>
          <p14:tracePt t="19961" x="10829925" y="2154238"/>
          <p14:tracePt t="19964" x="10814050" y="2154238"/>
          <p14:tracePt t="19972" x="10798175" y="2154238"/>
          <p14:tracePt t="19980" x="10798175" y="2138363"/>
          <p14:tracePt t="19988" x="10782300" y="2122488"/>
          <p14:tracePt t="19997" x="10766425" y="2090738"/>
          <p14:tracePt t="20005" x="10766425" y="2058988"/>
          <p14:tracePt t="20013" x="10766425" y="2027238"/>
          <p14:tracePt t="20021" x="10766425" y="1995488"/>
          <p14:tracePt t="20029" x="10766425" y="1979613"/>
          <p14:tracePt t="20037" x="10750550" y="1947863"/>
          <p14:tracePt t="20046" x="10750550" y="1931988"/>
          <p14:tracePt t="20055" x="10750550" y="1916113"/>
          <p14:tracePt t="20062" x="10750550" y="1884363"/>
          <p14:tracePt t="20071" x="10750550" y="1868488"/>
          <p14:tracePt t="20079" x="10750550" y="1836738"/>
          <p14:tracePt t="20088" x="10750550" y="1820863"/>
          <p14:tracePt t="20088" x="10750550" y="1804988"/>
          <p14:tracePt t="20096" x="10750550" y="1773238"/>
          <p14:tracePt t="20105" x="10750550" y="1757363"/>
          <p14:tracePt t="20116" x="10750550" y="1741488"/>
          <p14:tracePt t="20132" x="10750550" y="1725613"/>
          <p14:tracePt t="20145" x="10750550" y="1711325"/>
          <p14:tracePt t="20406" x="10750550" y="1695450"/>
          <p14:tracePt t="20423" x="10750550" y="1679575"/>
          <p14:tracePt t="20437" x="10750550" y="1663700"/>
          <p14:tracePt t="20440" x="10750550" y="1647825"/>
          <p14:tracePt t="20466" x="10750550" y="1631950"/>
          <p14:tracePt t="20489" x="10750550" y="1616075"/>
          <p14:tracePt t="20517" x="10750550" y="1600200"/>
          <p14:tracePt t="20546" x="10750550" y="1584325"/>
          <p14:tracePt t="20562" x="10734675" y="1584325"/>
          <p14:tracePt t="20570" x="10734675" y="1568450"/>
          <p14:tracePt t="20649" x="10718800" y="1552575"/>
          <p14:tracePt t="20691" x="10718800" y="1536700"/>
          <p14:tracePt t="20701" x="10718800" y="1520825"/>
          <p14:tracePt t="20705" x="10702925" y="1520825"/>
          <p14:tracePt t="22197" x="10702925" y="1536700"/>
          <p14:tracePt t="22203" x="10702925" y="1552575"/>
          <p14:tracePt t="22209" x="10702925" y="1568450"/>
          <p14:tracePt t="22217" x="10702925" y="1584325"/>
          <p14:tracePt t="22226" x="10702925" y="1600200"/>
          <p14:tracePt t="22238" x="10702925" y="1616075"/>
          <p14:tracePt t="22246" x="10702925" y="1631950"/>
          <p14:tracePt t="22267" x="10702925" y="1647825"/>
          <p14:tracePt t="22273" x="10702925" y="1663700"/>
          <p14:tracePt t="22290" x="10702925" y="1679575"/>
          <p14:tracePt t="22334" x="10702925" y="1695450"/>
          <p14:tracePt t="22642" x="10702925" y="1711325"/>
          <p14:tracePt t="22646" x="10718800" y="1725613"/>
          <p14:tracePt t="22647" x="10718800" y="1741488"/>
          <p14:tracePt t="22654" x="10734675" y="1757363"/>
          <p14:tracePt t="22657" x="10734675" y="1773238"/>
          <p14:tracePt t="22665" x="10750550" y="1789113"/>
          <p14:tracePt t="22666" x="10766425" y="1820863"/>
          <p14:tracePt t="22670" x="10766425" y="1836738"/>
          <p14:tracePt t="22679" x="10798175" y="1884363"/>
          <p14:tracePt t="22687" x="10814050" y="1931988"/>
          <p14:tracePt t="22695" x="10829925" y="1979613"/>
          <p14:tracePt t="22705" x="10861675" y="2027238"/>
          <p14:tracePt t="22712" x="10877550" y="2058988"/>
          <p14:tracePt t="22720" x="10893425" y="2090738"/>
          <p14:tracePt t="22729" x="10909300" y="2106613"/>
          <p14:tracePt t="22737" x="10909300" y="2122488"/>
          <p14:tracePt t="22745" x="10909300" y="2138363"/>
          <p14:tracePt t="22746" x="10909300" y="2154238"/>
          <p14:tracePt t="22758" x="10925175" y="2170113"/>
          <p14:tracePt t="22778" x="10925175" y="2185988"/>
          <p14:tracePt t="22794" x="10925175" y="2201863"/>
          <p14:tracePt t="22803" x="10925175" y="2217738"/>
          <p14:tracePt t="22822" x="10925175" y="2233613"/>
          <p14:tracePt t="22838" x="10925175" y="2249488"/>
          <p14:tracePt t="22846" x="10925175" y="2265363"/>
          <p14:tracePt t="22855" x="10925175" y="2281238"/>
          <p14:tracePt t="22871" x="10925175" y="2297113"/>
          <p14:tracePt t="22887" x="10925175" y="2312988"/>
          <p14:tracePt t="22911" x="10925175" y="2328863"/>
          <p14:tracePt t="22919" x="10925175" y="2344738"/>
          <p14:tracePt t="22930" x="10925175" y="2360613"/>
          <p14:tracePt t="22947" x="10925175" y="2376488"/>
          <p14:tracePt t="22967" x="10909300" y="2376488"/>
          <p14:tracePt t="22975" x="10909300" y="2392363"/>
          <p14:tracePt t="23047" x="10909300" y="2406650"/>
          <p14:tracePt t="23149" x="10893425" y="2406650"/>
          <p14:tracePt t="23281" x="10877550" y="2392363"/>
          <p14:tracePt t="26921" x="10877550" y="2406650"/>
          <p14:tracePt t="26929" x="10877550" y="2422525"/>
          <p14:tracePt t="26937" x="10877550" y="2438400"/>
          <p14:tracePt t="26945" x="10877550" y="2470150"/>
          <p14:tracePt t="26953" x="10877550" y="2486025"/>
          <p14:tracePt t="26956" x="10877550" y="2501900"/>
          <p14:tracePt t="26964" x="10877550" y="2517775"/>
          <p14:tracePt t="26970" x="10877550" y="2533650"/>
          <p14:tracePt t="26979" x="10877550" y="2549525"/>
          <p14:tracePt t="26980" x="10861675" y="2549525"/>
          <p14:tracePt t="26987" x="10861675" y="2565400"/>
          <p14:tracePt t="26995" x="10861675" y="2581275"/>
          <p14:tracePt t="27005" x="10861675" y="2597150"/>
          <p14:tracePt t="27013" x="10861675" y="2613025"/>
          <p14:tracePt t="27024" x="10861675" y="2628900"/>
          <p14:tracePt t="27032" x="10861675" y="2644775"/>
          <p14:tracePt t="27037" x="10861675" y="2660650"/>
          <p14:tracePt t="27049" x="10861675" y="2676525"/>
          <p14:tracePt t="27054" x="10861675" y="2692400"/>
          <p14:tracePt t="27062" x="10861675" y="2724150"/>
          <p14:tracePt t="27071" x="10861675" y="2755900"/>
          <p14:tracePt t="27079" x="10861675" y="2771775"/>
          <p14:tracePt t="27080" x="10861675" y="2803525"/>
          <p14:tracePt t="27089" x="10861675" y="2819400"/>
          <p14:tracePt t="27097" x="10861675" y="2851150"/>
          <p14:tracePt t="27104" x="10861675" y="2867025"/>
          <p14:tracePt t="27112" x="10861675" y="2882900"/>
          <p14:tracePt t="27124" x="10861675" y="2898775"/>
          <p14:tracePt t="27136" x="10861675" y="2914650"/>
          <p14:tracePt t="27148" x="10861675" y="2930525"/>
          <p14:tracePt t="27164" x="10861675" y="2946400"/>
          <p14:tracePt t="27180" x="10861675" y="2962275"/>
          <p14:tracePt t="27201" x="10861675" y="2978150"/>
          <p14:tracePt t="27216" x="10861675" y="2994025"/>
          <p14:tracePt t="28852" x="10861675" y="3009900"/>
          <p14:tracePt t="28860" x="10861675" y="3041650"/>
          <p14:tracePt t="28863" x="10861675" y="3073400"/>
          <p14:tracePt t="28870" x="10877550" y="3119438"/>
          <p14:tracePt t="28879" x="10893425" y="3198813"/>
          <p14:tracePt t="28887" x="10925175" y="3262313"/>
          <p14:tracePt t="28895" x="10972800" y="3357563"/>
          <p14:tracePt t="28904" x="11004550" y="3484563"/>
          <p14:tracePt t="28911" x="11004550" y="3595688"/>
          <p14:tracePt t="28920" x="11036300" y="3754438"/>
          <p14:tracePt t="28921" x="11052175" y="3816350"/>
          <p14:tracePt t="28928" x="11052175" y="3911600"/>
          <p14:tracePt t="28929" x="11052175" y="3975100"/>
          <p14:tracePt t="28936" x="11068050" y="4102100"/>
          <p14:tracePt t="28945" x="11083925" y="4244975"/>
          <p14:tracePt t="28953" x="11099800" y="4324350"/>
          <p14:tracePt t="28961" x="11115675" y="4403725"/>
          <p14:tracePt t="28970" x="11131550" y="4451350"/>
          <p14:tracePt t="29525" x="11147425" y="4451350"/>
          <p14:tracePt t="29533" x="11179175" y="4451350"/>
          <p14:tracePt t="29537" x="11179175" y="4419600"/>
          <p14:tracePt t="29545" x="11210925" y="4419600"/>
          <p14:tracePt t="29553" x="11242675" y="4387850"/>
          <p14:tracePt t="29561" x="11288713" y="4340225"/>
          <p14:tracePt t="29570" x="11336338" y="4308475"/>
          <p14:tracePt t="29578" x="11383963" y="4260850"/>
          <p14:tracePt t="29586" x="11463338" y="4229100"/>
          <p14:tracePt t="29595" x="11542713" y="4181475"/>
          <p14:tracePt t="29603" x="11669713" y="4117975"/>
          <p14:tracePt t="29612" x="11812588" y="4054475"/>
          <p14:tracePt t="29620" x="11985625" y="3975100"/>
          <p14:tracePt t="29620" x="12049125" y="3943350"/>
          <p14:tracePt t="29628" x="12112625" y="3927475"/>
          <p14:tracePt t="29629" x="12160250" y="39116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47103D-D736-A667-79A1-D96989DE74DD}"/>
              </a:ext>
            </a:extLst>
          </p:cNvPr>
          <p:cNvSpPr/>
          <p:nvPr/>
        </p:nvSpPr>
        <p:spPr bwMode="auto">
          <a:xfrm>
            <a:off x="2035278" y="1155368"/>
            <a:ext cx="6464552" cy="20682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DDBBCD6-02CE-7A35-D9D8-C5B74E069801}"/>
              </a:ext>
            </a:extLst>
          </p:cNvPr>
          <p:cNvSpPr/>
          <p:nvPr/>
        </p:nvSpPr>
        <p:spPr>
          <a:xfrm>
            <a:off x="8631178" y="1214883"/>
            <a:ext cx="1932373" cy="2770163"/>
          </a:xfrm>
          <a:prstGeom prst="rect">
            <a:avLst/>
          </a:prstGeom>
          <a:solidFill>
            <a:srgbClr val="FFFFCC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C79B2E3-3A78-F2EA-7C9D-2B4C77F9D2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6" t="9674"/>
          <a:stretch/>
        </p:blipFill>
        <p:spPr>
          <a:xfrm>
            <a:off x="1568853" y="1018529"/>
            <a:ext cx="6987801" cy="2565599"/>
          </a:xfrm>
          <a:prstGeom prst="rect">
            <a:avLst/>
          </a:prstGeom>
        </p:spPr>
      </p:pic>
      <p:sp>
        <p:nvSpPr>
          <p:cNvPr id="54" name="正方形/長方形 53"/>
          <p:cNvSpPr/>
          <p:nvPr/>
        </p:nvSpPr>
        <p:spPr>
          <a:xfrm>
            <a:off x="8112004" y="4170154"/>
            <a:ext cx="2443013" cy="2565599"/>
          </a:xfrm>
          <a:prstGeom prst="rect">
            <a:avLst/>
          </a:prstGeom>
          <a:solidFill>
            <a:srgbClr val="FFFFCC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8448576-5FB1-4584-ADE3-F0504A7BB656}"/>
              </a:ext>
            </a:extLst>
          </p:cNvPr>
          <p:cNvSpPr txBox="1"/>
          <p:nvPr/>
        </p:nvSpPr>
        <p:spPr>
          <a:xfrm>
            <a:off x="1773269" y="772581"/>
            <a:ext cx="386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増毛町の人口推移（国勢調査）</a:t>
            </a:r>
            <a:endParaRPr lang="en-US" altLang="ja-JP" sz="1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EDC5FDE-3902-4E4A-9120-14797477F61F}"/>
              </a:ext>
            </a:extLst>
          </p:cNvPr>
          <p:cNvSpPr txBox="1"/>
          <p:nvPr/>
        </p:nvSpPr>
        <p:spPr>
          <a:xfrm>
            <a:off x="7445846" y="2036072"/>
            <a:ext cx="1147673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18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3,908</a:t>
            </a:r>
            <a:r>
              <a:rPr lang="ja-JP" altLang="en-US" sz="1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CCD92F-3850-3785-5611-222C1BBBA30D}"/>
              </a:ext>
            </a:extLst>
          </p:cNvPr>
          <p:cNvSpPr txBox="1"/>
          <p:nvPr/>
        </p:nvSpPr>
        <p:spPr>
          <a:xfrm>
            <a:off x="8622644" y="1247084"/>
            <a:ext cx="1932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人口が少ない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9C3284-06ED-4224-EF02-919C6691F391}"/>
              </a:ext>
            </a:extLst>
          </p:cNvPr>
          <p:cNvSpPr txBox="1"/>
          <p:nvPr/>
        </p:nvSpPr>
        <p:spPr>
          <a:xfrm>
            <a:off x="8622642" y="2416155"/>
            <a:ext cx="1932374" cy="298278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高血圧対策</a:t>
            </a:r>
            <a:r>
              <a:rPr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37A650-3F5E-A23C-59E3-CE0E9BE58FDC}"/>
              </a:ext>
            </a:extLst>
          </p:cNvPr>
          <p:cNvSpPr txBox="1"/>
          <p:nvPr/>
        </p:nvSpPr>
        <p:spPr>
          <a:xfrm>
            <a:off x="8631176" y="3604156"/>
            <a:ext cx="1923840" cy="40010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介護の改善</a:t>
            </a:r>
            <a:r>
              <a:rPr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139098-55C1-09E7-5B87-D94AD6300ABD}"/>
              </a:ext>
            </a:extLst>
          </p:cNvPr>
          <p:cNvSpPr txBox="1"/>
          <p:nvPr/>
        </p:nvSpPr>
        <p:spPr>
          <a:xfrm>
            <a:off x="3652100" y="1228700"/>
            <a:ext cx="2075601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16,768</a:t>
            </a:r>
            <a:r>
              <a:rPr lang="ja-JP" altLang="en-US" sz="1400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0FDBAC5-DAB0-2554-1F44-A4634724FD9E}"/>
              </a:ext>
            </a:extLst>
          </p:cNvPr>
          <p:cNvSpPr/>
          <p:nvPr/>
        </p:nvSpPr>
        <p:spPr bwMode="auto">
          <a:xfrm>
            <a:off x="3469662" y="1234061"/>
            <a:ext cx="360000" cy="2052000"/>
          </a:xfrm>
          <a:prstGeom prst="roundRect">
            <a:avLst>
              <a:gd name="adj" fmla="val 32175"/>
            </a:avLst>
          </a:prstGeom>
          <a:noFill/>
          <a:ln w="381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55988"/>
                      <a:gd name="connsiteY0" fmla="*/ 227994 h 2739759"/>
                      <a:gd name="connsiteX1" fmla="*/ 227994 w 455988"/>
                      <a:gd name="connsiteY1" fmla="*/ 0 h 2739759"/>
                      <a:gd name="connsiteX2" fmla="*/ 227994 w 455988"/>
                      <a:gd name="connsiteY2" fmla="*/ 0 h 2739759"/>
                      <a:gd name="connsiteX3" fmla="*/ 455988 w 455988"/>
                      <a:gd name="connsiteY3" fmla="*/ 227994 h 2739759"/>
                      <a:gd name="connsiteX4" fmla="*/ 455988 w 455988"/>
                      <a:gd name="connsiteY4" fmla="*/ 2511765 h 2739759"/>
                      <a:gd name="connsiteX5" fmla="*/ 227994 w 455988"/>
                      <a:gd name="connsiteY5" fmla="*/ 2739759 h 2739759"/>
                      <a:gd name="connsiteX6" fmla="*/ 227994 w 455988"/>
                      <a:gd name="connsiteY6" fmla="*/ 2739759 h 2739759"/>
                      <a:gd name="connsiteX7" fmla="*/ 0 w 455988"/>
                      <a:gd name="connsiteY7" fmla="*/ 2511765 h 2739759"/>
                      <a:gd name="connsiteX8" fmla="*/ 0 w 455988"/>
                      <a:gd name="connsiteY8" fmla="*/ 227994 h 2739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5988" h="2739759" extrusionOk="0">
                        <a:moveTo>
                          <a:pt x="0" y="227994"/>
                        </a:moveTo>
                        <a:cubicBezTo>
                          <a:pt x="-11535" y="94961"/>
                          <a:pt x="93343" y="3277"/>
                          <a:pt x="227994" y="0"/>
                        </a:cubicBezTo>
                        <a:lnTo>
                          <a:pt x="227994" y="0"/>
                        </a:lnTo>
                        <a:cubicBezTo>
                          <a:pt x="358993" y="1070"/>
                          <a:pt x="440775" y="102560"/>
                          <a:pt x="455988" y="227994"/>
                        </a:cubicBezTo>
                        <a:cubicBezTo>
                          <a:pt x="590588" y="487840"/>
                          <a:pt x="298792" y="1729370"/>
                          <a:pt x="455988" y="2511765"/>
                        </a:cubicBezTo>
                        <a:cubicBezTo>
                          <a:pt x="452787" y="2635932"/>
                          <a:pt x="366689" y="2745864"/>
                          <a:pt x="227994" y="2739759"/>
                        </a:cubicBezTo>
                        <a:lnTo>
                          <a:pt x="227994" y="2739759"/>
                        </a:lnTo>
                        <a:cubicBezTo>
                          <a:pt x="116812" y="2741507"/>
                          <a:pt x="1999" y="2633569"/>
                          <a:pt x="0" y="2511765"/>
                        </a:cubicBezTo>
                        <a:cubicBezTo>
                          <a:pt x="-87639" y="1578872"/>
                          <a:pt x="72679" y="1236291"/>
                          <a:pt x="0" y="22799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297F5353-4714-A97B-DBA0-C77702A62B3E}"/>
              </a:ext>
            </a:extLst>
          </p:cNvPr>
          <p:cNvSpPr/>
          <p:nvPr/>
        </p:nvSpPr>
        <p:spPr bwMode="auto">
          <a:xfrm>
            <a:off x="3870167" y="1534362"/>
            <a:ext cx="4241836" cy="1352446"/>
          </a:xfrm>
          <a:custGeom>
            <a:avLst/>
            <a:gdLst>
              <a:gd name="connsiteX0" fmla="*/ 0 w 5537200"/>
              <a:gd name="connsiteY0" fmla="*/ 0 h 1584960"/>
              <a:gd name="connsiteX1" fmla="*/ 1605280 w 5537200"/>
              <a:gd name="connsiteY1" fmla="*/ 1127760 h 1584960"/>
              <a:gd name="connsiteX2" fmla="*/ 5537200 w 5537200"/>
              <a:gd name="connsiteY2" fmla="*/ 1584960 h 1584960"/>
              <a:gd name="connsiteX3" fmla="*/ 5537200 w 5537200"/>
              <a:gd name="connsiteY3" fmla="*/ 158496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7200" h="1584960">
                <a:moveTo>
                  <a:pt x="0" y="0"/>
                </a:moveTo>
                <a:cubicBezTo>
                  <a:pt x="341206" y="431800"/>
                  <a:pt x="682413" y="863600"/>
                  <a:pt x="1605280" y="1127760"/>
                </a:cubicBezTo>
                <a:cubicBezTo>
                  <a:pt x="2528147" y="1391920"/>
                  <a:pt x="5537200" y="1584960"/>
                  <a:pt x="5537200" y="1584960"/>
                </a:cubicBezTo>
                <a:lnTo>
                  <a:pt x="5537200" y="1584960"/>
                </a:ln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5DB073E3-88AF-0819-5D89-A8047DB36D96}"/>
              </a:ext>
            </a:extLst>
          </p:cNvPr>
          <p:cNvSpPr/>
          <p:nvPr/>
        </p:nvSpPr>
        <p:spPr bwMode="auto">
          <a:xfrm>
            <a:off x="8149662" y="2710061"/>
            <a:ext cx="360000" cy="576000"/>
          </a:xfrm>
          <a:prstGeom prst="roundRect">
            <a:avLst>
              <a:gd name="adj" fmla="val 32175"/>
            </a:avLst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55988"/>
                      <a:gd name="connsiteY0" fmla="*/ 227994 h 2739759"/>
                      <a:gd name="connsiteX1" fmla="*/ 227994 w 455988"/>
                      <a:gd name="connsiteY1" fmla="*/ 0 h 2739759"/>
                      <a:gd name="connsiteX2" fmla="*/ 227994 w 455988"/>
                      <a:gd name="connsiteY2" fmla="*/ 0 h 2739759"/>
                      <a:gd name="connsiteX3" fmla="*/ 455988 w 455988"/>
                      <a:gd name="connsiteY3" fmla="*/ 227994 h 2739759"/>
                      <a:gd name="connsiteX4" fmla="*/ 455988 w 455988"/>
                      <a:gd name="connsiteY4" fmla="*/ 2511765 h 2739759"/>
                      <a:gd name="connsiteX5" fmla="*/ 227994 w 455988"/>
                      <a:gd name="connsiteY5" fmla="*/ 2739759 h 2739759"/>
                      <a:gd name="connsiteX6" fmla="*/ 227994 w 455988"/>
                      <a:gd name="connsiteY6" fmla="*/ 2739759 h 2739759"/>
                      <a:gd name="connsiteX7" fmla="*/ 0 w 455988"/>
                      <a:gd name="connsiteY7" fmla="*/ 2511765 h 2739759"/>
                      <a:gd name="connsiteX8" fmla="*/ 0 w 455988"/>
                      <a:gd name="connsiteY8" fmla="*/ 227994 h 2739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5988" h="2739759" extrusionOk="0">
                        <a:moveTo>
                          <a:pt x="0" y="227994"/>
                        </a:moveTo>
                        <a:cubicBezTo>
                          <a:pt x="-11535" y="94961"/>
                          <a:pt x="93343" y="3277"/>
                          <a:pt x="227994" y="0"/>
                        </a:cubicBezTo>
                        <a:lnTo>
                          <a:pt x="227994" y="0"/>
                        </a:lnTo>
                        <a:cubicBezTo>
                          <a:pt x="358993" y="1070"/>
                          <a:pt x="440775" y="102560"/>
                          <a:pt x="455988" y="227994"/>
                        </a:cubicBezTo>
                        <a:cubicBezTo>
                          <a:pt x="590588" y="487840"/>
                          <a:pt x="298792" y="1729370"/>
                          <a:pt x="455988" y="2511765"/>
                        </a:cubicBezTo>
                        <a:cubicBezTo>
                          <a:pt x="452787" y="2635932"/>
                          <a:pt x="366689" y="2745864"/>
                          <a:pt x="227994" y="2739759"/>
                        </a:cubicBezTo>
                        <a:lnTo>
                          <a:pt x="227994" y="2739759"/>
                        </a:lnTo>
                        <a:cubicBezTo>
                          <a:pt x="116812" y="2741507"/>
                          <a:pt x="1999" y="2633569"/>
                          <a:pt x="0" y="2511765"/>
                        </a:cubicBezTo>
                        <a:cubicBezTo>
                          <a:pt x="-87639" y="1578872"/>
                          <a:pt x="72679" y="1236291"/>
                          <a:pt x="0" y="22799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CB1CCD4-2FDC-D8EC-3485-6D625C492924}"/>
              </a:ext>
            </a:extLst>
          </p:cNvPr>
          <p:cNvSpPr txBox="1"/>
          <p:nvPr/>
        </p:nvSpPr>
        <p:spPr>
          <a:xfrm>
            <a:off x="3730485" y="3738110"/>
            <a:ext cx="4731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ニシン景気が残した地場産業・食文化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6BC12923-0B1C-370C-76F8-B9EDC95D6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t="23147" r="3351"/>
          <a:stretch/>
        </p:blipFill>
        <p:spPr bwMode="auto">
          <a:xfrm>
            <a:off x="1568852" y="4149739"/>
            <a:ext cx="211695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D166B866-3948-EB7F-D057-C3EAD774A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t="16897" b="751"/>
          <a:stretch/>
        </p:blipFill>
        <p:spPr bwMode="auto">
          <a:xfrm>
            <a:off x="3732899" y="4145999"/>
            <a:ext cx="211707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>
            <a:extLst>
              <a:ext uri="{FF2B5EF4-FFF2-40B4-BE49-F238E27FC236}">
                <a16:creationId xmlns:a16="http://schemas.microsoft.com/office/drawing/2014/main" id="{622B996A-5115-0645-3448-3B41E2370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 r="414"/>
          <a:stretch/>
        </p:blipFill>
        <p:spPr bwMode="auto">
          <a:xfrm>
            <a:off x="3730261" y="5463504"/>
            <a:ext cx="211706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>
            <a:extLst>
              <a:ext uri="{FF2B5EF4-FFF2-40B4-BE49-F238E27FC236}">
                <a16:creationId xmlns:a16="http://schemas.microsoft.com/office/drawing/2014/main" id="{9D63BD98-0129-3863-1A4E-AABE8CD40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1" t="16472" r="1758"/>
          <a:stretch/>
        </p:blipFill>
        <p:spPr bwMode="auto">
          <a:xfrm>
            <a:off x="5891773" y="5463504"/>
            <a:ext cx="149900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飲み物、テキストの画像のようです">
            <a:extLst>
              <a:ext uri="{FF2B5EF4-FFF2-40B4-BE49-F238E27FC236}">
                <a16:creationId xmlns:a16="http://schemas.microsoft.com/office/drawing/2014/main" id="{D5AE3532-0023-CE12-6ECE-C8DC8C305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r="24000"/>
          <a:stretch/>
        </p:blipFill>
        <p:spPr bwMode="auto">
          <a:xfrm>
            <a:off x="7194690" y="5463504"/>
            <a:ext cx="81414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8A056F-5AFF-2D24-289A-6B380563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t="19309" r="12065" b="16013"/>
          <a:stretch/>
        </p:blipFill>
        <p:spPr bwMode="auto">
          <a:xfrm>
            <a:off x="1568852" y="5467142"/>
            <a:ext cx="211695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4FB21160-E1DD-2251-D945-88F6DAE0C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-745" r="12619" b="18807"/>
          <a:stretch/>
        </p:blipFill>
        <p:spPr bwMode="auto">
          <a:xfrm>
            <a:off x="5891774" y="4145999"/>
            <a:ext cx="211706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B01F78E-2237-DCDD-723D-64975DA5B0F9}"/>
              </a:ext>
            </a:extLst>
          </p:cNvPr>
          <p:cNvSpPr txBox="1"/>
          <p:nvPr/>
        </p:nvSpPr>
        <p:spPr>
          <a:xfrm>
            <a:off x="8622642" y="1804155"/>
            <a:ext cx="1932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保健事業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健康事業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C589279-9F58-44D6-727F-E5AEAF50C7D3}"/>
              </a:ext>
            </a:extLst>
          </p:cNvPr>
          <p:cNvSpPr txBox="1"/>
          <p:nvPr/>
        </p:nvSpPr>
        <p:spPr>
          <a:xfrm>
            <a:off x="8631177" y="2992155"/>
            <a:ext cx="192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効果が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表れやすい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2" name="矢印: 下 41">
            <a:extLst>
              <a:ext uri="{FF2B5EF4-FFF2-40B4-BE49-F238E27FC236}">
                <a16:creationId xmlns:a16="http://schemas.microsoft.com/office/drawing/2014/main" id="{2F4453CA-E749-1158-28F4-06B59B857AC9}"/>
              </a:ext>
            </a:extLst>
          </p:cNvPr>
          <p:cNvSpPr/>
          <p:nvPr/>
        </p:nvSpPr>
        <p:spPr bwMode="auto">
          <a:xfrm>
            <a:off x="9291363" y="1581984"/>
            <a:ext cx="612000" cy="216000"/>
          </a:xfrm>
          <a:prstGeom prst="downArrow">
            <a:avLst>
              <a:gd name="adj1" fmla="val 57858"/>
              <a:gd name="adj2" fmla="val 63025"/>
            </a:avLst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EDC5FDE-3902-4E4A-9120-14797477F61F}"/>
              </a:ext>
            </a:extLst>
          </p:cNvPr>
          <p:cNvSpPr txBox="1"/>
          <p:nvPr/>
        </p:nvSpPr>
        <p:spPr>
          <a:xfrm>
            <a:off x="5309786" y="791703"/>
            <a:ext cx="5245230" cy="307777"/>
          </a:xfrm>
          <a:prstGeom prst="rect">
            <a:avLst/>
          </a:prstGeom>
          <a:solidFill>
            <a:srgbClr val="00FFFF">
              <a:alpha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昭和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初頭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ニシン漁終焉 ⇒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65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年間で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1/4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以下に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4" name="矢印: 下 43">
            <a:extLst>
              <a:ext uri="{FF2B5EF4-FFF2-40B4-BE49-F238E27FC236}">
                <a16:creationId xmlns:a16="http://schemas.microsoft.com/office/drawing/2014/main" id="{4EEB96AB-5DAC-6682-F74E-6EB2956E676D}"/>
              </a:ext>
            </a:extLst>
          </p:cNvPr>
          <p:cNvSpPr/>
          <p:nvPr/>
        </p:nvSpPr>
        <p:spPr bwMode="auto">
          <a:xfrm>
            <a:off x="9291363" y="2766610"/>
            <a:ext cx="612000" cy="216000"/>
          </a:xfrm>
          <a:prstGeom prst="downArrow">
            <a:avLst>
              <a:gd name="adj1" fmla="val 57858"/>
              <a:gd name="adj2" fmla="val 63025"/>
            </a:avLst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B914567-8D5C-9B07-9060-FF38C2D398C2}"/>
              </a:ext>
            </a:extLst>
          </p:cNvPr>
          <p:cNvSpPr txBox="1"/>
          <p:nvPr/>
        </p:nvSpPr>
        <p:spPr>
          <a:xfrm>
            <a:off x="8112004" y="4203007"/>
            <a:ext cx="244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水産・水産加工業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D75EEB8-52CE-0E0A-ADDA-AB61DE3543EC}"/>
              </a:ext>
            </a:extLst>
          </p:cNvPr>
          <p:cNvSpPr txBox="1"/>
          <p:nvPr/>
        </p:nvSpPr>
        <p:spPr>
          <a:xfrm>
            <a:off x="8112002" y="4851007"/>
            <a:ext cx="244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果樹農業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A20BA6D-A868-DE11-DB31-7FF53458075A}"/>
              </a:ext>
            </a:extLst>
          </p:cNvPr>
          <p:cNvSpPr txBox="1"/>
          <p:nvPr/>
        </p:nvSpPr>
        <p:spPr>
          <a:xfrm>
            <a:off x="8112000" y="5499007"/>
            <a:ext cx="244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酒造業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6" name="矢印: 下 55">
            <a:extLst>
              <a:ext uri="{FF2B5EF4-FFF2-40B4-BE49-F238E27FC236}">
                <a16:creationId xmlns:a16="http://schemas.microsoft.com/office/drawing/2014/main" id="{24F7F7BC-D677-6724-C4B1-A10310F3054B}"/>
              </a:ext>
            </a:extLst>
          </p:cNvPr>
          <p:cNvSpPr/>
          <p:nvPr/>
        </p:nvSpPr>
        <p:spPr bwMode="auto">
          <a:xfrm>
            <a:off x="9329484" y="4555451"/>
            <a:ext cx="986586" cy="1904202"/>
          </a:xfrm>
          <a:prstGeom prst="downArrow">
            <a:avLst>
              <a:gd name="adj1" fmla="val 64987"/>
              <a:gd name="adj2" fmla="val 28566"/>
            </a:avLst>
          </a:prstGeom>
          <a:solidFill>
            <a:srgbClr val="00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E374824-AD46-7EF7-5888-7FE6B1706F14}"/>
              </a:ext>
            </a:extLst>
          </p:cNvPr>
          <p:cNvSpPr txBox="1"/>
          <p:nvPr/>
        </p:nvSpPr>
        <p:spPr>
          <a:xfrm>
            <a:off x="8112002" y="4563007"/>
            <a:ext cx="244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  </a:t>
            </a:r>
            <a:r>
              <a:rPr lang="ja-JP" altLang="en-US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塩</a:t>
            </a:r>
            <a:endParaRPr lang="en-US" altLang="ja-JP" sz="20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E2C29B4-0655-4A8C-DE47-2D466211C05B}"/>
              </a:ext>
            </a:extLst>
          </p:cNvPr>
          <p:cNvSpPr txBox="1"/>
          <p:nvPr/>
        </p:nvSpPr>
        <p:spPr>
          <a:xfrm>
            <a:off x="8111999" y="5211007"/>
            <a:ext cx="244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  </a:t>
            </a:r>
            <a:r>
              <a:rPr lang="ja-JP" altLang="en-US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糖</a:t>
            </a:r>
            <a:endParaRPr lang="en-US" altLang="ja-JP" sz="20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65A2BE7-7649-8DFC-7F24-0EBDB5A98C4D}"/>
              </a:ext>
            </a:extLst>
          </p:cNvPr>
          <p:cNvSpPr txBox="1"/>
          <p:nvPr/>
        </p:nvSpPr>
        <p:spPr>
          <a:xfrm>
            <a:off x="8111998" y="5859007"/>
            <a:ext cx="2443015" cy="4001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 　　　</a:t>
            </a:r>
            <a:r>
              <a:rPr lang="ja-JP" altLang="en-US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アルコール</a:t>
            </a:r>
            <a:endParaRPr lang="en-US" altLang="ja-JP" sz="20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15982BC-21FA-53D2-73FC-92C98303C34C}"/>
              </a:ext>
            </a:extLst>
          </p:cNvPr>
          <p:cNvSpPr txBox="1"/>
          <p:nvPr/>
        </p:nvSpPr>
        <p:spPr>
          <a:xfrm>
            <a:off x="8107729" y="6339305"/>
            <a:ext cx="2443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 </a:t>
            </a:r>
            <a:r>
              <a:rPr lang="en-US" altLang="ja-JP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</a:t>
            </a:r>
            <a:r>
              <a:rPr lang="en-US" altLang="ja-JP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F4B2DB-46E4-7750-4A47-C87CA6EFCCEE}"/>
              </a:ext>
            </a:extLst>
          </p:cNvPr>
          <p:cNvSpPr txBox="1"/>
          <p:nvPr/>
        </p:nvSpPr>
        <p:spPr>
          <a:xfrm>
            <a:off x="4476000" y="180001"/>
            <a:ext cx="324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北海道増毛町について</a:t>
            </a:r>
            <a:endParaRPr lang="en-US" altLang="ja-JP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11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68"/>
    </mc:Choice>
    <mc:Fallback xmlns="">
      <p:transition spd="slow" advTm="54168"/>
    </mc:Fallback>
  </mc:AlternateContent>
  <p:extLst>
    <p:ext uri="{3A86A75C-4F4B-4683-9AE1-C65F6400EC91}">
      <p14:laserTraceLst xmlns:p14="http://schemas.microsoft.com/office/powerpoint/2010/main">
        <p14:tracePtLst>
          <p14:tracePt t="616" x="10196513" y="6699250"/>
          <p14:tracePt t="619" x="10244138" y="6651625"/>
          <p14:tracePt t="626" x="10371138" y="6556375"/>
          <p14:tracePt t="635" x="10450513" y="6510338"/>
          <p14:tracePt t="644" x="10498138" y="6478588"/>
          <p14:tracePt t="651" x="10529888" y="6478588"/>
          <p14:tracePt t="661" x="10545763" y="6462713"/>
          <p14:tracePt t="662" x="10561638" y="6462713"/>
          <p14:tracePt t="668" x="10561638" y="6446838"/>
          <p14:tracePt t="676" x="10577513" y="6446838"/>
          <p14:tracePt t="685" x="10593388" y="6430963"/>
          <p14:tracePt t="686" x="10609263" y="6430963"/>
          <p14:tracePt t="694" x="10641013" y="6415088"/>
          <p14:tracePt t="702" x="10702925" y="6383338"/>
          <p14:tracePt t="710" x="10782300" y="6335713"/>
          <p14:tracePt t="718" x="10829925" y="6288088"/>
          <p14:tracePt t="719" x="10877550" y="6272213"/>
          <p14:tracePt t="727" x="10988675" y="6192838"/>
          <p14:tracePt t="735" x="11115675" y="6097588"/>
          <p14:tracePt t="744" x="11242675" y="5986463"/>
          <p14:tracePt t="752" x="11383963" y="5859463"/>
          <p14:tracePt t="760" x="11495088" y="5765800"/>
          <p14:tracePt t="769" x="11622088" y="5670550"/>
          <p14:tracePt t="770" x="11685588" y="5622925"/>
          <p14:tracePt t="777" x="11733213" y="5575300"/>
          <p14:tracePt t="778" x="11796713" y="5527675"/>
          <p14:tracePt t="785" x="11844338" y="5464175"/>
          <p14:tracePt t="786" x="11906250" y="5400675"/>
          <p14:tracePt t="793" x="11985625" y="5353050"/>
          <p14:tracePt t="794" x="12049125" y="5273675"/>
          <p14:tracePt t="802" x="12160250" y="5132388"/>
          <p14:tracePt t="1054" x="12049125" y="4687888"/>
          <p14:tracePt t="1060" x="11985625" y="4751388"/>
          <p14:tracePt t="1068" x="11812588" y="4878388"/>
          <p14:tracePt t="1077" x="11622088" y="5005388"/>
          <p14:tracePt t="1086" x="11304588" y="5132388"/>
          <p14:tracePt t="1094" x="11099800" y="5194300"/>
          <p14:tracePt t="1102" x="10829925" y="5289550"/>
          <p14:tracePt t="1110" x="10718800" y="5337175"/>
          <p14:tracePt t="1111" x="10577513" y="5400675"/>
          <p14:tracePt t="1118" x="10450513" y="5495925"/>
          <p14:tracePt t="1119" x="10339388" y="5559425"/>
          <p14:tracePt t="1127" x="10085388" y="5686425"/>
          <p14:tracePt t="1135" x="9880600" y="5781675"/>
          <p14:tracePt t="1143" x="9690100" y="5875338"/>
          <p14:tracePt t="1152" x="9563100" y="5938838"/>
          <p14:tracePt t="1159" x="9483725" y="5986463"/>
          <p14:tracePt t="1177" x="9342438" y="6049963"/>
          <p14:tracePt t="1185" x="9247188" y="6081713"/>
          <p14:tracePt t="1194" x="9120188" y="6161088"/>
          <p14:tracePt t="1195" x="9024938" y="6208713"/>
          <p14:tracePt t="1202" x="8804275" y="6335713"/>
          <p14:tracePt t="1209" x="8629650" y="6430963"/>
          <p14:tracePt t="1218" x="8170863" y="6604000"/>
          <p14:tracePt t="1219" x="7869238" y="6715125"/>
          <p14:tracePt t="1375" x="222250" y="6794500"/>
          <p14:tracePt t="1378" x="222250" y="6778625"/>
          <p14:tracePt t="1385" x="190500" y="6746875"/>
          <p14:tracePt t="1393" x="158750" y="6683375"/>
          <p14:tracePt t="1395" x="142875" y="6667500"/>
          <p14:tracePt t="1402" x="127000" y="6651625"/>
          <p14:tracePt t="1403" x="111125" y="6604000"/>
          <p14:tracePt t="1410" x="79375" y="6588125"/>
          <p14:tracePt t="1418" x="15875" y="6478588"/>
          <p14:tracePt t="1537" x="15875" y="5781675"/>
          <p14:tracePt t="1544" x="47625" y="5686425"/>
          <p14:tracePt t="1552" x="63500" y="5607050"/>
          <p14:tracePt t="1560" x="127000" y="5527675"/>
          <p14:tracePt t="1569" x="206375" y="5416550"/>
          <p14:tracePt t="1577" x="269875" y="5321300"/>
          <p14:tracePt t="1587" x="411163" y="5194300"/>
          <p14:tracePt t="1593" x="442913" y="5132388"/>
          <p14:tracePt t="1594" x="490538" y="5100638"/>
          <p14:tracePt t="1601" x="522288" y="5068888"/>
          <p14:tracePt t="1610" x="585788" y="5005388"/>
          <p14:tracePt t="1610" x="601663" y="4973638"/>
          <p14:tracePt t="1619" x="617538" y="4957763"/>
          <p14:tracePt t="1627" x="617538" y="4926013"/>
          <p14:tracePt t="1635" x="633413" y="4926013"/>
          <p14:tracePt t="1894" x="633413" y="4910138"/>
          <p14:tracePt t="1936" x="617538" y="4910138"/>
          <p14:tracePt t="1965" x="601663" y="4894263"/>
          <p14:tracePt t="1975" x="601663" y="4878388"/>
          <p14:tracePt t="1987" x="617538" y="4862513"/>
          <p14:tracePt t="1991" x="649288" y="4862513"/>
          <p14:tracePt t="1994" x="681038" y="4846638"/>
          <p14:tracePt t="2001" x="712788" y="4830763"/>
          <p14:tracePt t="2010" x="776288" y="4799013"/>
          <p14:tracePt t="2011" x="792163" y="4783138"/>
          <p14:tracePt t="2018" x="823913" y="4767263"/>
          <p14:tracePt t="2019" x="839788" y="4767263"/>
          <p14:tracePt t="2027" x="855663" y="4751388"/>
          <p14:tracePt t="2035" x="871538" y="4735513"/>
          <p14:tracePt t="2043" x="887413" y="4735513"/>
          <p14:tracePt t="2051" x="887413" y="4719638"/>
          <p14:tracePt t="2060" x="903288" y="4719638"/>
          <p14:tracePt t="2079" x="903288" y="4703763"/>
          <p14:tracePt t="2104" x="903288" y="4687888"/>
          <p14:tracePt t="2111" x="903288" y="4672013"/>
          <p14:tracePt t="2119" x="917575" y="4672013"/>
          <p14:tracePt t="2123" x="917575" y="4656138"/>
          <p14:tracePt t="2131" x="933450" y="4656138"/>
          <p14:tracePt t="2676" x="933450" y="4640263"/>
          <p14:tracePt t="2684" x="933450" y="4624388"/>
          <p14:tracePt t="2691" x="933450" y="4608513"/>
          <p14:tracePt t="2695" x="949325" y="4608513"/>
          <p14:tracePt t="2703" x="949325" y="4592638"/>
          <p14:tracePt t="3589" x="949325" y="4576763"/>
          <p14:tracePt t="3597" x="965200" y="4576763"/>
          <p14:tracePt t="3608" x="981075" y="4576763"/>
          <p14:tracePt t="3612" x="996950" y="4576763"/>
          <p14:tracePt t="3620" x="1012825" y="4592638"/>
          <p14:tracePt t="3629" x="1028700" y="4592638"/>
          <p14:tracePt t="3636" x="1044575" y="4592638"/>
          <p14:tracePt t="3643" x="1044575" y="4608513"/>
          <p14:tracePt t="3644" x="1060450" y="4608513"/>
          <p14:tracePt t="3652" x="1076325" y="4608513"/>
          <p14:tracePt t="3660" x="1092200" y="4608513"/>
          <p14:tracePt t="3668" x="1108075" y="4608513"/>
          <p14:tracePt t="3677" x="1123950" y="4608513"/>
          <p14:tracePt t="3685" x="1139825" y="4608513"/>
          <p14:tracePt t="4777" x="1155700" y="4608513"/>
          <p14:tracePt t="4781" x="1187450" y="4608513"/>
          <p14:tracePt t="4785" x="1203325" y="4608513"/>
          <p14:tracePt t="4794" x="1266825" y="4608513"/>
          <p14:tracePt t="4801" x="1346200" y="4608513"/>
          <p14:tracePt t="4810" x="1441450" y="4608513"/>
          <p14:tracePt t="4818" x="1535113" y="4608513"/>
          <p14:tracePt t="4826" x="1630363" y="4608513"/>
          <p14:tracePt t="4835" x="1725613" y="4608513"/>
          <p14:tracePt t="4836" x="1773238" y="4608513"/>
          <p14:tracePt t="4844" x="1884363" y="4608513"/>
          <p14:tracePt t="4852" x="2011363" y="4608513"/>
          <p14:tracePt t="4860" x="2136775" y="4608513"/>
          <p14:tracePt t="4860" x="2263775" y="4608513"/>
          <p14:tracePt t="4868" x="2581275" y="4608513"/>
          <p14:tracePt t="4876" x="2960688" y="4608513"/>
          <p14:tracePt t="4884" x="3341688" y="4608513"/>
          <p14:tracePt t="4894" x="3705225" y="4592638"/>
          <p14:tracePt t="4901" x="4037013" y="4576763"/>
          <p14:tracePt t="4910" x="4275138" y="4560888"/>
          <p14:tracePt t="4919" x="4402138" y="4545013"/>
          <p14:tracePt t="4920" x="4418013" y="4545013"/>
          <p14:tracePt t="4928" x="4433888" y="4545013"/>
          <p14:tracePt t="4981" x="4418013" y="4545013"/>
          <p14:tracePt t="4992" x="4402138" y="4545013"/>
          <p14:tracePt t="5069" x="4449763" y="4545013"/>
          <p14:tracePt t="5073" x="4497388" y="4545013"/>
          <p14:tracePt t="5077" x="4560888" y="4545013"/>
          <p14:tracePt t="5085" x="4718050" y="4545013"/>
          <p14:tracePt t="5093" x="4924425" y="4545013"/>
          <p14:tracePt t="5102" x="5067300" y="4545013"/>
          <p14:tracePt t="5110" x="5224463" y="4560888"/>
          <p14:tracePt t="5118" x="5383213" y="4560888"/>
          <p14:tracePt t="5126" x="5478463" y="4560888"/>
          <p14:tracePt t="5128" x="5541963" y="4560888"/>
          <p14:tracePt t="5135" x="5589588" y="4560888"/>
          <p14:tracePt t="5135" x="5637213" y="4560888"/>
          <p14:tracePt t="5143" x="5716588" y="4560888"/>
          <p14:tracePt t="5152" x="5810250" y="4560888"/>
          <p14:tracePt t="5152" x="5842000" y="4560888"/>
          <p14:tracePt t="5159" x="5889625" y="4560888"/>
          <p14:tracePt t="5169" x="6016625" y="4560888"/>
          <p14:tracePt t="5177" x="6080125" y="4545013"/>
          <p14:tracePt t="5185" x="6175375" y="4529138"/>
          <p14:tracePt t="5193" x="6223000" y="4513263"/>
          <p14:tracePt t="5202" x="6238875" y="4497388"/>
          <p14:tracePt t="5209" x="6254750" y="4497388"/>
          <p14:tracePt t="5218" x="6270625" y="4497388"/>
          <p14:tracePt t="5228" x="6286500" y="4497388"/>
          <p14:tracePt t="7422" x="6270625" y="4497388"/>
          <p14:tracePt t="7424" x="6254750" y="4481513"/>
          <p14:tracePt t="7430" x="6191250" y="4465638"/>
          <p14:tracePt t="7438" x="6080125" y="4465638"/>
          <p14:tracePt t="7443" x="6032500" y="4465638"/>
          <p14:tracePt t="7452" x="5937250" y="4451350"/>
          <p14:tracePt t="7460" x="5842000" y="4451350"/>
          <p14:tracePt t="7469" x="5732463" y="4451350"/>
          <p14:tracePt t="7469" x="5684838" y="4451350"/>
          <p14:tracePt t="7477" x="5621338" y="4451350"/>
          <p14:tracePt t="7478" x="5557838" y="4451350"/>
          <p14:tracePt t="7486" x="5446713" y="4451350"/>
          <p14:tracePt t="7494" x="5351463" y="4451350"/>
          <p14:tracePt t="7502" x="5272088" y="4451350"/>
          <p14:tracePt t="7510" x="5208588" y="4451350"/>
          <p14:tracePt t="7519" x="5162550" y="4451350"/>
          <p14:tracePt t="7527" x="5099050" y="4451350"/>
          <p14:tracePt t="7536" x="5035550" y="4451350"/>
          <p14:tracePt t="7543" x="4956175" y="4481513"/>
          <p14:tracePt t="7552" x="4860925" y="4497388"/>
          <p14:tracePt t="7560" x="4781550" y="4513263"/>
          <p14:tracePt t="7569" x="4638675" y="4529138"/>
          <p14:tracePt t="7569" x="4575175" y="4545013"/>
          <p14:tracePt t="7577" x="4481513" y="4560888"/>
          <p14:tracePt t="7578" x="4402138" y="4576763"/>
          <p14:tracePt t="7585" x="4306888" y="4592638"/>
          <p14:tracePt t="7586" x="4195763" y="4608513"/>
          <p14:tracePt t="7594" x="4021138" y="4624388"/>
          <p14:tracePt t="7602" x="3848100" y="4672013"/>
          <p14:tracePt t="7610" x="3673475" y="4703763"/>
          <p14:tracePt t="7618" x="3451225" y="4751388"/>
          <p14:tracePt t="7628" x="3262313" y="4799013"/>
          <p14:tracePt t="7637" x="3055938" y="4862513"/>
          <p14:tracePt t="7638" x="2976563" y="4878388"/>
          <p14:tracePt t="7643" x="2913063" y="4894263"/>
          <p14:tracePt t="7651" x="2754313" y="4926013"/>
          <p14:tracePt t="7660" x="2628900" y="4957763"/>
          <p14:tracePt t="7668" x="2533650" y="4989513"/>
          <p14:tracePt t="7676" x="2438400" y="5005388"/>
          <p14:tracePt t="7685" x="2359025" y="5037138"/>
          <p14:tracePt t="7685" x="2327275" y="5037138"/>
          <p14:tracePt t="7693" x="2279650" y="5068888"/>
          <p14:tracePt t="7702" x="2247900" y="5068888"/>
          <p14:tracePt t="7710" x="2216150" y="5100638"/>
          <p14:tracePt t="7718" x="2184400" y="5100638"/>
          <p14:tracePt t="7727" x="2152650" y="5116513"/>
          <p14:tracePt t="7735" x="2106613" y="5146675"/>
          <p14:tracePt t="7743" x="2027238" y="5162550"/>
          <p14:tracePt t="7752" x="1947863" y="5194300"/>
          <p14:tracePt t="7760" x="1836738" y="5210175"/>
          <p14:tracePt t="7769" x="1693863" y="5241925"/>
          <p14:tracePt t="7770" x="1614488" y="5241925"/>
          <p14:tracePt t="7777" x="1520825" y="5257800"/>
          <p14:tracePt t="7778" x="1457325" y="5257800"/>
          <p14:tracePt t="7785" x="1346200" y="5257800"/>
          <p14:tracePt t="7786" x="1266825" y="5273675"/>
          <p14:tracePt t="7794" x="1123950" y="5273675"/>
          <p14:tracePt t="7802" x="1012825" y="5273675"/>
          <p14:tracePt t="7809" x="917575" y="5273675"/>
          <p14:tracePt t="7818" x="839788" y="5273675"/>
          <p14:tracePt t="7827" x="792163" y="5289550"/>
          <p14:tracePt t="7835" x="744538" y="5289550"/>
          <p14:tracePt t="7843" x="712788" y="5289550"/>
          <p14:tracePt t="7854" x="696913" y="5289550"/>
          <p14:tracePt t="7943" x="681038" y="5289550"/>
          <p14:tracePt t="7954" x="665163" y="5289550"/>
          <p14:tracePt t="7971" x="649288" y="5289550"/>
          <p14:tracePt t="7982" x="633413" y="5289550"/>
          <p14:tracePt t="8244" x="633413" y="5273675"/>
          <p14:tracePt t="8251" x="649288" y="5273675"/>
          <p14:tracePt t="8258" x="665163" y="5273675"/>
          <p14:tracePt t="8261" x="681038" y="5273675"/>
          <p14:tracePt t="8274" x="696913" y="5257800"/>
          <p14:tracePt t="8282" x="712788" y="5257800"/>
          <p14:tracePt t="8294" x="728663" y="5257800"/>
          <p14:tracePt t="8305" x="744538" y="5241925"/>
          <p14:tracePt t="8318" x="760413" y="5241925"/>
          <p14:tracePt t="8411" x="776288" y="5241925"/>
          <p14:tracePt t="9537" x="792163" y="5241925"/>
          <p14:tracePt t="9543" x="823913" y="5241925"/>
          <p14:tracePt t="9547" x="855663" y="5241925"/>
          <p14:tracePt t="9551" x="917575" y="5241925"/>
          <p14:tracePt t="9560" x="1139825" y="5241925"/>
          <p14:tracePt t="9568" x="1409700" y="5241925"/>
          <p14:tracePt t="9576" x="1725613" y="5241925"/>
          <p14:tracePt t="9585" x="2043113" y="5241925"/>
          <p14:tracePt t="9593" x="2359025" y="5241925"/>
          <p14:tracePt t="9601" x="2628900" y="5241925"/>
          <p14:tracePt t="9602" x="2740025" y="5226050"/>
          <p14:tracePt t="9610" x="2849563" y="5226050"/>
          <p14:tracePt t="9610" x="2944813" y="5210175"/>
          <p14:tracePt t="9618" x="3119438" y="5194300"/>
          <p14:tracePt t="9626" x="3198813" y="5178425"/>
          <p14:tracePt t="9627" x="3262313" y="5178425"/>
          <p14:tracePt t="9635" x="3403600" y="5162550"/>
          <p14:tracePt t="9644" x="3514725" y="5146675"/>
          <p14:tracePt t="9652" x="3594100" y="5132388"/>
          <p14:tracePt t="9660" x="3705225" y="5100638"/>
          <p14:tracePt t="9668" x="3784600" y="5084763"/>
          <p14:tracePt t="9677" x="3848100" y="5068888"/>
          <p14:tracePt t="9684" x="3879850" y="5068888"/>
          <p14:tracePt t="9693" x="3895725" y="5068888"/>
          <p14:tracePt t="9702" x="3911600" y="5068888"/>
          <p14:tracePt t="9816" x="3927475" y="5068888"/>
          <p14:tracePt t="9822" x="3959225" y="5068888"/>
          <p14:tracePt t="9827" x="4021138" y="5100638"/>
          <p14:tracePt t="9834" x="4052888" y="5116513"/>
          <p14:tracePt t="9839" x="4084638" y="5132388"/>
          <p14:tracePt t="9841" x="4116388" y="5146675"/>
          <p14:tracePt t="9844" x="4148138" y="5162550"/>
          <p14:tracePt t="9851" x="4164013" y="5162550"/>
          <p14:tracePt t="9851" x="4179888" y="5178425"/>
          <p14:tracePt t="9859" x="4227513" y="5194300"/>
          <p14:tracePt t="9868" x="4243388" y="5194300"/>
          <p14:tracePt t="9880" x="4259263" y="5194300"/>
          <p14:tracePt t="9895" x="4275138" y="5194300"/>
          <p14:tracePt t="9996" x="4291013" y="5210175"/>
          <p14:tracePt t="10091" x="4291013" y="5226050"/>
          <p14:tracePt t="12738" x="4306888" y="5226050"/>
          <p14:tracePt t="12743" x="4322763" y="5226050"/>
          <p14:tracePt t="12744" x="4338638" y="5226050"/>
          <p14:tracePt t="12748" x="4370388" y="5226050"/>
          <p14:tracePt t="12752" x="4402138" y="5226050"/>
          <p14:tracePt t="12760" x="4481513" y="5226050"/>
          <p14:tracePt t="12768" x="4560888" y="5241925"/>
          <p14:tracePt t="12776" x="4622800" y="5241925"/>
          <p14:tracePt t="12777" x="4670425" y="5257800"/>
          <p14:tracePt t="12785" x="4765675" y="5273675"/>
          <p14:tracePt t="12793" x="4860925" y="5305425"/>
          <p14:tracePt t="12801" x="4924425" y="5305425"/>
          <p14:tracePt t="12809" x="4972050" y="5321300"/>
          <p14:tracePt t="12818" x="5035550" y="5337175"/>
          <p14:tracePt t="12826" x="5067300" y="5337175"/>
          <p14:tracePt t="12835" x="5099050" y="5337175"/>
          <p14:tracePt t="12848" x="5114925" y="5337175"/>
          <p14:tracePt t="12897" x="5130800" y="5337175"/>
          <p14:tracePt t="12912" x="5146675" y="5337175"/>
          <p14:tracePt t="12917" x="5162550" y="5337175"/>
          <p14:tracePt t="12938" x="5178425" y="5337175"/>
          <p14:tracePt t="12952" x="5192713" y="5337175"/>
          <p14:tracePt t="13025" x="5208588" y="5337175"/>
          <p14:tracePt t="13065" x="5224463" y="5337175"/>
          <p14:tracePt t="13069" x="5224463" y="5321300"/>
          <p14:tracePt t="13080" x="5240338" y="5321300"/>
          <p14:tracePt t="13109" x="5256213" y="5321300"/>
          <p14:tracePt t="13120" x="5272088" y="5321300"/>
          <p14:tracePt t="13128" x="5287963" y="5321300"/>
          <p14:tracePt t="13136" x="5303838" y="5321300"/>
          <p14:tracePt t="13144" x="5319713" y="5305425"/>
          <p14:tracePt t="13155" x="5335588" y="5305425"/>
          <p14:tracePt t="13169" x="5367338" y="5305425"/>
          <p14:tracePt t="13176" x="5383213" y="5305425"/>
          <p14:tracePt t="13180" x="5399088" y="5305425"/>
          <p14:tracePt t="13185" x="5414963" y="5305425"/>
          <p14:tracePt t="13193" x="5430838" y="5305425"/>
          <p14:tracePt t="13201" x="5478463" y="5305425"/>
          <p14:tracePt t="13209" x="5526088" y="5305425"/>
          <p14:tracePt t="13218" x="5589588" y="5289550"/>
          <p14:tracePt t="13226" x="5653088" y="5273675"/>
          <p14:tracePt t="13234" x="5700713" y="5273675"/>
          <p14:tracePt t="13243" x="5748338" y="5273675"/>
          <p14:tracePt t="13244" x="5780088" y="5273675"/>
          <p14:tracePt t="13251" x="5794375" y="5273675"/>
          <p14:tracePt t="13252" x="5842000" y="5273675"/>
          <p14:tracePt t="13260" x="5873750" y="5257800"/>
          <p14:tracePt t="13268" x="5905500" y="5257800"/>
          <p14:tracePt t="13276" x="5921375" y="5257800"/>
          <p14:tracePt t="13277" x="5953125" y="5257800"/>
          <p14:tracePt t="13284" x="5969000" y="5257800"/>
          <p14:tracePt t="13304" x="5984875" y="5257800"/>
          <p14:tracePt t="13316" x="5984875" y="5241925"/>
          <p14:tracePt t="13505" x="5984875" y="5257800"/>
          <p14:tracePt t="13510" x="5984875" y="5273675"/>
          <p14:tracePt t="13519" x="6000750" y="5305425"/>
          <p14:tracePt t="13520" x="6016625" y="5321300"/>
          <p14:tracePt t="13527" x="6016625" y="5337175"/>
          <p14:tracePt t="13528" x="6048375" y="5353050"/>
          <p14:tracePt t="13534" x="6048375" y="5384800"/>
          <p14:tracePt t="13542" x="6080125" y="5416550"/>
          <p14:tracePt t="13551" x="6111875" y="5448300"/>
          <p14:tracePt t="13559" x="6127750" y="5448300"/>
          <p14:tracePt t="13568" x="6143625" y="5448300"/>
          <p14:tracePt t="13568" x="6143625" y="5464175"/>
          <p14:tracePt t="13576" x="6159500" y="5464175"/>
          <p14:tracePt t="13584" x="6175375" y="5464175"/>
          <p14:tracePt t="13597" x="6191250" y="5464175"/>
          <p14:tracePt t="13643" x="6207125" y="5464175"/>
          <p14:tracePt t="13667" x="6223000" y="5464175"/>
          <p14:tracePt t="13694" x="6238875" y="5464175"/>
          <p14:tracePt t="13990" x="6254750" y="5464175"/>
          <p14:tracePt t="14022" x="6254750" y="5448300"/>
          <p14:tracePt t="14034" x="6254750" y="5432425"/>
          <p14:tracePt t="14054" x="6254750" y="5416550"/>
          <p14:tracePt t="14069" x="6254750" y="5400675"/>
          <p14:tracePt t="14117" x="6254750" y="5384800"/>
          <p14:tracePt t="14155" x="6254750" y="5368925"/>
          <p14:tracePt t="14371" x="6254750" y="5353050"/>
          <p14:tracePt t="14519" x="6254750" y="5337175"/>
          <p14:tracePt t="14643" x="6254750" y="5321300"/>
          <p14:tracePt t="14667" x="6254750" y="5305425"/>
          <p14:tracePt t="15086" x="6254750" y="5289550"/>
          <p14:tracePt t="15119" x="6254750" y="5273675"/>
          <p14:tracePt t="15951" x="6238875" y="5273675"/>
          <p14:tracePt t="15960" x="6223000" y="5257800"/>
          <p14:tracePt t="15963" x="6207125" y="5241925"/>
          <p14:tracePt t="15968" x="6175375" y="5241925"/>
          <p14:tracePt t="15976" x="6096000" y="5210175"/>
          <p14:tracePt t="15985" x="5969000" y="5194300"/>
          <p14:tracePt t="15986" x="5905500" y="5194300"/>
          <p14:tracePt t="15993" x="5857875" y="5178425"/>
          <p14:tracePt t="15993" x="5794375" y="5162550"/>
          <p14:tracePt t="16001" x="5700713" y="5146675"/>
          <p14:tracePt t="16001" x="5637213" y="5132388"/>
          <p14:tracePt t="16010" x="5430838" y="5116513"/>
          <p14:tracePt t="16018" x="5351463" y="5100638"/>
          <p14:tracePt t="16019" x="5240338" y="5084763"/>
          <p14:tracePt t="16026" x="5051425" y="5068888"/>
          <p14:tracePt t="16035" x="4829175" y="5053013"/>
          <p14:tracePt t="16042" x="4606925" y="5037138"/>
          <p14:tracePt t="16051" x="4418013" y="5005388"/>
          <p14:tracePt t="16059" x="4227513" y="5005388"/>
          <p14:tracePt t="16068" x="4005263" y="5005388"/>
          <p14:tracePt t="16076" x="3784600" y="5005388"/>
          <p14:tracePt t="16078" x="3657600" y="5005388"/>
          <p14:tracePt t="16085" x="3530600" y="5005388"/>
          <p14:tracePt t="16086" x="3371850" y="5005388"/>
          <p14:tracePt t="16093" x="3230563" y="5005388"/>
          <p14:tracePt t="16093" x="3071813" y="5005388"/>
          <p14:tracePt t="16101" x="2928938" y="5021263"/>
          <p14:tracePt t="16102" x="2786063" y="5037138"/>
          <p14:tracePt t="16110" x="2501900" y="5068888"/>
          <p14:tracePt t="16118" x="2263775" y="5100638"/>
          <p14:tracePt t="16127" x="2027238" y="5146675"/>
          <p14:tracePt t="16134" x="1852613" y="5178425"/>
          <p14:tracePt t="16143" x="1677988" y="5241925"/>
          <p14:tracePt t="16151" x="1550988" y="5305425"/>
          <p14:tracePt t="16160" x="1457325" y="5353050"/>
          <p14:tracePt t="16168" x="1393825" y="5400675"/>
          <p14:tracePt t="16177" x="1377950" y="5448300"/>
          <p14:tracePt t="16178" x="1377950" y="5464175"/>
          <p14:tracePt t="16184" x="1377950" y="5480050"/>
          <p14:tracePt t="16187" x="1377950" y="5495925"/>
          <p14:tracePt t="16192" x="1377950" y="5527675"/>
          <p14:tracePt t="16202" x="1377950" y="5591175"/>
          <p14:tracePt t="16209" x="1377950" y="5654675"/>
          <p14:tracePt t="16217" x="1377950" y="5686425"/>
          <p14:tracePt t="16218" x="1377950" y="5718175"/>
          <p14:tracePt t="16226" x="1377950" y="5749925"/>
          <p14:tracePt t="16226" x="1377950" y="5781675"/>
          <p14:tracePt t="16234" x="1377950" y="5829300"/>
          <p14:tracePt t="16235" x="1377950" y="5859463"/>
          <p14:tracePt t="16243" x="1377950" y="5922963"/>
          <p14:tracePt t="16251" x="1377950" y="5986463"/>
          <p14:tracePt t="16259" x="1377950" y="6065838"/>
          <p14:tracePt t="16268" x="1377950" y="6145213"/>
          <p14:tracePt t="16276" x="1377950" y="6240463"/>
          <p14:tracePt t="16285" x="1377950" y="6303963"/>
          <p14:tracePt t="16287" x="1377950" y="6319838"/>
          <p14:tracePt t="16293" x="1377950" y="6351588"/>
          <p14:tracePt t="16294" x="1377950" y="6399213"/>
          <p14:tracePt t="16302" x="1393825" y="6446838"/>
          <p14:tracePt t="16309" x="1409700" y="6510338"/>
          <p14:tracePt t="16318" x="1425575" y="6524625"/>
          <p14:tracePt t="16326" x="1441450" y="6540500"/>
          <p14:tracePt t="16326" x="1441450" y="6556375"/>
          <p14:tracePt t="16334" x="1441450" y="6572250"/>
          <p14:tracePt t="16350" x="1457325" y="6588125"/>
          <p14:tracePt t="16463" x="1457325" y="6572250"/>
          <p14:tracePt t="16499" x="1457325" y="6556375"/>
          <p14:tracePt t="16506" x="1457325" y="6540500"/>
          <p14:tracePt t="16514" x="1473200" y="6540500"/>
          <p14:tracePt t="16518" x="1473200" y="6524625"/>
          <p14:tracePt t="16527" x="1504950" y="6510338"/>
          <p14:tracePt t="16535" x="1550988" y="6510338"/>
          <p14:tracePt t="16543" x="1646238" y="6510338"/>
          <p14:tracePt t="16552" x="1725613" y="6510338"/>
          <p14:tracePt t="16560" x="1789113" y="6510338"/>
          <p14:tracePt t="16568" x="1820863" y="6510338"/>
          <p14:tracePt t="16576" x="1852613" y="6510338"/>
          <p14:tracePt t="16584" x="1868488" y="6510338"/>
          <p14:tracePt t="16598" x="1884363" y="6510338"/>
          <p14:tracePt t="16651" x="1900238" y="6510338"/>
          <p14:tracePt t="17380" x="1916113" y="6510338"/>
          <p14:tracePt t="17390" x="1931988" y="6510338"/>
          <p14:tracePt t="17398" x="1947863" y="6510338"/>
          <p14:tracePt t="17402" x="1963738" y="6510338"/>
          <p14:tracePt t="17410" x="1979613" y="6510338"/>
          <p14:tracePt t="17418" x="2011363" y="6510338"/>
          <p14:tracePt t="17419" x="2027238" y="6510338"/>
          <p14:tracePt t="17426" x="2090738" y="6524625"/>
          <p14:tracePt t="17435" x="2136775" y="6556375"/>
          <p14:tracePt t="17443" x="2216150" y="6588125"/>
          <p14:tracePt t="17451" x="2279650" y="6604000"/>
          <p14:tracePt t="17459" x="2343150" y="6619875"/>
          <p14:tracePt t="17468" x="2406650" y="6635750"/>
          <p14:tracePt t="17476" x="2438400" y="6635750"/>
          <p14:tracePt t="17484" x="2470150" y="6635750"/>
          <p14:tracePt t="17494" x="2501900" y="6635750"/>
          <p14:tracePt t="17495" x="2517775" y="6635750"/>
          <p14:tracePt t="17502" x="2533650" y="6635750"/>
          <p14:tracePt t="17510" x="2549525" y="6635750"/>
          <p14:tracePt t="17522" x="2565400" y="6635750"/>
          <p14:tracePt t="17534" x="2581275" y="6635750"/>
          <p14:tracePt t="17550" x="2597150" y="6635750"/>
          <p14:tracePt t="17562" x="2613025" y="6635750"/>
          <p14:tracePt t="17583" x="2628900" y="6635750"/>
          <p14:tracePt t="17594" x="2644775" y="6635750"/>
          <p14:tracePt t="17614" x="2660650" y="6635750"/>
          <p14:tracePt t="17651" x="2676525" y="6635750"/>
          <p14:tracePt t="17728" x="2692400" y="6635750"/>
          <p14:tracePt t="17735" x="2708275" y="6635750"/>
          <p14:tracePt t="17743" x="2724150" y="6635750"/>
          <p14:tracePt t="17747" x="2740025" y="6635750"/>
          <p14:tracePt t="17754" x="2754313" y="6635750"/>
          <p14:tracePt t="17759" x="2770188" y="6635750"/>
          <p14:tracePt t="17767" x="2801938" y="6635750"/>
          <p14:tracePt t="17776" x="2833688" y="6635750"/>
          <p14:tracePt t="17784" x="2865438" y="6635750"/>
          <p14:tracePt t="17793" x="2913063" y="6619875"/>
          <p14:tracePt t="17802" x="2944813" y="6619875"/>
          <p14:tracePt t="17802" x="2976563" y="6619875"/>
          <p14:tracePt t="17811" x="3008313" y="6619875"/>
          <p14:tracePt t="17817" x="3024188" y="6604000"/>
          <p14:tracePt t="17827" x="3103563" y="6588125"/>
          <p14:tracePt t="17835" x="3151188" y="6588125"/>
          <p14:tracePt t="17843" x="3198813" y="6588125"/>
          <p14:tracePt t="17851" x="3230563" y="6588125"/>
          <p14:tracePt t="17859" x="3262313" y="6588125"/>
          <p14:tracePt t="17868" x="3278188" y="6588125"/>
          <p14:tracePt t="18036" x="3294063" y="6588125"/>
          <p14:tracePt t="18045" x="3294063" y="6604000"/>
          <p14:tracePt t="18052" x="3294063" y="6619875"/>
          <p14:tracePt t="18063" x="3294063" y="6635750"/>
          <p14:tracePt t="18071" x="3294063" y="6667500"/>
          <p14:tracePt t="18075" x="3294063" y="6683375"/>
          <p14:tracePt t="18079" x="3294063" y="6699250"/>
          <p14:tracePt t="18085" x="3294063" y="6715125"/>
          <p14:tracePt t="18093" x="3294063" y="6731000"/>
          <p14:tracePt t="18101" x="3294063" y="6746875"/>
          <p14:tracePt t="18109" x="3309938" y="6762750"/>
          <p14:tracePt t="18117" x="3325813" y="6778625"/>
          <p14:tracePt t="18126" x="3341688" y="6778625"/>
          <p14:tracePt t="18135" x="3371850" y="6794500"/>
          <p14:tracePt t="18143" x="3387725" y="6810375"/>
          <p14:tracePt t="18144" x="3403600" y="6810375"/>
          <p14:tracePt t="18152" x="3419475" y="6810375"/>
          <p14:tracePt t="18159" x="3435350" y="6810375"/>
          <p14:tracePt t="18171" x="3451225" y="6810375"/>
          <p14:tracePt t="18187" x="3467100" y="6810375"/>
          <p14:tracePt t="18195" x="3482975" y="6810375"/>
          <p14:tracePt t="18199" x="3498850" y="6810375"/>
          <p14:tracePt t="18203" x="3498850" y="6794500"/>
          <p14:tracePt t="18210" x="3514725" y="6794500"/>
          <p14:tracePt t="18217" x="3530600" y="6794500"/>
          <p14:tracePt t="18226" x="3609975" y="6794500"/>
          <p14:tracePt t="18234" x="3641725" y="6794500"/>
          <p14:tracePt t="18235" x="3673475" y="6794500"/>
          <p14:tracePt t="18243" x="3736975" y="6794500"/>
          <p14:tracePt t="18251" x="3768725" y="6794500"/>
          <p14:tracePt t="18252" x="3800475" y="6794500"/>
          <p14:tracePt t="18259" x="3832225" y="6826250"/>
          <p14:tracePt t="18268" x="3863975" y="6826250"/>
          <p14:tracePt t="18276" x="3863975" y="6842125"/>
          <p14:tracePt t="18628" x="3879850" y="6842125"/>
          <p14:tracePt t="18633" x="3911600" y="6842125"/>
          <p14:tracePt t="18636" x="3959225" y="6826250"/>
          <p14:tracePt t="18644" x="4132263" y="6826250"/>
          <p14:tracePt t="18652" x="4402138" y="6810375"/>
          <p14:tracePt t="18660" x="4765675" y="6810375"/>
          <p14:tracePt t="18668" x="5114925" y="6794500"/>
          <p14:tracePt t="18676" x="5446713" y="6794500"/>
          <p14:tracePt t="18684" x="5684838" y="6778625"/>
          <p14:tracePt t="18693" x="5873750" y="6746875"/>
          <p14:tracePt t="18701" x="6000750" y="6731000"/>
          <p14:tracePt t="18710" x="6096000" y="6715125"/>
          <p14:tracePt t="18711" x="6127750" y="6715125"/>
          <p14:tracePt t="18717" x="6159500" y="6699250"/>
          <p14:tracePt t="18726" x="6175375" y="6699250"/>
          <p14:tracePt t="18727" x="6191250" y="6699250"/>
          <p14:tracePt t="18801" x="6191250" y="6683375"/>
          <p14:tracePt t="18828" x="6175375" y="6667500"/>
          <p14:tracePt t="18860" x="6175375" y="6651625"/>
          <p14:tracePt t="18900" x="6175375" y="6635750"/>
          <p14:tracePt t="18911" x="6175375" y="6619875"/>
          <p14:tracePt t="18919" x="6191250" y="6619875"/>
          <p14:tracePt t="18927" x="6207125" y="6604000"/>
          <p14:tracePt t="18939" x="6223000" y="6604000"/>
          <p14:tracePt t="18951" x="6238875" y="6604000"/>
          <p14:tracePt t="19296" x="6223000" y="6604000"/>
          <p14:tracePt t="19336" x="6207125" y="6604000"/>
          <p14:tracePt t="19392" x="6191250" y="6604000"/>
          <p14:tracePt t="19492" x="6175375" y="6604000"/>
          <p14:tracePt t="19516" x="6159500" y="6604000"/>
          <p14:tracePt t="19548" x="6143625" y="6604000"/>
          <p14:tracePt t="19669" x="6143625" y="6588125"/>
          <p14:tracePt t="19700" x="6127750" y="6588125"/>
          <p14:tracePt t="19703" x="6127750" y="6572250"/>
          <p14:tracePt t="25475" x="6143625" y="6572250"/>
          <p14:tracePt t="25480" x="6143625" y="6588125"/>
          <p14:tracePt t="25486" x="6159500" y="6588125"/>
          <p14:tracePt t="25567" x="6175375" y="6588125"/>
          <p14:tracePt t="25708" x="6159500" y="6588125"/>
          <p14:tracePt t="25726" x="6143625" y="6588125"/>
          <p14:tracePt t="25754" x="6143625" y="6604000"/>
          <p14:tracePt t="25775" x="6143625" y="6619875"/>
          <p14:tracePt t="25779" x="6159500" y="6619875"/>
          <p14:tracePt t="25790" x="6175375" y="6619875"/>
          <p14:tracePt t="25794" x="6191250" y="6619875"/>
          <p14:tracePt t="25802" x="6207125" y="6635750"/>
          <p14:tracePt t="25810" x="6223000" y="6635750"/>
          <p14:tracePt t="25818" x="6238875" y="6635750"/>
          <p14:tracePt t="25827" x="6254750" y="6635750"/>
          <p14:tracePt t="25834" x="6254750" y="6651625"/>
          <p14:tracePt t="25844" x="6270625" y="6651625"/>
          <p14:tracePt t="25854" x="6286500" y="6651625"/>
          <p14:tracePt t="25862" x="6302375" y="6651625"/>
          <p14:tracePt t="25870" x="6318250" y="6651625"/>
          <p14:tracePt t="25876" x="6334125" y="6651625"/>
          <p14:tracePt t="25884" x="6350000" y="6667500"/>
          <p14:tracePt t="25893" x="6381750" y="6683375"/>
          <p14:tracePt t="25893" x="6411913" y="6699250"/>
          <p14:tracePt t="25901" x="6427788" y="6715125"/>
          <p14:tracePt t="25909" x="6475413" y="6746875"/>
          <p14:tracePt t="25917" x="6538913" y="6778625"/>
          <p14:tracePt t="25926" x="6586538" y="6794500"/>
          <p14:tracePt t="25927" x="6618288" y="6810375"/>
          <p14:tracePt t="25935" x="6681788" y="6842125"/>
          <p14:tracePt t="26319" x="12049125" y="6746875"/>
          <p14:tracePt t="26636" x="12160250" y="4862513"/>
          <p14:tracePt t="26643" x="12112625" y="4846638"/>
          <p14:tracePt t="26651" x="12096750" y="4846638"/>
          <p14:tracePt t="26660" x="12080875" y="4830763"/>
          <p14:tracePt t="26668" x="12065000" y="4830763"/>
          <p14:tracePt t="26683" x="12065000" y="4814888"/>
          <p14:tracePt t="26699" x="12065000" y="4799013"/>
          <p14:tracePt t="26711" x="12049125" y="4799013"/>
          <p14:tracePt t="26723" x="12049125" y="4783138"/>
          <p14:tracePt t="26735" x="12049125" y="4767263"/>
          <p14:tracePt t="26758" x="12033250" y="4767263"/>
          <p14:tracePt t="27182" x="12033250" y="4751388"/>
          <p14:tracePt t="27199" x="12033250" y="4735513"/>
          <p14:tracePt t="27215" x="12033250" y="4719638"/>
          <p14:tracePt t="27231" x="12033250" y="4703763"/>
          <p14:tracePt t="27235" x="12033250" y="4687888"/>
          <p14:tracePt t="28476" x="12017375" y="4687888"/>
          <p14:tracePt t="28496" x="12001500" y="4687888"/>
          <p14:tracePt t="28508" x="12001500" y="4703763"/>
          <p14:tracePt t="28520" x="11985625" y="4703763"/>
          <p14:tracePt t="28540" x="11969750" y="4703763"/>
          <p14:tracePt t="28548" x="11953875" y="4703763"/>
          <p14:tracePt t="28556" x="11953875" y="4719638"/>
          <p14:tracePt t="28560" x="11938000" y="4719638"/>
          <p14:tracePt t="28567" x="11922125" y="4719638"/>
          <p14:tracePt t="28584" x="11906250" y="4719638"/>
          <p14:tracePt t="28588" x="11890375" y="4719638"/>
          <p14:tracePt t="28600" x="11876088" y="4719638"/>
          <p14:tracePt t="28608" x="11860213" y="4719638"/>
          <p14:tracePt t="28615" x="11844338" y="4719638"/>
          <p14:tracePt t="28623" x="11812588" y="4719638"/>
          <p14:tracePt t="28632" x="11796713" y="4719638"/>
          <p14:tracePt t="28640" x="11780838" y="4719638"/>
          <p14:tracePt t="28643" x="11764963" y="4719638"/>
          <p14:tracePt t="28656" x="11749088" y="4719638"/>
          <p14:tracePt t="28692" x="11733213" y="4719638"/>
          <p14:tracePt t="28700" x="11717338" y="4719638"/>
          <p14:tracePt t="28712" x="11701463" y="4719638"/>
          <p14:tracePt t="28724" x="11685588" y="4719638"/>
          <p14:tracePt t="28784" x="11669713" y="4719638"/>
          <p14:tracePt t="28812" x="11653838" y="4719638"/>
          <p14:tracePt t="28824" x="11637963" y="4703763"/>
          <p14:tracePt t="28860" x="11637963" y="4687888"/>
          <p14:tracePt t="28900" x="11622088" y="4687888"/>
          <p14:tracePt t="31088" x="11606213" y="4687888"/>
          <p14:tracePt t="31092" x="11606213" y="4703763"/>
          <p14:tracePt t="31096" x="11590338" y="4703763"/>
          <p14:tracePt t="31100" x="11590338" y="4719638"/>
          <p14:tracePt t="31109" x="11574463" y="4719638"/>
          <p14:tracePt t="31117" x="11558588" y="4735513"/>
          <p14:tracePt t="31129" x="11542713" y="4735513"/>
          <p14:tracePt t="31137" x="11542713" y="4751388"/>
          <p14:tracePt t="31157" x="11526838" y="4751388"/>
          <p14:tracePt t="31161" x="11526838" y="4767263"/>
          <p14:tracePt t="31169" x="11510963" y="4783138"/>
          <p14:tracePt t="31181" x="11495088" y="4783138"/>
          <p14:tracePt t="31184" x="11495088" y="4799013"/>
          <p14:tracePt t="31201" x="11495088" y="4814888"/>
          <p14:tracePt t="31205" x="11479213" y="4814888"/>
          <p14:tracePt t="31225" x="11463338" y="4830763"/>
          <p14:tracePt t="31233" x="11463338" y="4846638"/>
          <p14:tracePt t="31241" x="11447463" y="4846638"/>
          <p14:tracePt t="31245" x="11431588" y="4846638"/>
          <p14:tracePt t="31250" x="11431588" y="4862513"/>
          <p14:tracePt t="31259" x="11399838" y="4862513"/>
          <p14:tracePt t="31267" x="11368088" y="4878388"/>
          <p14:tracePt t="31275" x="11336338" y="4894263"/>
          <p14:tracePt t="31276" x="11320463" y="4910138"/>
          <p14:tracePt t="31284" x="11304588" y="4910138"/>
          <p14:tracePt t="31284" x="11288713" y="4941888"/>
          <p14:tracePt t="31292" x="11274425" y="4941888"/>
          <p14:tracePt t="31293" x="11242675" y="4957763"/>
          <p14:tracePt t="31301" x="11226800" y="4973638"/>
          <p14:tracePt t="31301" x="11210925" y="4989513"/>
          <p14:tracePt t="31309" x="11195050" y="5005388"/>
          <p14:tracePt t="31309" x="11179175" y="5021263"/>
          <p14:tracePt t="31317" x="11147425" y="5037138"/>
          <p14:tracePt t="31326" x="11131550" y="5053013"/>
          <p14:tracePt t="31334" x="11115675" y="5053013"/>
          <p14:tracePt t="31344" x="11115675" y="5068888"/>
          <p14:tracePt t="31356" x="11099800" y="5068888"/>
          <p14:tracePt t="31369" x="11083925" y="5068888"/>
          <p14:tracePt t="31372" x="11068050" y="5068888"/>
          <p14:tracePt t="31380" x="11052175" y="5068888"/>
          <p14:tracePt t="31388" x="11036300" y="5084763"/>
          <p14:tracePt t="31397" x="11020425" y="5084763"/>
          <p14:tracePt t="31401" x="11004550" y="5084763"/>
          <p14:tracePt t="31409" x="10988675" y="5084763"/>
          <p14:tracePt t="31417" x="10972800" y="5084763"/>
          <p14:tracePt t="31426" x="10941050" y="5084763"/>
          <p14:tracePt t="31434" x="10925175" y="5084763"/>
          <p14:tracePt t="31442" x="10877550" y="5084763"/>
          <p14:tracePt t="31451" x="10845800" y="5084763"/>
          <p14:tracePt t="31459" x="10829925" y="5084763"/>
          <p14:tracePt t="31467" x="10798175" y="5084763"/>
          <p14:tracePt t="31476" x="10750550" y="5068888"/>
          <p14:tracePt t="31484" x="10734675" y="5068888"/>
          <p14:tracePt t="31485" x="10718800" y="5068888"/>
          <p14:tracePt t="31493" x="10702925" y="5068888"/>
          <p14:tracePt t="31501" x="10687050" y="5053013"/>
          <p14:tracePt t="31549" x="10687050" y="5037138"/>
          <p14:tracePt t="31561" x="10687050" y="5021263"/>
          <p14:tracePt t="31605" x="10687050" y="5005388"/>
          <p14:tracePt t="31737" x="10687050" y="4989513"/>
          <p14:tracePt t="32198" x="10671175" y="4989513"/>
          <p14:tracePt t="32246" x="10656888" y="4989513"/>
          <p14:tracePt t="32414" x="10641013" y="4989513"/>
          <p14:tracePt t="32430" x="10625138" y="4989513"/>
          <p14:tracePt t="32442" x="10609263" y="4989513"/>
          <p14:tracePt t="32454" x="10593388" y="4989513"/>
          <p14:tracePt t="32490" x="10577513" y="4989513"/>
          <p14:tracePt t="32518" x="10561638" y="4989513"/>
          <p14:tracePt t="32534" x="10545763" y="4989513"/>
          <p14:tracePt t="32558" x="10529888" y="4989513"/>
          <p14:tracePt t="32594" x="10514013" y="4989513"/>
          <p14:tracePt t="32610" x="10498138" y="4989513"/>
          <p14:tracePt t="32622" x="10482263" y="4989513"/>
          <p14:tracePt t="32626" x="10466388" y="4989513"/>
          <p14:tracePt t="32646" x="10450513" y="4989513"/>
          <p14:tracePt t="32669" x="10434638" y="4989513"/>
          <p14:tracePt t="32682" x="10434638" y="5005388"/>
          <p14:tracePt t="32706" x="10434638" y="5021263"/>
          <p14:tracePt t="32710" x="10418763" y="5037138"/>
          <p14:tracePt t="32718" x="10418763" y="5053013"/>
          <p14:tracePt t="32726" x="10402888" y="5053013"/>
          <p14:tracePt t="32733" x="10402888" y="5068888"/>
          <p14:tracePt t="32742" x="10402888" y="5100638"/>
          <p14:tracePt t="32751" x="10402888" y="5116513"/>
          <p14:tracePt t="32810" x="10402888" y="5132388"/>
          <p14:tracePt t="32822" x="10402888" y="5146675"/>
          <p14:tracePt t="32834" x="10402888" y="5162550"/>
          <p14:tracePt t="32841" x="10402888" y="5178425"/>
          <p14:tracePt t="32854" x="10402888" y="5194300"/>
          <p14:tracePt t="32862" x="10402888" y="5210175"/>
          <p14:tracePt t="32874" x="10402888" y="5226050"/>
          <p14:tracePt t="32882" x="10402888" y="5241925"/>
          <p14:tracePt t="32894" x="10402888" y="5257800"/>
          <p14:tracePt t="32910" x="10402888" y="5273675"/>
          <p14:tracePt t="32922" x="10402888" y="5289550"/>
          <p14:tracePt t="32942" x="10402888" y="5305425"/>
          <p14:tracePt t="32950" x="10402888" y="5321300"/>
          <p14:tracePt t="32953" x="10402888" y="5337175"/>
          <p14:tracePt t="32958" x="10402888" y="5353050"/>
          <p14:tracePt t="32967" x="10402888" y="5384800"/>
          <p14:tracePt t="32976" x="10402888" y="5448300"/>
          <p14:tracePt t="32984" x="10402888" y="5480050"/>
          <p14:tracePt t="32992" x="10387013" y="5543550"/>
          <p14:tracePt t="33000" x="10371138" y="5591175"/>
          <p14:tracePt t="33009" x="10371138" y="5654675"/>
          <p14:tracePt t="33009" x="10371138" y="5702300"/>
          <p14:tracePt t="33017" x="10371138" y="5734050"/>
          <p14:tracePt t="33017" x="10371138" y="5765800"/>
          <p14:tracePt t="33026" x="10371138" y="5813425"/>
          <p14:tracePt t="33034" x="10371138" y="5843588"/>
          <p14:tracePt t="33034" x="10371138" y="5859463"/>
          <p14:tracePt t="33042" x="10371138" y="5891213"/>
          <p14:tracePt t="33050" x="10371138" y="5907088"/>
          <p14:tracePt t="33061" x="10371138" y="5922963"/>
          <p14:tracePt t="33082" x="10371138" y="5938838"/>
          <p14:tracePt t="33142" x="10355263" y="5938838"/>
          <p14:tracePt t="33154" x="10355263" y="5922963"/>
          <p14:tracePt t="33162" x="10355263" y="5907088"/>
          <p14:tracePt t="33166" x="10355263" y="5891213"/>
          <p14:tracePt t="33170" x="10339388" y="5875338"/>
          <p14:tracePt t="33175" x="10339388" y="5859463"/>
          <p14:tracePt t="33184" x="10339388" y="5829300"/>
          <p14:tracePt t="33192" x="10323513" y="5813425"/>
          <p14:tracePt t="33201" x="10323513" y="5781675"/>
          <p14:tracePt t="33201" x="10323513" y="5765800"/>
          <p14:tracePt t="33210" x="10323513" y="5734050"/>
          <p14:tracePt t="33218" x="10323513" y="5718175"/>
          <p14:tracePt t="33225" x="10323513" y="5702300"/>
          <p14:tracePt t="33234" x="10339388" y="5686425"/>
          <p14:tracePt t="33234" x="10339388" y="5670550"/>
          <p14:tracePt t="33242" x="10339388" y="5654675"/>
          <p14:tracePt t="33250" x="10339388" y="5638800"/>
          <p14:tracePt t="33259" x="10339388" y="5622925"/>
          <p14:tracePt t="33267" x="10339388" y="5607050"/>
          <p14:tracePt t="33278" x="10339388" y="5591175"/>
          <p14:tracePt t="33306" x="10339388" y="5575300"/>
          <p14:tracePt t="33870" x="10339388" y="5559425"/>
          <p14:tracePt t="33986" x="10323513" y="5543550"/>
          <p14:tracePt t="34488" x="10323513" y="5559425"/>
          <p14:tracePt t="34494" x="10323513" y="5575300"/>
          <p14:tracePt t="34499" x="10323513" y="5607050"/>
          <p14:tracePt t="34503" x="10323513" y="5622925"/>
          <p14:tracePt t="34511" x="10323513" y="5654675"/>
          <p14:tracePt t="34517" x="10323513" y="5686425"/>
          <p14:tracePt t="34525" x="10323513" y="5718175"/>
          <p14:tracePt t="34534" x="10323513" y="5765800"/>
          <p14:tracePt t="34542" x="10323513" y="5797550"/>
          <p14:tracePt t="34551" x="10323513" y="5813425"/>
          <p14:tracePt t="34551" x="10323513" y="5829300"/>
          <p14:tracePt t="34559" x="10323513" y="5843588"/>
          <p14:tracePt t="34567" x="10323513" y="5859463"/>
          <p14:tracePt t="34579" x="10323513" y="5875338"/>
          <p14:tracePt t="34583" x="10339388" y="5891213"/>
          <p14:tracePt t="34592" x="10339388" y="5907088"/>
          <p14:tracePt t="34600" x="10339388" y="5922963"/>
          <p14:tracePt t="34609" x="10339388" y="5954713"/>
          <p14:tracePt t="34617" x="10339388" y="6002338"/>
          <p14:tracePt t="34625" x="10339388" y="6049963"/>
          <p14:tracePt t="34626" x="10339388" y="6081713"/>
          <p14:tracePt t="34634" x="10355263" y="6113463"/>
          <p14:tracePt t="34635" x="10355263" y="6129338"/>
          <p14:tracePt t="34642" x="10355263" y="6161088"/>
          <p14:tracePt t="34651" x="10355263" y="6240463"/>
          <p14:tracePt t="34659" x="10355263" y="6256338"/>
          <p14:tracePt t="34660" x="10355263" y="6272213"/>
          <p14:tracePt t="34667" x="10355263" y="6288088"/>
          <p14:tracePt t="34668" x="10355263" y="6303963"/>
          <p14:tracePt t="34675" x="10355263" y="6319838"/>
          <p14:tracePt t="34684" x="10355263" y="6335713"/>
          <p14:tracePt t="34959" x="10371138" y="6335713"/>
          <p14:tracePt t="34968" x="10387013" y="6335713"/>
          <p14:tracePt t="34975" x="10387013" y="6319838"/>
          <p14:tracePt t="34978" x="10402888" y="6319838"/>
          <p14:tracePt t="34983" x="10402888" y="6303963"/>
          <p14:tracePt t="34992" x="10418763" y="6288088"/>
          <p14:tracePt t="35000" x="10434638" y="6272213"/>
          <p14:tracePt t="35011" x="10434638" y="6256338"/>
          <p14:tracePt t="35018" x="10434638" y="6240463"/>
          <p14:tracePt t="35025" x="10450513" y="6224588"/>
          <p14:tracePt t="35035" x="10466388" y="6224588"/>
          <p14:tracePt t="35042" x="10466388" y="6208713"/>
          <p14:tracePt t="35055" x="10466388" y="6192838"/>
          <p14:tracePt t="35068" x="10466388" y="6176963"/>
          <p14:tracePt t="35071" x="10466388" y="6161088"/>
          <p14:tracePt t="35079" x="10466388" y="6145213"/>
          <p14:tracePt t="35087" x="10482263" y="6113463"/>
          <p14:tracePt t="35095" x="10482263" y="6097588"/>
          <p14:tracePt t="35103" x="10482263" y="6081713"/>
          <p14:tracePt t="35111" x="10482263" y="6065838"/>
          <p14:tracePt t="35117" x="10482263" y="6049963"/>
          <p14:tracePt t="35125" x="10482263" y="6034088"/>
          <p14:tracePt t="35127" x="10498138" y="6018213"/>
          <p14:tracePt t="35139" x="10498138" y="6002338"/>
          <p14:tracePt t="35151" x="10498138" y="5986463"/>
          <p14:tracePt t="39905" x="10514013" y="5986463"/>
          <p14:tracePt t="39909" x="10529888" y="5986463"/>
          <p14:tracePt t="39917" x="10545763" y="5986463"/>
          <p14:tracePt t="39920" x="10561638" y="5986463"/>
          <p14:tracePt t="39925" x="10577513" y="6002338"/>
          <p14:tracePt t="39933" x="10593388" y="6018213"/>
          <p14:tracePt t="39942" x="10625138" y="6034088"/>
          <p14:tracePt t="39950" x="10656888" y="6049963"/>
          <p14:tracePt t="39959" x="10671175" y="6065838"/>
          <p14:tracePt t="39967" x="10702925" y="6081713"/>
          <p14:tracePt t="39975" x="10734675" y="6097588"/>
          <p14:tracePt t="39985" x="10782300" y="6129338"/>
          <p14:tracePt t="39986" x="10782300" y="6145213"/>
          <p14:tracePt t="39992" x="10798175" y="6161088"/>
          <p14:tracePt t="40001" x="10829925" y="6192838"/>
          <p14:tracePt t="40009" x="10845800" y="6192838"/>
          <p14:tracePt t="40009" x="10845800" y="6208713"/>
          <p14:tracePt t="40017" x="10861675" y="6208713"/>
          <p14:tracePt t="40018" x="10861675" y="6224588"/>
          <p14:tracePt t="40025" x="10861675" y="6240463"/>
          <p14:tracePt t="40034" x="10877550" y="6240463"/>
          <p14:tracePt t="40042" x="10877550" y="6256338"/>
          <p14:tracePt t="40050" x="10893425" y="6272213"/>
          <p14:tracePt t="40070" x="10893425" y="6288088"/>
          <p14:tracePt t="40076" x="10893425" y="6303963"/>
          <p14:tracePt t="40085" x="10893425" y="6319838"/>
          <p14:tracePt t="40088" x="10893425" y="6335713"/>
          <p14:tracePt t="40097" x="10893425" y="6351588"/>
          <p14:tracePt t="40100" x="10893425" y="6367463"/>
          <p14:tracePt t="40109" x="10893425" y="6383338"/>
          <p14:tracePt t="40117" x="10893425" y="6399213"/>
          <p14:tracePt t="40118" x="10893425" y="6415088"/>
          <p14:tracePt t="40125" x="10893425" y="6430963"/>
          <p14:tracePt t="40133" x="10893425" y="6446838"/>
          <p14:tracePt t="40145" x="10893425" y="6462713"/>
          <p14:tracePt t="40157" x="10893425" y="6478588"/>
          <p14:tracePt t="40169" x="10893425" y="6494463"/>
          <p14:tracePt t="40181" x="10893425" y="6510338"/>
          <p14:tracePt t="40229" x="10893425" y="6524625"/>
          <p14:tracePt t="40245" x="10893425" y="6540500"/>
          <p14:tracePt t="40250" x="10893425" y="6556375"/>
          <p14:tracePt t="40273" x="10893425" y="6572250"/>
          <p14:tracePt t="40346" x="10893425" y="6588125"/>
          <p14:tracePt t="40379" x="10893425" y="6604000"/>
          <p14:tracePt t="40406" x="10893425" y="6619875"/>
          <p14:tracePt t="40690" x="10893425" y="6635750"/>
          <p14:tracePt t="40698" x="10893425" y="6651625"/>
          <p14:tracePt t="40706" x="10893425" y="6667500"/>
          <p14:tracePt t="40718" x="10893425" y="6683375"/>
          <p14:tracePt t="40742" x="10893425" y="6699250"/>
          <p14:tracePt t="40769" x="10893425" y="6715125"/>
          <p14:tracePt t="42246" x="10909300" y="6731000"/>
          <p14:tracePt t="42475" x="10909300" y="6746875"/>
          <p14:tracePt t="42483" x="10909300" y="6762750"/>
          <p14:tracePt t="42491" x="10909300" y="6778625"/>
          <p14:tracePt t="42495" x="10925175" y="6794500"/>
          <p14:tracePt t="42500" x="10925175" y="6810375"/>
          <p14:tracePt t="42510" x="10925175" y="684212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D5613E9-FA62-3C9D-95C7-70B9AF401B0C}"/>
              </a:ext>
            </a:extLst>
          </p:cNvPr>
          <p:cNvSpPr/>
          <p:nvPr/>
        </p:nvSpPr>
        <p:spPr bwMode="auto">
          <a:xfrm>
            <a:off x="2127506" y="1117165"/>
            <a:ext cx="8186292" cy="2166101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7FA63266-3710-9F00-FA86-60825EE867CB}"/>
              </a:ext>
            </a:extLst>
          </p:cNvPr>
          <p:cNvGraphicFramePr>
            <a:graphicFrameLocks/>
          </p:cNvGraphicFramePr>
          <p:nvPr/>
        </p:nvGraphicFramePr>
        <p:xfrm>
          <a:off x="1687746" y="979532"/>
          <a:ext cx="8779532" cy="261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F1274C-E854-3977-6E10-A6489CA18799}"/>
              </a:ext>
            </a:extLst>
          </p:cNvPr>
          <p:cNvSpPr txBox="1"/>
          <p:nvPr/>
        </p:nvSpPr>
        <p:spPr>
          <a:xfrm>
            <a:off x="3706100" y="719839"/>
            <a:ext cx="4779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増毛町、全国、全道介護保険認定率推移比較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037C7D-B6C0-11A7-0CD2-77541DE7E0EA}"/>
              </a:ext>
            </a:extLst>
          </p:cNvPr>
          <p:cNvSpPr txBox="1"/>
          <p:nvPr/>
        </p:nvSpPr>
        <p:spPr>
          <a:xfrm>
            <a:off x="5854701" y="2527300"/>
            <a:ext cx="2270821" cy="703534"/>
          </a:xfrm>
          <a:prstGeom prst="rect">
            <a:avLst/>
          </a:prstGeom>
          <a:solidFill>
            <a:schemeClr val="bg1"/>
          </a:solidFill>
          <a:ln w="22225">
            <a:solidFill>
              <a:srgbClr val="FFC000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第１期特定健診等</a:t>
            </a:r>
            <a:endParaRPr kumimoji="1" lang="en-US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 　実施計画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012337-CB3D-632E-DD8A-172E84B79D0E}"/>
              </a:ext>
            </a:extLst>
          </p:cNvPr>
          <p:cNvSpPr txBox="1"/>
          <p:nvPr/>
        </p:nvSpPr>
        <p:spPr>
          <a:xfrm>
            <a:off x="8133354" y="2527298"/>
            <a:ext cx="2270821" cy="703536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第２期特定健診等</a:t>
            </a:r>
            <a:endParaRPr kumimoji="1" lang="en-US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 　実施計画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3C87802B-A0BE-A9E0-7A13-7F6351181474}"/>
              </a:ext>
            </a:extLst>
          </p:cNvPr>
          <p:cNvSpPr/>
          <p:nvPr/>
        </p:nvSpPr>
        <p:spPr bwMode="auto">
          <a:xfrm>
            <a:off x="3269534" y="2865910"/>
            <a:ext cx="2539630" cy="316035"/>
          </a:xfrm>
          <a:prstGeom prst="wedgeRoundRectCallout">
            <a:avLst>
              <a:gd name="adj1" fmla="val -39051"/>
              <a:gd name="adj2" fmla="val -84788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A7C2CA-ED2B-A76E-2F47-7616CF3EFB87}"/>
              </a:ext>
            </a:extLst>
          </p:cNvPr>
          <p:cNvSpPr txBox="1"/>
          <p:nvPr/>
        </p:nvSpPr>
        <p:spPr>
          <a:xfrm>
            <a:off x="3281300" y="2907731"/>
            <a:ext cx="25278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増毛町は</a:t>
            </a:r>
            <a:r>
              <a:rPr lang="ja-JP" altLang="en-US" sz="1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高齢者が元気な町</a:t>
            </a:r>
            <a:endParaRPr lang="en-US" altLang="ja-JP" sz="1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013EFE-13B1-B0EE-3011-A12515140A73}"/>
              </a:ext>
            </a:extLst>
          </p:cNvPr>
          <p:cNvSpPr txBox="1"/>
          <p:nvPr/>
        </p:nvSpPr>
        <p:spPr>
          <a:xfrm>
            <a:off x="4279300" y="180001"/>
            <a:ext cx="4032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高血圧対策前夜（～</a:t>
            </a:r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2013</a:t>
            </a: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2A1A29-6337-EF82-8233-61D6CC19AB9B}"/>
              </a:ext>
            </a:extLst>
          </p:cNvPr>
          <p:cNvSpPr txBox="1"/>
          <p:nvPr/>
        </p:nvSpPr>
        <p:spPr>
          <a:xfrm>
            <a:off x="1960567" y="3316896"/>
            <a:ext cx="420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endParaRPr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B86BC8B9-3DEC-9727-81FE-E6420996333D}"/>
              </a:ext>
            </a:extLst>
          </p:cNvPr>
          <p:cNvSpPr/>
          <p:nvPr/>
        </p:nvSpPr>
        <p:spPr bwMode="auto">
          <a:xfrm>
            <a:off x="6819901" y="3593139"/>
            <a:ext cx="3749922" cy="1075825"/>
          </a:xfrm>
          <a:prstGeom prst="wedgeRoundRectCallout">
            <a:avLst>
              <a:gd name="adj1" fmla="val -31567"/>
              <a:gd name="adj2" fmla="val -227426"/>
              <a:gd name="adj3" fmla="val 16667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1A7E84-8FB7-1A8D-0427-F658DB7241E0}"/>
              </a:ext>
            </a:extLst>
          </p:cNvPr>
          <p:cNvSpPr txBox="1"/>
          <p:nvPr/>
        </p:nvSpPr>
        <p:spPr>
          <a:xfrm>
            <a:off x="6959168" y="3629515"/>
            <a:ext cx="361065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2011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年度）に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介護認定率は全国、全道平均を超えた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保健事業に力を入れないと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高齢者が</a:t>
            </a:r>
            <a:r>
              <a:rPr lang="ja-JP" altLang="en-US" sz="1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元気だった町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になる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20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28"/>
    </mc:Choice>
    <mc:Fallback xmlns="">
      <p:transition spd="slow" advTm="47728"/>
    </mc:Fallback>
  </mc:AlternateContent>
  <p:extLst>
    <p:ext uri="{3A86A75C-4F4B-4683-9AE1-C65F6400EC91}">
      <p14:laserTraceLst xmlns:p14="http://schemas.microsoft.com/office/powerpoint/2010/main">
        <p14:tracePtLst>
          <p14:tracePt t="4523" x="2074863" y="6810375"/>
          <p14:tracePt t="4529" x="2106613" y="6778625"/>
          <p14:tracePt t="4538" x="2200275" y="6635750"/>
          <p14:tracePt t="4546" x="2295525" y="6494463"/>
          <p14:tracePt t="4554" x="2406650" y="6319838"/>
          <p14:tracePt t="4563" x="2517775" y="6145213"/>
          <p14:tracePt t="4563" x="2549525" y="6081713"/>
          <p14:tracePt t="4571" x="2565400" y="6034088"/>
          <p14:tracePt t="4571" x="2613025" y="5954713"/>
          <p14:tracePt t="4579" x="2644775" y="5907088"/>
          <p14:tracePt t="4580" x="2676525" y="5843588"/>
          <p14:tracePt t="4587" x="2692400" y="5797550"/>
          <p14:tracePt t="4588" x="2724150" y="5765800"/>
          <p14:tracePt t="4596" x="2754313" y="5670550"/>
          <p14:tracePt t="4604" x="2801938" y="5591175"/>
          <p14:tracePt t="4612" x="2865438" y="5495925"/>
          <p14:tracePt t="4621" x="2944813" y="5416550"/>
          <p14:tracePt t="4629" x="3024188" y="5305425"/>
          <p14:tracePt t="4638" x="3151188" y="5162550"/>
          <p14:tracePt t="4646" x="3230563" y="5037138"/>
          <p14:tracePt t="4654" x="3309938" y="4926013"/>
          <p14:tracePt t="4662" x="3371850" y="4830763"/>
          <p14:tracePt t="4671" x="3403600" y="4735513"/>
          <p14:tracePt t="4679" x="3419475" y="4687888"/>
          <p14:tracePt t="4680" x="3419475" y="4656138"/>
          <p14:tracePt t="4687" x="3435350" y="4640263"/>
          <p14:tracePt t="4689" x="3435350" y="4624388"/>
          <p14:tracePt t="4701" x="3435350" y="4608513"/>
          <p14:tracePt t="4721" x="3435350" y="4592638"/>
          <p14:tracePt t="4917" x="3435350" y="4576763"/>
          <p14:tracePt t="4925" x="3435350" y="4560888"/>
          <p14:tracePt t="4929" x="3435350" y="4545013"/>
          <p14:tracePt t="4937" x="3451225" y="4529138"/>
          <p14:tracePt t="4946" x="3451225" y="4513263"/>
          <p14:tracePt t="4954" x="3451225" y="4497388"/>
          <p14:tracePt t="4962" x="3451225" y="4481513"/>
          <p14:tracePt t="4971" x="3467100" y="4465638"/>
          <p14:tracePt t="4973" x="3467100" y="4451350"/>
          <p14:tracePt t="5021" x="3467100" y="4435475"/>
          <p14:tracePt t="5033" x="3467100" y="4419600"/>
          <p14:tracePt t="5044" x="3467100" y="4403725"/>
          <p14:tracePt t="5053" x="3467100" y="4387850"/>
          <p14:tracePt t="5077" x="3467100" y="4371975"/>
          <p14:tracePt t="5141" x="3467100" y="4356100"/>
          <p14:tracePt t="6861" x="3467100" y="4340225"/>
          <p14:tracePt t="6865" x="3467100" y="4324350"/>
          <p14:tracePt t="6871" x="3482975" y="4324350"/>
          <p14:tracePt t="6882" x="3498850" y="4324350"/>
          <p14:tracePt t="6889" x="3498850" y="4308475"/>
          <p14:tracePt t="6914" x="3514725" y="4308475"/>
          <p14:tracePt t="6922" x="3530600" y="4292600"/>
          <p14:tracePt t="6925" x="3546475" y="4292600"/>
          <p14:tracePt t="6929" x="3562350" y="4292600"/>
          <p14:tracePt t="6978" x="3562350" y="4276725"/>
          <p14:tracePt t="6989" x="3578225" y="4260850"/>
          <p14:tracePt t="7014" x="3594100" y="4260850"/>
          <p14:tracePt t="7042" x="3594100" y="4244975"/>
          <p14:tracePt t="7057" x="3609975" y="4229100"/>
          <p14:tracePt t="7062" x="3625850" y="4229100"/>
          <p14:tracePt t="7070" x="3625850" y="4213225"/>
          <p14:tracePt t="7073" x="3641725" y="4213225"/>
          <p14:tracePt t="7079" x="3641725" y="4197350"/>
          <p14:tracePt t="7088" x="3657600" y="4181475"/>
          <p14:tracePt t="7090" x="3673475" y="4165600"/>
          <p14:tracePt t="7095" x="3689350" y="4165600"/>
          <p14:tracePt t="7104" x="3721100" y="4133850"/>
          <p14:tracePt t="7112" x="3736975" y="4117975"/>
          <p14:tracePt t="7113" x="3736975" y="4102100"/>
          <p14:tracePt t="7121" x="3752850" y="4086225"/>
          <p14:tracePt t="7150" x="3768725" y="4086225"/>
          <p14:tracePt t="7241" x="3768725" y="4070350"/>
          <p14:tracePt t="7253" x="3784600" y="4038600"/>
          <p14:tracePt t="7261" x="3784600" y="4022725"/>
          <p14:tracePt t="7265" x="3784600" y="4006850"/>
          <p14:tracePt t="7271" x="3784600" y="3990975"/>
          <p14:tracePt t="7280" x="3784600" y="3927475"/>
          <p14:tracePt t="7287" x="3752850" y="3895725"/>
          <p14:tracePt t="7296" x="3689350" y="3848100"/>
          <p14:tracePt t="7304" x="3625850" y="3800475"/>
          <p14:tracePt t="7313" x="3578225" y="3770313"/>
          <p14:tracePt t="7313" x="3546475" y="3754438"/>
          <p14:tracePt t="7321" x="3467100" y="3738563"/>
          <p14:tracePt t="7329" x="3435350" y="3738563"/>
          <p14:tracePt t="7330" x="3403600" y="3738563"/>
          <p14:tracePt t="7338" x="3355975" y="3738563"/>
          <p14:tracePt t="7338" x="3309938" y="3722688"/>
          <p14:tracePt t="7346" x="3214688" y="3722688"/>
          <p14:tracePt t="7354" x="3103563" y="3706813"/>
          <p14:tracePt t="7363" x="2976563" y="3675063"/>
          <p14:tracePt t="7371" x="2865438" y="3643313"/>
          <p14:tracePt t="7379" x="2770188" y="3611563"/>
          <p14:tracePt t="7387" x="2676525" y="3579813"/>
          <p14:tracePt t="7396" x="2628900" y="3563938"/>
          <p14:tracePt t="7404" x="2597150" y="3563938"/>
          <p14:tracePt t="7405" x="2581275" y="3563938"/>
          <p14:tracePt t="7412" x="2581275" y="3548063"/>
          <p14:tracePt t="7413" x="2565400" y="3548063"/>
          <p14:tracePt t="7494" x="2549525" y="3548063"/>
          <p14:tracePt t="7510" x="2533650" y="3548063"/>
          <p14:tracePt t="7561" x="2517775" y="3548063"/>
          <p14:tracePt t="7573" x="2517775" y="3563938"/>
          <p14:tracePt t="7598" x="2501900" y="3563938"/>
          <p14:tracePt t="8497" x="2486025" y="3563938"/>
          <p14:tracePt t="8505" x="2470150" y="3563938"/>
          <p14:tracePt t="8509" x="2454275" y="3563938"/>
          <p14:tracePt t="8517" x="2438400" y="3563938"/>
          <p14:tracePt t="8521" x="2422525" y="3563938"/>
          <p14:tracePt t="8530" x="2406650" y="3563938"/>
          <p14:tracePt t="8538" x="2390775" y="3563938"/>
          <p14:tracePt t="8546" x="2374900" y="3563938"/>
          <p14:tracePt t="8554" x="2343150" y="3563938"/>
          <p14:tracePt t="8562" x="2327275" y="3579813"/>
          <p14:tracePt t="8573" x="2311400" y="3579813"/>
          <p14:tracePt t="8579" x="2295525" y="3579813"/>
          <p14:tracePt t="8587" x="2279650" y="3579813"/>
          <p14:tracePt t="8597" x="2279650" y="3595688"/>
          <p14:tracePt t="8755" x="2263775" y="3595688"/>
          <p14:tracePt t="8770" x="2247900" y="3595688"/>
          <p14:tracePt t="8787" x="2232025" y="3595688"/>
          <p14:tracePt t="8806" x="2216150" y="3595688"/>
          <p14:tracePt t="8819" x="2184400" y="3595688"/>
          <p14:tracePt t="8826" x="2152650" y="3595688"/>
          <p14:tracePt t="8830" x="2136775" y="3595688"/>
          <p14:tracePt t="8837" x="2106613" y="3595688"/>
          <p14:tracePt t="8838" x="2058988" y="3595688"/>
          <p14:tracePt t="8846" x="2027238" y="3595688"/>
          <p14:tracePt t="8846" x="1995488" y="3595688"/>
          <p14:tracePt t="8854" x="1931988" y="3595688"/>
          <p14:tracePt t="8864" x="1868488" y="3595688"/>
          <p14:tracePt t="8870" x="1836738" y="3595688"/>
          <p14:tracePt t="8879" x="1757363" y="3595688"/>
          <p14:tracePt t="8887" x="1709738" y="3595688"/>
          <p14:tracePt t="8896" x="1677988" y="3595688"/>
          <p14:tracePt t="8904" x="1646238" y="3595688"/>
          <p14:tracePt t="8912" x="1630363" y="3595688"/>
          <p14:tracePt t="8921" x="1614488" y="3595688"/>
          <p14:tracePt t="8923" x="1598613" y="3595688"/>
          <p14:tracePt t="8931" x="1582738" y="3595688"/>
          <p14:tracePt t="8938" x="1566863" y="3595688"/>
          <p14:tracePt t="8975" x="1550988" y="3595688"/>
          <p14:tracePt t="9003" x="1535113" y="3595688"/>
          <p14:tracePt t="9047" x="1535113" y="3579813"/>
          <p14:tracePt t="9059" x="1535113" y="3548063"/>
          <p14:tracePt t="9071" x="1535113" y="3532188"/>
          <p14:tracePt t="9087" x="1535113" y="3516313"/>
          <p14:tracePt t="9102" x="1535113" y="3500438"/>
          <p14:tracePt t="9110" x="1535113" y="3484563"/>
          <p14:tracePt t="9131" x="1535113" y="3468688"/>
          <p14:tracePt t="9147" x="1535113" y="3452813"/>
          <p14:tracePt t="9163" x="1535113" y="3436938"/>
          <p14:tracePt t="9166" x="1535113" y="3421063"/>
          <p14:tracePt t="9179" x="1550988" y="3405188"/>
          <p14:tracePt t="9187" x="1550988" y="3389313"/>
          <p14:tracePt t="9191" x="1566863" y="3389313"/>
          <p14:tracePt t="9196" x="1582738" y="3373438"/>
          <p14:tracePt t="9204" x="1598613" y="3341688"/>
          <p14:tracePt t="9213" x="1598613" y="3325813"/>
          <p14:tracePt t="9222" x="1614488" y="3309938"/>
          <p14:tracePt t="9222" x="1630363" y="3309938"/>
          <p14:tracePt t="9229" x="1630363" y="3294063"/>
          <p14:tracePt t="9238" x="1646238" y="3294063"/>
          <p14:tracePt t="9239" x="1646238" y="3278188"/>
          <p14:tracePt t="9246" x="1662113" y="3278188"/>
          <p14:tracePt t="9246" x="1662113" y="3262313"/>
          <p14:tracePt t="9254" x="1677988" y="3262313"/>
          <p14:tracePt t="9267" x="1677988" y="3246438"/>
          <p14:tracePt t="9271" x="1693863" y="3246438"/>
          <p14:tracePt t="9279" x="1709738" y="3230563"/>
          <p14:tracePt t="9300" x="1725613" y="3230563"/>
          <p14:tracePt t="9303" x="1725613" y="3214688"/>
          <p14:tracePt t="9310" x="1741488" y="3214688"/>
          <p14:tracePt t="9327" x="1757363" y="3214688"/>
          <p14:tracePt t="9331" x="1757363" y="3198813"/>
          <p14:tracePt t="9343" x="1773238" y="3198813"/>
          <p14:tracePt t="9383" x="1789113" y="3182938"/>
          <p14:tracePt t="9391" x="1789113" y="3167063"/>
          <p14:tracePt t="9404" x="1804988" y="3167063"/>
          <p14:tracePt t="9411" x="1820863" y="3151188"/>
          <p14:tracePt t="9422" x="1836738" y="3151188"/>
          <p14:tracePt t="9426" x="1852613" y="3151188"/>
          <p14:tracePt t="9438" x="1868488" y="3151188"/>
          <p14:tracePt t="9455" x="1884363" y="3151188"/>
          <p14:tracePt t="9463" x="1900238" y="3151188"/>
          <p14:tracePt t="9466" x="1916113" y="3151188"/>
          <p14:tracePt t="9483" x="1931988" y="3151188"/>
          <p14:tracePt t="9486" x="1931988" y="3135313"/>
          <p14:tracePt t="9494" x="1947863" y="3135313"/>
          <p14:tracePt t="9507" x="1963738" y="3135313"/>
          <p14:tracePt t="9519" x="1979613" y="3135313"/>
          <p14:tracePt t="9526" x="1979613" y="3119438"/>
          <p14:tracePt t="9531" x="1995488" y="3119438"/>
          <p14:tracePt t="9611" x="1995488" y="3103563"/>
          <p14:tracePt t="9614" x="2011363" y="3103563"/>
          <p14:tracePt t="9626" x="2027238" y="3103563"/>
          <p14:tracePt t="9630" x="2043113" y="3087688"/>
          <p14:tracePt t="9639" x="2058988" y="3087688"/>
          <p14:tracePt t="9683" x="2074863" y="3087688"/>
          <p14:tracePt t="10478" x="2058988" y="3087688"/>
          <p14:tracePt t="10848" x="2043113" y="3073400"/>
          <p14:tracePt t="11128" x="2043113" y="3057525"/>
          <p14:tracePt t="11648" x="2043113" y="3041650"/>
          <p14:tracePt t="11668" x="2043113" y="3025775"/>
          <p14:tracePt t="11760" x="2043113" y="3009900"/>
          <p14:tracePt t="11768" x="2058988" y="3009900"/>
          <p14:tracePt t="11788" x="2058988" y="2994025"/>
          <p14:tracePt t="11804" x="2058988" y="2978150"/>
          <p14:tracePt t="13392" x="2043113" y="2978150"/>
          <p14:tracePt t="13400" x="2027238" y="2978150"/>
          <p14:tracePt t="13404" x="2027238" y="2994025"/>
          <p14:tracePt t="13412" x="2011363" y="2994025"/>
          <p14:tracePt t="13421" x="2011363" y="3009900"/>
          <p14:tracePt t="13421" x="1995488" y="3009900"/>
          <p14:tracePt t="13429" x="1995488" y="3025775"/>
          <p14:tracePt t="13437" x="1963738" y="3057525"/>
          <p14:tracePt t="13445" x="1947863" y="3073400"/>
          <p14:tracePt t="13454" x="1931988" y="3087688"/>
          <p14:tracePt t="13464" x="1931988" y="3103563"/>
          <p14:tracePt t="13472" x="1916113" y="3119438"/>
          <p14:tracePt t="13488" x="1916113" y="3135313"/>
          <p14:tracePt t="13504" x="1916113" y="3151188"/>
          <p14:tracePt t="13521" x="1916113" y="3167063"/>
          <p14:tracePt t="13529" x="1916113" y="3182938"/>
          <p14:tracePt t="13540" x="1916113" y="3198813"/>
          <p14:tracePt t="13549" x="1916113" y="3214688"/>
          <p14:tracePt t="13561" x="1916113" y="3230563"/>
          <p14:tracePt t="13565" x="1916113" y="3246438"/>
          <p14:tracePt t="13576" x="1916113" y="3262313"/>
          <p14:tracePt t="13580" x="1916113" y="3278188"/>
          <p14:tracePt t="13587" x="1931988" y="3278188"/>
          <p14:tracePt t="13596" x="1931988" y="3325813"/>
          <p14:tracePt t="13597" x="1947863" y="3341688"/>
          <p14:tracePt t="13604" x="1947863" y="3373438"/>
          <p14:tracePt t="13605" x="1963738" y="3405188"/>
          <p14:tracePt t="13612" x="1979613" y="3436938"/>
          <p14:tracePt t="13613" x="1995488" y="3484563"/>
          <p14:tracePt t="13620" x="2011363" y="3516313"/>
          <p14:tracePt t="13629" x="2058988" y="3611563"/>
          <p14:tracePt t="13637" x="2090738" y="3690938"/>
          <p14:tracePt t="13646" x="2122488" y="3738563"/>
          <p14:tracePt t="13654" x="2136775" y="3784600"/>
          <p14:tracePt t="13663" x="2152650" y="3816350"/>
          <p14:tracePt t="13671" x="2168525" y="3848100"/>
          <p14:tracePt t="13679" x="2184400" y="3879850"/>
          <p14:tracePt t="13687" x="2216150" y="3895725"/>
          <p14:tracePt t="13695" x="2247900" y="3927475"/>
          <p14:tracePt t="13696" x="2263775" y="3959225"/>
          <p14:tracePt t="13704" x="2279650" y="3975100"/>
          <p14:tracePt t="13704" x="2295525" y="3990975"/>
          <p14:tracePt t="13713" x="2343150" y="4038600"/>
          <p14:tracePt t="13720" x="2359025" y="4086225"/>
          <p14:tracePt t="13721" x="2374900" y="4102100"/>
          <p14:tracePt t="13730" x="2438400" y="4165600"/>
          <p14:tracePt t="13738" x="2486025" y="4229100"/>
          <p14:tracePt t="13746" x="2549525" y="4324350"/>
          <p14:tracePt t="13754" x="2613025" y="4387850"/>
          <p14:tracePt t="13762" x="2676525" y="4451350"/>
          <p14:tracePt t="13770" x="2740025" y="4481513"/>
          <p14:tracePt t="13779" x="2770188" y="4513263"/>
          <p14:tracePt t="13787" x="2801938" y="4513263"/>
          <p14:tracePt t="13788" x="2817813" y="4529138"/>
          <p14:tracePt t="13796" x="2833688" y="4529138"/>
          <p14:tracePt t="13816" x="2849563" y="4529138"/>
          <p14:tracePt t="13841" x="2865438" y="4529138"/>
          <p14:tracePt t="13853" x="2881313" y="4529138"/>
          <p14:tracePt t="13860" x="2897188" y="4529138"/>
          <p14:tracePt t="13864" x="2913063" y="4529138"/>
          <p14:tracePt t="13871" x="2928938" y="4529138"/>
          <p14:tracePt t="13879" x="2944813" y="4529138"/>
          <p14:tracePt t="13887" x="2976563" y="4529138"/>
          <p14:tracePt t="13896" x="2992438" y="4529138"/>
          <p14:tracePt t="13913" x="3008313" y="4529138"/>
          <p14:tracePt t="14000" x="3024188" y="4529138"/>
          <p14:tracePt t="14008" x="3040063" y="4529138"/>
          <p14:tracePt t="14016" x="3040063" y="4513263"/>
          <p14:tracePt t="14021" x="3055938" y="4513263"/>
          <p14:tracePt t="14029" x="3055938" y="4497388"/>
          <p14:tracePt t="14037" x="3071813" y="4481513"/>
          <p14:tracePt t="14061" x="3087688" y="4465638"/>
          <p14:tracePt t="14092" x="3087688" y="4451350"/>
          <p14:tracePt t="14104" x="3087688" y="4435475"/>
          <p14:tracePt t="14108" x="3087688" y="4419600"/>
          <p14:tracePt t="14113" x="3087688" y="4387850"/>
          <p14:tracePt t="14120" x="3103563" y="4371975"/>
          <p14:tracePt t="14129" x="3119438" y="4244975"/>
          <p14:tracePt t="14137" x="3119438" y="4133850"/>
          <p14:tracePt t="14145" x="3071813" y="3990975"/>
          <p14:tracePt t="14154" x="3008313" y="3848100"/>
          <p14:tracePt t="14162" x="2897188" y="3706813"/>
          <p14:tracePt t="14170" x="2801938" y="3627438"/>
          <p14:tracePt t="14179" x="2740025" y="3579813"/>
          <p14:tracePt t="14188" x="2692400" y="3563938"/>
          <p14:tracePt t="14196" x="2660650" y="3548063"/>
          <p14:tracePt t="14204" x="2644775" y="3548063"/>
          <p14:tracePt t="14204" x="2628900" y="3548063"/>
          <p14:tracePt t="14241" x="2613025" y="3548063"/>
          <p14:tracePt t="14249" x="2597150" y="3548063"/>
          <p14:tracePt t="14252" x="2597150" y="3563938"/>
          <p14:tracePt t="14257" x="2581275" y="3579813"/>
          <p14:tracePt t="14262" x="2565400" y="3595688"/>
          <p14:tracePt t="14271" x="2549525" y="3627438"/>
          <p14:tracePt t="14279" x="2517775" y="3659188"/>
          <p14:tracePt t="14287" x="2501900" y="3675063"/>
          <p14:tracePt t="14296" x="2470150" y="3706813"/>
          <p14:tracePt t="14304" x="2470150" y="3722688"/>
          <p14:tracePt t="14317" x="2454275" y="3738563"/>
          <p14:tracePt t="14349" x="2454275" y="3754438"/>
          <p14:tracePt t="14356" x="2438400" y="3754438"/>
          <p14:tracePt t="14368" x="2438400" y="3770313"/>
          <p14:tracePt t="14381" x="2422525" y="3770313"/>
          <p14:tracePt t="14448" x="2422525" y="3784600"/>
          <p14:tracePt t="14452" x="2406650" y="3800475"/>
          <p14:tracePt t="14457" x="2406650" y="3816350"/>
          <p14:tracePt t="14462" x="2406650" y="3832225"/>
          <p14:tracePt t="14470" x="2406650" y="3879850"/>
          <p14:tracePt t="14479" x="2406650" y="3927475"/>
          <p14:tracePt t="14487" x="2390775" y="3975100"/>
          <p14:tracePt t="14496" x="2390775" y="4006850"/>
          <p14:tracePt t="14496" x="2390775" y="4022725"/>
          <p14:tracePt t="14513" x="2390775" y="4038600"/>
          <p14:tracePt t="14597" x="2374900" y="4038600"/>
          <p14:tracePt t="14665" x="2359025" y="4022725"/>
          <p14:tracePt t="14721" x="2359025" y="4006850"/>
          <p14:tracePt t="14732" x="2343150" y="4006850"/>
          <p14:tracePt t="14753" x="2327275" y="3990975"/>
          <p14:tracePt t="14769" x="2327275" y="3975100"/>
          <p14:tracePt t="14780" x="2311400" y="3975100"/>
          <p14:tracePt t="14812" x="2311400" y="3959225"/>
          <p14:tracePt t="14821" x="2311400" y="3943350"/>
          <p14:tracePt t="16406" x="2327275" y="3943350"/>
          <p14:tracePt t="16409" x="2343150" y="3943350"/>
          <p14:tracePt t="16414" x="2359025" y="3943350"/>
          <p14:tracePt t="16421" x="2374900" y="3943350"/>
          <p14:tracePt t="16430" x="2390775" y="3943350"/>
          <p14:tracePt t="16438" x="2406650" y="3943350"/>
          <p14:tracePt t="16447" x="2422525" y="3943350"/>
          <p14:tracePt t="16458" x="2438400" y="3943350"/>
          <p14:tracePt t="16473" x="2454275" y="3943350"/>
          <p14:tracePt t="16486" x="2470150" y="3943350"/>
          <p14:tracePt t="16502" x="2486025" y="3943350"/>
          <p14:tracePt t="16522" x="2501900" y="3943350"/>
          <p14:tracePt t="16762" x="2517775" y="3943350"/>
          <p14:tracePt t="16766" x="2533650" y="3943350"/>
          <p14:tracePt t="16771" x="2549525" y="3959225"/>
          <p14:tracePt t="16779" x="2597150" y="3975100"/>
          <p14:tracePt t="16787" x="2692400" y="3990975"/>
          <p14:tracePt t="16796" x="2817813" y="4006850"/>
          <p14:tracePt t="16804" x="3008313" y="4038600"/>
          <p14:tracePt t="16812" x="3309938" y="4054475"/>
          <p14:tracePt t="16821" x="3625850" y="4070350"/>
          <p14:tracePt t="16821" x="3784600" y="4086225"/>
          <p14:tracePt t="16830" x="4132263" y="4086225"/>
          <p14:tracePt t="16837" x="4306888" y="4086225"/>
          <p14:tracePt t="16838" x="4465638" y="4086225"/>
          <p14:tracePt t="16845" x="4622800" y="4102100"/>
          <p14:tracePt t="16846" x="4765675" y="4102100"/>
          <p14:tracePt t="16854" x="5003800" y="4102100"/>
          <p14:tracePt t="16862" x="5178425" y="4102100"/>
          <p14:tracePt t="16871" x="5303838" y="4102100"/>
          <p14:tracePt t="16879" x="5383213" y="4070350"/>
          <p14:tracePt t="16887" x="5414963" y="4070350"/>
          <p14:tracePt t="16896" x="5430838" y="4054475"/>
          <p14:tracePt t="16906" x="5446713" y="4038600"/>
          <p14:tracePt t="16918" x="5462588" y="4038600"/>
          <p14:tracePt t="17018" x="5478463" y="4022725"/>
          <p14:tracePt t="17027" x="5494338" y="4022725"/>
          <p14:tracePt t="17031" x="5510213" y="4006850"/>
          <p14:tracePt t="17037" x="5526088" y="4006850"/>
          <p14:tracePt t="17040" x="5557838" y="4006850"/>
          <p14:tracePt t="17046" x="5573713" y="3990975"/>
          <p14:tracePt t="17047" x="5589588" y="3990975"/>
          <p14:tracePt t="17054" x="5605463" y="3990975"/>
          <p14:tracePt t="17062" x="5637213" y="3990975"/>
          <p14:tracePt t="17063" x="5668963" y="3990975"/>
          <p14:tracePt t="17070" x="5700713" y="3990975"/>
          <p14:tracePt t="17072" x="5716588" y="3990975"/>
          <p14:tracePt t="17079" x="5764213" y="3990975"/>
          <p14:tracePt t="17087" x="5780088" y="3990975"/>
          <p14:tracePt t="17097" x="5810250" y="3990975"/>
          <p14:tracePt t="17104" x="5826125" y="3990975"/>
          <p14:tracePt t="17112" x="5842000" y="3990975"/>
          <p14:tracePt t="17131" x="5857875" y="3990975"/>
          <p14:tracePt t="17159" x="5873750" y="3990975"/>
          <p14:tracePt t="17183" x="5889625" y="3990975"/>
          <p14:tracePt t="17191" x="5905500" y="3990975"/>
          <p14:tracePt t="17199" x="5921375" y="3990975"/>
          <p14:tracePt t="17206" x="5937250" y="3990975"/>
          <p14:tracePt t="17215" x="5953125" y="3990975"/>
          <p14:tracePt t="17227" x="5969000" y="3990975"/>
          <p14:tracePt t="17267" x="5984875" y="3990975"/>
          <p14:tracePt t="17291" x="6000750" y="3990975"/>
          <p14:tracePt t="17311" x="6016625" y="3990975"/>
          <p14:tracePt t="17318" x="6032500" y="3990975"/>
          <p14:tracePt t="17326" x="6048375" y="3990975"/>
          <p14:tracePt t="17330" x="6064250" y="3990975"/>
          <p14:tracePt t="17337" x="6080125" y="3990975"/>
          <p14:tracePt t="17345" x="6111875" y="3990975"/>
          <p14:tracePt t="17355" x="6127750" y="3990975"/>
          <p14:tracePt t="17362" x="6143625" y="3990975"/>
          <p14:tracePt t="17370" x="6175375" y="3990975"/>
          <p14:tracePt t="17379" x="6191250" y="3990975"/>
          <p14:tracePt t="17391" x="6207125" y="3990975"/>
          <p14:tracePt t="17403" x="6223000" y="3990975"/>
          <p14:tracePt t="17468" x="6238875" y="3990975"/>
          <p14:tracePt t="17473" x="6238875" y="3975100"/>
          <p14:tracePt t="17479" x="6254750" y="3975100"/>
          <p14:tracePt t="17490" x="6270625" y="3975100"/>
          <p14:tracePt t="17495" x="6286500" y="3975100"/>
          <p14:tracePt t="17527" x="6286500" y="3959225"/>
          <p14:tracePt t="17539" x="6302375" y="3959225"/>
          <p14:tracePt t="17550" x="6302375" y="3943350"/>
          <p14:tracePt t="17554" x="6318250" y="3943350"/>
          <p14:tracePt t="17562" x="6318250" y="3927475"/>
          <p14:tracePt t="17586" x="6318250" y="3911600"/>
          <p14:tracePt t="17594" x="6334125" y="3911600"/>
          <p14:tracePt t="17606" x="6350000" y="3911600"/>
          <p14:tracePt t="17610" x="6350000" y="3895725"/>
          <p14:tracePt t="17622" x="6365875" y="3895725"/>
          <p14:tracePt t="17626" x="6365875" y="3879850"/>
          <p14:tracePt t="17630" x="6365875" y="3863975"/>
          <p14:tracePt t="17637" x="6381750" y="3863975"/>
          <p14:tracePt t="17645" x="6397625" y="3863975"/>
          <p14:tracePt t="17653" x="6411913" y="3848100"/>
          <p14:tracePt t="17662" x="6427788" y="3848100"/>
          <p14:tracePt t="17662" x="6427788" y="3832225"/>
          <p14:tracePt t="25899" x="6411913" y="3832225"/>
          <p14:tracePt t="25905" x="6365875" y="3832225"/>
          <p14:tracePt t="25913" x="6207125" y="3816350"/>
          <p14:tracePt t="25921" x="6032500" y="3816350"/>
          <p14:tracePt t="25929" x="5889625" y="3800475"/>
          <p14:tracePt t="25937" x="5732463" y="3784600"/>
          <p14:tracePt t="25945" x="5621338" y="3784600"/>
          <p14:tracePt t="25953" x="5494338" y="3754438"/>
          <p14:tracePt t="25955" x="5430838" y="3738563"/>
          <p14:tracePt t="25962" x="5383213" y="3722688"/>
          <p14:tracePt t="25963" x="5335588" y="3722688"/>
          <p14:tracePt t="25971" x="5240338" y="3690938"/>
          <p14:tracePt t="25978" x="5192713" y="3675063"/>
          <p14:tracePt t="25987" x="5051425" y="3643313"/>
          <p14:tracePt t="25995" x="4987925" y="3611563"/>
          <p14:tracePt t="26004" x="4924425" y="3579813"/>
          <p14:tracePt t="26012" x="4876800" y="3563938"/>
          <p14:tracePt t="26020" x="4829175" y="3548063"/>
          <p14:tracePt t="26028" x="4781550" y="3532188"/>
          <p14:tracePt t="26037" x="4749800" y="3516313"/>
          <p14:tracePt t="26045" x="4733925" y="3500438"/>
          <p14:tracePt t="26047" x="4718050" y="3500438"/>
          <p14:tracePt t="26054" x="4718050" y="3484563"/>
          <p14:tracePt t="26055" x="4686300" y="3468688"/>
          <p14:tracePt t="26063" x="4670425" y="3468688"/>
          <p14:tracePt t="26071" x="4638675" y="3452813"/>
          <p14:tracePt t="26078" x="4622800" y="3436938"/>
          <p14:tracePt t="26087" x="4560888" y="3421063"/>
          <p14:tracePt t="26095" x="4513263" y="3405188"/>
          <p14:tracePt t="26104" x="4481513" y="3389313"/>
          <p14:tracePt t="26112" x="4433888" y="3373438"/>
          <p14:tracePt t="26120" x="4402138" y="3373438"/>
          <p14:tracePt t="26128" x="4370388" y="3373438"/>
          <p14:tracePt t="26137" x="4354513" y="3373438"/>
          <p14:tracePt t="26146" x="4338638" y="3373438"/>
          <p14:tracePt t="26148" x="4306888" y="3373438"/>
          <p14:tracePt t="26154" x="4291013" y="3373438"/>
          <p14:tracePt t="26162" x="4275138" y="3373438"/>
          <p14:tracePt t="26171" x="4227513" y="3373438"/>
          <p14:tracePt t="26178" x="4179888" y="3373438"/>
          <p14:tracePt t="26187" x="4132263" y="3373438"/>
          <p14:tracePt t="26195" x="4084638" y="3373438"/>
          <p14:tracePt t="26205" x="4021138" y="3373438"/>
          <p14:tracePt t="26213" x="3973513" y="3373438"/>
          <p14:tracePt t="26221" x="3927475" y="3373438"/>
          <p14:tracePt t="26229" x="3863975" y="3373438"/>
          <p14:tracePt t="26237" x="3816350" y="3373438"/>
          <p14:tracePt t="26245" x="3784600" y="3373438"/>
          <p14:tracePt t="26254" x="3752850" y="3373438"/>
          <p14:tracePt t="26254" x="3736975" y="3373438"/>
          <p14:tracePt t="26263" x="3721100" y="3373438"/>
          <p14:tracePt t="26280" x="3705225" y="3373438"/>
          <p14:tracePt t="26395" x="3689350" y="3373438"/>
          <p14:tracePt t="26415" x="3673475" y="3373438"/>
          <p14:tracePt t="26427" x="3657600" y="3373438"/>
          <p14:tracePt t="26436" x="3641725" y="3373438"/>
          <p14:tracePt t="26439" x="3625850" y="3373438"/>
          <p14:tracePt t="26446" x="3609975" y="3373438"/>
          <p14:tracePt t="26446" x="3594100" y="3373438"/>
          <p14:tracePt t="26454" x="3578225" y="3373438"/>
          <p14:tracePt t="26454" x="3562350" y="3373438"/>
          <p14:tracePt t="26463" x="3514725" y="3373438"/>
          <p14:tracePt t="26470" x="3498850" y="3373438"/>
          <p14:tracePt t="26478" x="3467100" y="3373438"/>
          <p14:tracePt t="26487" x="3435350" y="3373438"/>
          <p14:tracePt t="26495" x="3419475" y="3373438"/>
          <p14:tracePt t="26967" x="3435350" y="3373438"/>
          <p14:tracePt t="26975" x="3467100" y="3357563"/>
          <p14:tracePt t="26979" x="3498850" y="3357563"/>
          <p14:tracePt t="26987" x="3546475" y="3357563"/>
          <p14:tracePt t="26996" x="3625850" y="3357563"/>
          <p14:tracePt t="27003" x="3705225" y="3357563"/>
          <p14:tracePt t="27012" x="3800475" y="3357563"/>
          <p14:tracePt t="27020" x="3927475" y="3357563"/>
          <p14:tracePt t="27029" x="4021138" y="3357563"/>
          <p14:tracePt t="27037" x="4116388" y="3357563"/>
          <p14:tracePt t="27045" x="4195763" y="3357563"/>
          <p14:tracePt t="27053" x="4259263" y="3357563"/>
          <p14:tracePt t="27054" x="4291013" y="3357563"/>
          <p14:tracePt t="27062" x="4322763" y="3357563"/>
          <p14:tracePt t="27062" x="4354513" y="3357563"/>
          <p14:tracePt t="27070" x="4402138" y="3357563"/>
          <p14:tracePt t="27071" x="4418013" y="3357563"/>
          <p14:tracePt t="27078" x="4449763" y="3357563"/>
          <p14:tracePt t="27079" x="4481513" y="3357563"/>
          <p14:tracePt t="27087" x="4513263" y="3357563"/>
          <p14:tracePt t="27088" x="4529138" y="3357563"/>
          <p14:tracePt t="27095" x="4591050" y="3357563"/>
          <p14:tracePt t="27103" x="4654550" y="3357563"/>
          <p14:tracePt t="27112" x="4718050" y="3357563"/>
          <p14:tracePt t="27120" x="4749800" y="3357563"/>
          <p14:tracePt t="27129" x="4797425" y="3357563"/>
          <p14:tracePt t="27138" x="4813300" y="3357563"/>
          <p14:tracePt t="27140" x="4829175" y="3357563"/>
          <p14:tracePt t="27145" x="4845050" y="3357563"/>
          <p14:tracePt t="27155" x="4860925" y="3357563"/>
          <p14:tracePt t="27313" x="4876800" y="3357563"/>
          <p14:tracePt t="27320" x="4892675" y="3357563"/>
          <p14:tracePt t="27324" x="4908550" y="3357563"/>
          <p14:tracePt t="27331" x="4924425" y="3357563"/>
          <p14:tracePt t="27343" x="4956175" y="3357563"/>
          <p14:tracePt t="27351" x="4972050" y="3357563"/>
          <p14:tracePt t="27355" x="4987925" y="3357563"/>
          <p14:tracePt t="27362" x="5003800" y="3357563"/>
          <p14:tracePt t="27370" x="5051425" y="3357563"/>
          <p14:tracePt t="27372" x="5067300" y="3357563"/>
          <p14:tracePt t="27378" x="5083175" y="3357563"/>
          <p14:tracePt t="27379" x="5114925" y="3357563"/>
          <p14:tracePt t="27387" x="5130800" y="3357563"/>
          <p14:tracePt t="27387" x="5146675" y="3357563"/>
          <p14:tracePt t="27396" x="5192713" y="3357563"/>
          <p14:tracePt t="27404" x="5224463" y="3357563"/>
          <p14:tracePt t="27412" x="5240338" y="3357563"/>
          <p14:tracePt t="27420" x="5272088" y="3357563"/>
          <p14:tracePt t="27431" x="5287963" y="3357563"/>
          <p14:tracePt t="27460" x="5303838" y="3357563"/>
          <p14:tracePt t="27475" x="5319713" y="3357563"/>
          <p14:tracePt t="27484" x="5335588" y="3357563"/>
          <p14:tracePt t="27492" x="5351463" y="3357563"/>
          <p14:tracePt t="27504" x="5367338" y="3357563"/>
          <p14:tracePt t="37649" x="5383213" y="3357563"/>
          <p14:tracePt t="37693" x="5399088" y="3389313"/>
          <p14:tracePt t="37696" x="5399088" y="3405188"/>
          <p14:tracePt t="37703" x="5399088" y="3421063"/>
          <p14:tracePt t="37712" x="5399088" y="3436938"/>
          <p14:tracePt t="37744" x="5383213" y="3436938"/>
          <p14:tracePt t="37760" x="5367338" y="3436938"/>
          <p14:tracePt t="37781" x="5351463" y="3436938"/>
          <p14:tracePt t="37784" x="5351463" y="3452813"/>
          <p14:tracePt t="37788" x="5335588" y="3452813"/>
          <p14:tracePt t="37795" x="5319713" y="3468688"/>
          <p14:tracePt t="37803" x="5303838" y="3484563"/>
          <p14:tracePt t="37812" x="5287963" y="3500438"/>
          <p14:tracePt t="37825" x="5287963" y="3516313"/>
          <p14:tracePt t="37845" x="5272088" y="3516313"/>
          <p14:tracePt t="37853" x="5256213" y="3532188"/>
          <p14:tracePt t="37856" x="5256213" y="3548063"/>
          <p14:tracePt t="37865" x="5240338" y="3548063"/>
          <p14:tracePt t="37876" x="5240338" y="3563938"/>
          <p14:tracePt t="37884" x="5224463" y="3563938"/>
          <p14:tracePt t="37888" x="5224463" y="3579813"/>
          <p14:tracePt t="37895" x="5208588" y="3579813"/>
          <p14:tracePt t="37903" x="5192713" y="3611563"/>
          <p14:tracePt t="37904" x="5178425" y="3627438"/>
          <p14:tracePt t="37912" x="5162550" y="3659188"/>
          <p14:tracePt t="37920" x="5146675" y="3675063"/>
          <p14:tracePt t="37928" x="5146675" y="3690938"/>
          <p14:tracePt t="37929" x="5130800" y="3706813"/>
          <p14:tracePt t="37936" x="5130800" y="3722688"/>
          <p14:tracePt t="37937" x="5114925" y="3722688"/>
          <p14:tracePt t="37945" x="5114925" y="3754438"/>
          <p14:tracePt t="37953" x="5099050" y="3784600"/>
          <p14:tracePt t="37961" x="5083175" y="3800475"/>
          <p14:tracePt t="37970" x="5067300" y="3832225"/>
          <p14:tracePt t="37978" x="5067300" y="3848100"/>
          <p14:tracePt t="37987" x="5051425" y="3863975"/>
          <p14:tracePt t="37995" x="5051425" y="3895725"/>
          <p14:tracePt t="38004" x="5035550" y="3911600"/>
          <p14:tracePt t="38012" x="5035550" y="3943350"/>
          <p14:tracePt t="38012" x="5035550" y="3959225"/>
          <p14:tracePt t="38021" x="5035550" y="3975100"/>
          <p14:tracePt t="38029" x="5035550" y="3990975"/>
          <p14:tracePt t="38029" x="5051425" y="4006850"/>
          <p14:tracePt t="38036" x="5051425" y="4022725"/>
          <p14:tracePt t="38045" x="5067300" y="4038600"/>
          <p14:tracePt t="38053" x="5067300" y="4054475"/>
          <p14:tracePt t="38062" x="5083175" y="4070350"/>
          <p14:tracePt t="38070" x="5083175" y="4086225"/>
          <p14:tracePt t="38078" x="5083175" y="4102100"/>
          <p14:tracePt t="38097" x="5099050" y="4117975"/>
          <p14:tracePt t="38112" x="5099050" y="4133850"/>
          <p14:tracePt t="38297" x="5114925" y="4133850"/>
          <p14:tracePt t="38508" x="5130800" y="4133850"/>
          <p14:tracePt t="38512" x="5146675" y="4149725"/>
          <p14:tracePt t="38520" x="5162550" y="4149725"/>
          <p14:tracePt t="38520" x="5162550" y="4165600"/>
          <p14:tracePt t="38529" x="5178425" y="4165600"/>
          <p14:tracePt t="38529" x="5178425" y="4197350"/>
          <p14:tracePt t="38537" x="5208588" y="4213225"/>
          <p14:tracePt t="38545" x="5224463" y="4244975"/>
          <p14:tracePt t="38553" x="5240338" y="4276725"/>
          <p14:tracePt t="38561" x="5272088" y="4308475"/>
          <p14:tracePt t="38570" x="5319713" y="4356100"/>
          <p14:tracePt t="38578" x="5367338" y="4387850"/>
          <p14:tracePt t="38587" x="5414963" y="4403725"/>
          <p14:tracePt t="38595" x="5462588" y="4451350"/>
          <p14:tracePt t="38596" x="5478463" y="4451350"/>
          <p14:tracePt t="38603" x="5494338" y="4451350"/>
          <p14:tracePt t="38612" x="5526088" y="4451350"/>
          <p14:tracePt t="38613" x="5557838" y="4465638"/>
          <p14:tracePt t="38621" x="5573713" y="4465638"/>
          <p14:tracePt t="38633" x="5589588" y="4465638"/>
          <p14:tracePt t="38697" x="5605463" y="4465638"/>
          <p14:tracePt t="38704" x="5605463" y="4451350"/>
          <p14:tracePt t="38712" x="5605463" y="4419600"/>
          <p14:tracePt t="38721" x="5605463" y="4403725"/>
          <p14:tracePt t="38724" x="5605463" y="4356100"/>
          <p14:tracePt t="38729" x="5605463" y="4324350"/>
          <p14:tracePt t="38737" x="5605463" y="4276725"/>
          <p14:tracePt t="38737" x="5605463" y="4229100"/>
          <p14:tracePt t="38745" x="5621338" y="4165600"/>
          <p14:tracePt t="38745" x="5621338" y="4102100"/>
          <p14:tracePt t="38753" x="5637213" y="3975100"/>
          <p14:tracePt t="38761" x="5637213" y="3832225"/>
          <p14:tracePt t="38770" x="5637213" y="3690938"/>
          <p14:tracePt t="38779" x="5589588" y="3563938"/>
          <p14:tracePt t="38788" x="5510213" y="3421063"/>
          <p14:tracePt t="38795" x="5494338" y="3405188"/>
          <p14:tracePt t="38803" x="5430838" y="3357563"/>
          <p14:tracePt t="38812" x="5383213" y="3325813"/>
          <p14:tracePt t="38812" x="5367338" y="3325813"/>
          <p14:tracePt t="38820" x="5319713" y="3325813"/>
          <p14:tracePt t="38828" x="5256213" y="3309938"/>
          <p14:tracePt t="38829" x="5224463" y="3309938"/>
          <p14:tracePt t="38836" x="5178425" y="3309938"/>
          <p14:tracePt t="38845" x="5099050" y="3309938"/>
          <p14:tracePt t="38845" x="5051425" y="3309938"/>
          <p14:tracePt t="38853" x="4956175" y="3309938"/>
          <p14:tracePt t="38861" x="4860925" y="3309938"/>
          <p14:tracePt t="38870" x="4781550" y="3309938"/>
          <p14:tracePt t="38878" x="4686300" y="3294063"/>
          <p14:tracePt t="38886" x="4606925" y="3262313"/>
          <p14:tracePt t="38895" x="4545013" y="3214688"/>
          <p14:tracePt t="38903" x="4497388" y="3182938"/>
          <p14:tracePt t="38905" x="4465638" y="3167063"/>
          <p14:tracePt t="38911" x="4433888" y="3151188"/>
          <p14:tracePt t="38912" x="4402138" y="3151188"/>
          <p14:tracePt t="38920" x="4338638" y="3103563"/>
          <p14:tracePt t="38928" x="4291013" y="3087688"/>
          <p14:tracePt t="38938" x="4164013" y="3057525"/>
          <p14:tracePt t="38945" x="4116388" y="3041650"/>
          <p14:tracePt t="38945" x="4068763" y="3025775"/>
          <p14:tracePt t="38953" x="3989388" y="3009900"/>
          <p14:tracePt t="38961" x="3943350" y="2994025"/>
          <p14:tracePt t="38970" x="3911600" y="2994025"/>
          <p14:tracePt t="38978" x="3879850" y="2994025"/>
          <p14:tracePt t="38987" x="3848100" y="2994025"/>
          <p14:tracePt t="38995" x="3816350" y="2994025"/>
          <p14:tracePt t="39003" x="3768725" y="2994025"/>
          <p14:tracePt t="39005" x="3736975" y="2994025"/>
          <p14:tracePt t="39012" x="3721100" y="2994025"/>
          <p14:tracePt t="39021" x="3673475" y="2994025"/>
          <p14:tracePt t="39029" x="3657600" y="2994025"/>
          <p14:tracePt t="39037" x="3657600" y="3009900"/>
          <p14:tracePt t="39038" x="3657600" y="3057525"/>
          <p14:tracePt t="39045" x="3657600" y="3119438"/>
          <p14:tracePt t="39054" x="3657600" y="3167063"/>
          <p14:tracePt t="39062" x="3657600" y="3246438"/>
          <p14:tracePt t="39070" x="3657600" y="3278188"/>
          <p14:tracePt t="39078" x="3657600" y="3325813"/>
          <p14:tracePt t="39086" x="3657600" y="3341688"/>
          <p14:tracePt t="39096" x="3657600" y="3357563"/>
          <p14:tracePt t="39133" x="3641725" y="3357563"/>
          <p14:tracePt t="39140" x="3625850" y="3357563"/>
          <p14:tracePt t="39145" x="3578225" y="3357563"/>
          <p14:tracePt t="39148" x="3562350" y="3357563"/>
          <p14:tracePt t="39153" x="3546475" y="3341688"/>
          <p14:tracePt t="39162" x="3514725" y="3325813"/>
          <p14:tracePt t="39170" x="3467100" y="3325813"/>
          <p14:tracePt t="39178" x="3451225" y="3325813"/>
          <p14:tracePt t="39187" x="3419475" y="3325813"/>
          <p14:tracePt t="39195" x="3403600" y="3325813"/>
          <p14:tracePt t="39203" x="3387725" y="3325813"/>
          <p14:tracePt t="39212" x="3371850" y="3325813"/>
          <p14:tracePt t="39212" x="3355975" y="3325813"/>
          <p14:tracePt t="39220" x="3341688" y="3325813"/>
          <p14:tracePt t="39228" x="3325813" y="3325813"/>
          <p14:tracePt t="39229" x="3309938" y="3325813"/>
          <p14:tracePt t="39237" x="3294063" y="3325813"/>
          <p14:tracePt t="39245" x="3278188" y="3325813"/>
          <p14:tracePt t="39253" x="3246438" y="3341688"/>
          <p14:tracePt t="39262" x="3214688" y="3341688"/>
          <p14:tracePt t="39270" x="3182938" y="3341688"/>
          <p14:tracePt t="39278" x="3151188" y="3341688"/>
          <p14:tracePt t="39286" x="3135313" y="3341688"/>
          <p14:tracePt t="39295" x="3103563" y="3341688"/>
          <p14:tracePt t="39303" x="3055938" y="3341688"/>
          <p14:tracePt t="39311" x="3024188" y="3341688"/>
          <p14:tracePt t="39312" x="3008313" y="3341688"/>
          <p14:tracePt t="39320" x="2992438" y="3341688"/>
          <p14:tracePt t="39320" x="2976563" y="3341688"/>
          <p14:tracePt t="39329" x="2960688" y="3341688"/>
          <p14:tracePt t="39340" x="2944813" y="3341688"/>
          <p14:tracePt t="39352" x="2928938" y="3341688"/>
          <p14:tracePt t="39356" x="2913063" y="3341688"/>
          <p14:tracePt t="39365" x="2913063" y="3357563"/>
          <p14:tracePt t="39370" x="2897188" y="3357563"/>
          <p14:tracePt t="39378" x="2897188" y="3373438"/>
          <p14:tracePt t="39387" x="2881313" y="3389313"/>
          <p14:tracePt t="39395" x="2849563" y="3405188"/>
          <p14:tracePt t="39404" x="2833688" y="3421063"/>
          <p14:tracePt t="39404" x="2817813" y="3421063"/>
          <p14:tracePt t="39412" x="2801938" y="3436938"/>
          <p14:tracePt t="39420" x="2786063" y="3436938"/>
          <p14:tracePt t="39428" x="2770188" y="3468688"/>
          <p14:tracePt t="39436" x="2754313" y="3468688"/>
          <p14:tracePt t="39437" x="2740025" y="3468688"/>
          <p14:tracePt t="39456" x="2724150" y="3468688"/>
          <p14:tracePt t="39468" x="2724150" y="3484563"/>
          <p14:tracePt t="39581" x="2724150" y="3468688"/>
          <p14:tracePt t="39585" x="2740025" y="3468688"/>
          <p14:tracePt t="39589" x="2754313" y="3468688"/>
          <p14:tracePt t="39596" x="2754313" y="3452813"/>
          <p14:tracePt t="39603" x="2770188" y="3452813"/>
          <p14:tracePt t="39612" x="2786063" y="3452813"/>
          <p14:tracePt t="39621" x="2817813" y="3452813"/>
          <p14:tracePt t="39629" x="2833688" y="3452813"/>
          <p14:tracePt t="39637" x="2849563" y="3452813"/>
          <p14:tracePt t="39649" x="2865438" y="3452813"/>
          <p14:tracePt t="39656" x="2881313" y="3452813"/>
          <p14:tracePt t="39674" x="2897188" y="3452813"/>
          <p14:tracePt t="39846" x="2913063" y="3452813"/>
          <p14:tracePt t="39854" x="2928938" y="3436938"/>
          <p14:tracePt t="39857" x="2944813" y="3436938"/>
          <p14:tracePt t="39862" x="2976563" y="3436938"/>
          <p14:tracePt t="39870" x="3024188" y="3421063"/>
          <p14:tracePt t="39878" x="3087688" y="3405188"/>
          <p14:tracePt t="39886" x="3151188" y="3389313"/>
          <p14:tracePt t="39895" x="3214688" y="3357563"/>
          <p14:tracePt t="39903" x="3309938" y="3357563"/>
          <p14:tracePt t="39912" x="3403600" y="3341688"/>
          <p14:tracePt t="39920" x="3546475" y="3309938"/>
          <p14:tracePt t="39928" x="3705225" y="3278188"/>
          <p14:tracePt t="39929" x="3800475" y="3246438"/>
          <p14:tracePt t="39937" x="3959225" y="3230563"/>
          <p14:tracePt t="39945" x="4021138" y="3214688"/>
          <p14:tracePt t="39945" x="4084638" y="3198813"/>
          <p14:tracePt t="39953" x="4164013" y="3182938"/>
          <p14:tracePt t="39954" x="4211638" y="3167063"/>
          <p14:tracePt t="39961" x="4259263" y="3151188"/>
          <p14:tracePt t="39962" x="4306888" y="3151188"/>
          <p14:tracePt t="39970" x="4338638" y="3151188"/>
          <p14:tracePt t="39970" x="4370388" y="3135313"/>
          <p14:tracePt t="39978" x="4433888" y="3119438"/>
          <p14:tracePt t="39987" x="4481513" y="3119438"/>
          <p14:tracePt t="39995" x="4497388" y="3103563"/>
          <p14:tracePt t="40005" x="4529138" y="3087688"/>
          <p14:tracePt t="40006" x="4545013" y="3087688"/>
          <p14:tracePt t="40018" x="4560888" y="3087688"/>
          <p14:tracePt t="40021" x="4575175" y="3087688"/>
          <p14:tracePt t="40028" x="4591050" y="3087688"/>
          <p14:tracePt t="40037" x="4622800" y="3087688"/>
          <p14:tracePt t="40038" x="4654550" y="3087688"/>
          <p14:tracePt t="40046" x="4702175" y="3087688"/>
          <p14:tracePt t="40053" x="4733925" y="3087688"/>
          <p14:tracePt t="40061" x="4797425" y="3087688"/>
          <p14:tracePt t="40062" x="4845050" y="3087688"/>
          <p14:tracePt t="40070" x="4940300" y="3087688"/>
          <p14:tracePt t="40078" x="5051425" y="3073400"/>
          <p14:tracePt t="40086" x="5130800" y="3057525"/>
          <p14:tracePt t="40095" x="5192713" y="3041650"/>
          <p14:tracePt t="40103" x="5240338" y="3025775"/>
          <p14:tracePt t="40111" x="5272088" y="3009900"/>
          <p14:tracePt t="40120" x="5303838" y="3009900"/>
          <p14:tracePt t="40128" x="5319713" y="2994025"/>
          <p14:tracePt t="40137" x="5335588" y="2994025"/>
          <p14:tracePt t="40145" x="5335588" y="2978150"/>
          <p14:tracePt t="40153" x="5351463" y="2962275"/>
          <p14:tracePt t="40154" x="5367338" y="2962275"/>
          <p14:tracePt t="40161" x="5367338" y="2946400"/>
          <p14:tracePt t="40162" x="5383213" y="2946400"/>
          <p14:tracePt t="40170" x="5399088" y="2930525"/>
          <p14:tracePt t="40178" x="5414963" y="2914650"/>
          <p14:tracePt t="40186" x="5430838" y="2914650"/>
          <p14:tracePt t="40195" x="5446713" y="2898775"/>
          <p14:tracePt t="40203" x="5478463" y="2882900"/>
          <p14:tracePt t="40211" x="5510213" y="2882900"/>
          <p14:tracePt t="40220" x="5541963" y="2867025"/>
          <p14:tracePt t="40228" x="5573713" y="2851150"/>
          <p14:tracePt t="40236" x="5621338" y="2851150"/>
          <p14:tracePt t="40237" x="5637213" y="2851150"/>
          <p14:tracePt t="40249" x="5653088" y="2851150"/>
          <p14:tracePt t="40269" x="5668963" y="2851150"/>
          <p14:tracePt t="40338" x="5684838" y="2835275"/>
          <p14:tracePt t="40350" x="5700713" y="2835275"/>
          <p14:tracePt t="40365" x="5716588" y="2819400"/>
          <p14:tracePt t="40382" x="5732463" y="2819400"/>
          <p14:tracePt t="40393" x="5748338" y="2819400"/>
          <p14:tracePt t="40405" x="5764213" y="2819400"/>
          <p14:tracePt t="40409" x="5764213" y="2803525"/>
          <p14:tracePt t="40413" x="5780088" y="2803525"/>
          <p14:tracePt t="40446" x="5794375" y="2787650"/>
          <p14:tracePt t="40466" x="5810250" y="2787650"/>
          <p14:tracePt t="40486" x="5826125" y="2787650"/>
          <p14:tracePt t="40494" x="5842000" y="2787650"/>
          <p14:tracePt t="40521" x="5857875" y="2771775"/>
          <p14:tracePt t="40534" x="5873750" y="2771775"/>
          <p14:tracePt t="40557" x="5889625" y="2771775"/>
          <p14:tracePt t="40562" x="5889625" y="2755900"/>
          <p14:tracePt t="40565" x="5905500" y="2755900"/>
          <p14:tracePt t="40573" x="5921375" y="2755900"/>
          <p14:tracePt t="40589" x="5921375" y="2740025"/>
          <p14:tracePt t="40602" x="5937250" y="2740025"/>
          <p14:tracePt t="40634" x="5953125" y="2740025"/>
          <p14:tracePt t="40638" x="5969000" y="2724150"/>
          <p14:tracePt t="40649" x="5984875" y="2724150"/>
          <p14:tracePt t="40662" x="6016625" y="2708275"/>
          <p14:tracePt t="40670" x="6032500" y="2708275"/>
          <p14:tracePt t="40673" x="6048375" y="2692400"/>
          <p14:tracePt t="40678" x="6048375" y="2676525"/>
          <p14:tracePt t="40686" x="6080125" y="2660650"/>
          <p14:tracePt t="40695" x="6096000" y="2660650"/>
          <p14:tracePt t="40703" x="6127750" y="2644775"/>
          <p14:tracePt t="40714" x="6143625" y="2644775"/>
          <p14:tracePt t="40730" x="6159500" y="2644775"/>
          <p14:tracePt t="40761" x="6175375" y="2644775"/>
          <p14:tracePt t="40770" x="6191250" y="2644775"/>
          <p14:tracePt t="40782" x="6207125" y="2628900"/>
          <p14:tracePt t="40785" x="6223000" y="2628900"/>
          <p14:tracePt t="40789" x="6238875" y="2628900"/>
          <p14:tracePt t="40806" x="6254750" y="2628900"/>
          <p14:tracePt t="40809" x="6254750" y="2613025"/>
          <p14:tracePt t="40822" x="6270625" y="2613025"/>
          <p14:tracePt t="40846" x="6286500" y="2613025"/>
          <p14:tracePt t="40850" x="6302375" y="2613025"/>
          <p14:tracePt t="40862" x="6318250" y="2613025"/>
          <p14:tracePt t="40865" x="6318250" y="2597150"/>
          <p14:tracePt t="40870" x="6334125" y="2597150"/>
          <p14:tracePt t="40878" x="6365875" y="2597150"/>
          <p14:tracePt t="40887" x="6397625" y="2581275"/>
          <p14:tracePt t="40895" x="6427788" y="2565400"/>
          <p14:tracePt t="40903" x="6443663" y="2565400"/>
          <p14:tracePt t="40911" x="6459538" y="2549525"/>
          <p14:tracePt t="40920" x="6475413" y="2549525"/>
          <p14:tracePt t="40965" x="6475413" y="2533650"/>
          <p14:tracePt t="40973" x="6491288" y="2533650"/>
          <p14:tracePt t="40978" x="6507163" y="2517775"/>
          <p14:tracePt t="40998" x="6523038" y="2517775"/>
          <p14:tracePt t="41006" x="6538913" y="2517775"/>
          <p14:tracePt t="41049" x="6554788" y="2517775"/>
          <p14:tracePt t="41062" x="6570663" y="2517775"/>
          <p14:tracePt t="41070" x="6586538" y="2517775"/>
          <p14:tracePt t="41078" x="6602413" y="2517775"/>
          <p14:tracePt t="41086" x="6618288" y="2517775"/>
          <p14:tracePt t="41093" x="6634163" y="2517775"/>
          <p14:tracePt t="41106" x="6650038" y="2517775"/>
          <p14:tracePt t="41109" x="6650038" y="2501900"/>
          <p14:tracePt t="41113" x="6665913" y="2501900"/>
          <p14:tracePt t="41133" x="6681788" y="2501900"/>
          <p14:tracePt t="41141" x="6681788" y="2486025"/>
          <p14:tracePt t="41153" x="6697663" y="2486025"/>
          <p14:tracePt t="41206" x="6713538" y="2486025"/>
          <p14:tracePt t="41226" x="6713538" y="2470150"/>
          <p14:tracePt t="41233" x="6729413" y="2470150"/>
          <p14:tracePt t="41246" x="6729413" y="2454275"/>
          <p14:tracePt t="41270" x="6745288" y="2454275"/>
          <p14:tracePt t="41285" x="6745288" y="2438400"/>
          <p14:tracePt t="41289" x="6761163" y="2438400"/>
          <p14:tracePt t="41298" x="6777038" y="2438400"/>
          <p14:tracePt t="41309" x="6792913" y="2422525"/>
          <p14:tracePt t="41317" x="6808788" y="2422525"/>
          <p14:tracePt t="41321" x="6808788" y="2406650"/>
          <p14:tracePt t="41329" x="6824663" y="2392363"/>
          <p14:tracePt t="41337" x="6840538" y="2392363"/>
          <p14:tracePt t="41337" x="6856413" y="2392363"/>
          <p14:tracePt t="41345" x="6872288" y="2376488"/>
          <p14:tracePt t="41353" x="6888163" y="2376488"/>
          <p14:tracePt t="41354" x="6888163" y="2360613"/>
          <p14:tracePt t="41361" x="6904038" y="2360613"/>
          <p14:tracePt t="41381" x="6919913" y="2344738"/>
          <p14:tracePt t="41394" x="6935788" y="2344738"/>
          <p14:tracePt t="41401" x="6935788" y="2328863"/>
          <p14:tracePt t="41405" x="6951663" y="2328863"/>
          <p14:tracePt t="41417" x="6967538" y="2328863"/>
          <p14:tracePt t="41426" x="6967538" y="2312988"/>
          <p14:tracePt t="41429" x="6983413" y="2312988"/>
          <p14:tracePt t="41438" x="6999288" y="2312988"/>
          <p14:tracePt t="41454" x="7013575" y="2312988"/>
          <p14:tracePt t="41463" x="7029450" y="2312988"/>
          <p14:tracePt t="41502" x="7029450" y="2297113"/>
          <p14:tracePt t="41525" x="7045325" y="2297113"/>
          <p14:tracePt t="41533" x="7061200" y="2281238"/>
          <p14:tracePt t="41545" x="7077075" y="2281238"/>
          <p14:tracePt t="41554" x="7092950" y="2265363"/>
          <p14:tracePt t="41562" x="7108825" y="2249488"/>
          <p14:tracePt t="41569" x="7124700" y="2249488"/>
          <p14:tracePt t="43767" x="7124700" y="2265363"/>
          <p14:tracePt t="43770" x="7108825" y="2265363"/>
          <p14:tracePt t="43774" x="7108825" y="2281238"/>
          <p14:tracePt t="43779" x="7092950" y="2281238"/>
          <p14:tracePt t="43787" x="7077075" y="2297113"/>
          <p14:tracePt t="43795" x="7077075" y="2312988"/>
          <p14:tracePt t="43796" x="7077075" y="2328863"/>
          <p14:tracePt t="43803" x="7061200" y="2360613"/>
          <p14:tracePt t="43803" x="7045325" y="2376488"/>
          <p14:tracePt t="43811" x="7029450" y="2406650"/>
          <p14:tracePt t="43812" x="7013575" y="2438400"/>
          <p14:tracePt t="43820" x="6999288" y="2533650"/>
          <p14:tracePt t="43828" x="6967538" y="2613025"/>
          <p14:tracePt t="43836" x="6919913" y="2740025"/>
          <p14:tracePt t="43845" x="6872288" y="2851150"/>
          <p14:tracePt t="43853" x="6840538" y="2978150"/>
          <p14:tracePt t="43861" x="6777038" y="3119438"/>
          <p14:tracePt t="43870" x="6729413" y="3294063"/>
          <p14:tracePt t="43878" x="6681788" y="3484563"/>
          <p14:tracePt t="43887" x="6650038" y="3643313"/>
          <p14:tracePt t="43887" x="6650038" y="3722688"/>
          <p14:tracePt t="43895" x="6650038" y="3784600"/>
          <p14:tracePt t="43895" x="6650038" y="3848100"/>
          <p14:tracePt t="43903" x="6650038" y="3911600"/>
          <p14:tracePt t="43904" x="6650038" y="3959225"/>
          <p14:tracePt t="43911" x="6650038" y="4022725"/>
          <p14:tracePt t="43912" x="6650038" y="4086225"/>
          <p14:tracePt t="43920" x="6665913" y="4117975"/>
          <p14:tracePt t="43920" x="6681788" y="4165600"/>
          <p14:tracePt t="43928" x="6729413" y="4229100"/>
          <p14:tracePt t="43936" x="6761163" y="4324350"/>
          <p14:tracePt t="43945" x="6792913" y="4387850"/>
          <p14:tracePt t="43953" x="6824663" y="4451350"/>
          <p14:tracePt t="43961" x="6872288" y="4497388"/>
          <p14:tracePt t="43970" x="6888163" y="4529138"/>
          <p14:tracePt t="43978" x="6919913" y="4560888"/>
          <p14:tracePt t="43979" x="6919913" y="4576763"/>
          <p14:tracePt t="43986" x="6935788" y="4592638"/>
          <p14:tracePt t="43995" x="6967538" y="4624388"/>
          <p14:tracePt t="43995" x="6983413" y="4640263"/>
          <p14:tracePt t="44003" x="7013575" y="4656138"/>
          <p14:tracePt t="44003" x="7029450" y="4687888"/>
          <p14:tracePt t="44011" x="7061200" y="4703763"/>
          <p14:tracePt t="44012" x="7077075" y="4719638"/>
          <p14:tracePt t="44020" x="7092950" y="4735513"/>
          <p14:tracePt t="44028" x="7172325" y="4799013"/>
          <p14:tracePt t="44037" x="7219950" y="4846638"/>
          <p14:tracePt t="44045" x="7267575" y="4878388"/>
          <p14:tracePt t="44053" x="7283450" y="4910138"/>
          <p14:tracePt t="44062" x="7299325" y="4926013"/>
          <p14:tracePt t="44070" x="7299325" y="4941888"/>
          <p14:tracePt t="44078" x="7315200" y="4957763"/>
          <p14:tracePt t="44087" x="7315200" y="4973638"/>
          <p14:tracePt t="44112" x="7315200" y="4989513"/>
          <p14:tracePt t="44128" x="7315200" y="5005388"/>
          <p14:tracePt t="44131" x="7315200" y="5021263"/>
          <p14:tracePt t="44136" x="7315200" y="5037138"/>
          <p14:tracePt t="44145" x="7315200" y="5068888"/>
          <p14:tracePt t="44153" x="7283450" y="5116513"/>
          <p14:tracePt t="44162" x="7267575" y="5178425"/>
          <p14:tracePt t="44170" x="7235825" y="5226050"/>
          <p14:tracePt t="44178" x="7204075" y="5289550"/>
          <p14:tracePt t="44179" x="7188200" y="5305425"/>
          <p14:tracePt t="44186" x="7172325" y="5321300"/>
          <p14:tracePt t="44195" x="7172325" y="5337175"/>
          <p14:tracePt t="44208" x="7156450" y="5337175"/>
          <p14:tracePt t="44224" x="7140575" y="5337175"/>
          <p14:tracePt t="44236" x="7108825" y="5337175"/>
          <p14:tracePt t="44243" x="7077075" y="5321300"/>
          <p14:tracePt t="44251" x="7061200" y="5305425"/>
          <p14:tracePt t="44255" x="7045325" y="5289550"/>
          <p14:tracePt t="44261" x="7029450" y="5273675"/>
          <p14:tracePt t="44270" x="7013575" y="5257800"/>
          <p14:tracePt t="44278" x="6999288" y="5241925"/>
          <p14:tracePt t="44287" x="6967538" y="5210175"/>
          <p14:tracePt t="44288" x="6967538" y="5194300"/>
          <p14:tracePt t="44295" x="6951663" y="5178425"/>
          <p14:tracePt t="44303" x="6904038" y="5132388"/>
          <p14:tracePt t="44311" x="6888163" y="5116513"/>
          <p14:tracePt t="44320" x="6872288" y="5100638"/>
          <p14:tracePt t="44399" x="6856413" y="5084763"/>
          <p14:tracePt t="44416" x="6840538" y="5084763"/>
          <p14:tracePt t="44440" x="6824663" y="5084763"/>
          <p14:tracePt t="44451" x="6808788" y="5068888"/>
          <p14:tracePt t="44463" x="6792913" y="5068888"/>
          <p14:tracePt t="44467" x="6792913" y="5053013"/>
          <p14:tracePt t="44471" x="6777038" y="5053013"/>
          <p14:tracePt t="44508" x="6761163" y="5053013"/>
          <p14:tracePt t="44512" x="6761163" y="5037138"/>
          <p14:tracePt t="44655" x="6761163" y="5021263"/>
          <p14:tracePt t="44659" x="6761163" y="5005388"/>
          <p14:tracePt t="44683" x="6777038" y="5005388"/>
          <p14:tracePt t="44687" x="6792913" y="5005388"/>
          <p14:tracePt t="44700" x="6808788" y="5005388"/>
          <p14:tracePt t="44707" x="6824663" y="5005388"/>
          <p14:tracePt t="44715" x="6840538" y="5005388"/>
          <p14:tracePt t="44720" x="6856413" y="5005388"/>
          <p14:tracePt t="44728" x="6872288" y="5005388"/>
          <p14:tracePt t="44737" x="6904038" y="5005388"/>
          <p14:tracePt t="44745" x="6919913" y="5005388"/>
          <p14:tracePt t="44753" x="6951663" y="5005388"/>
          <p14:tracePt t="44761" x="6999288" y="5005388"/>
          <p14:tracePt t="44770" x="7029450" y="5005388"/>
          <p14:tracePt t="44778" x="7077075" y="5005388"/>
          <p14:tracePt t="44786" x="7140575" y="5021263"/>
          <p14:tracePt t="44787" x="7188200" y="5037138"/>
          <p14:tracePt t="44795" x="7283450" y="5053013"/>
          <p14:tracePt t="44803" x="7315200" y="5068888"/>
          <p14:tracePt t="44804" x="7362825" y="5068888"/>
          <p14:tracePt t="44811" x="7410450" y="5084763"/>
          <p14:tracePt t="44812" x="7458075" y="5100638"/>
          <p14:tracePt t="44819" x="7521575" y="5100638"/>
          <p14:tracePt t="44820" x="7569200" y="5100638"/>
          <p14:tracePt t="44828" x="7646988" y="5116513"/>
          <p14:tracePt t="44836" x="7726363" y="5132388"/>
          <p14:tracePt t="44845" x="7805738" y="5146675"/>
          <p14:tracePt t="44853" x="7869238" y="5162550"/>
          <p14:tracePt t="44862" x="7916863" y="5162550"/>
          <p14:tracePt t="44870" x="7948613" y="5162550"/>
          <p14:tracePt t="44878" x="7980363" y="5178425"/>
          <p14:tracePt t="44886" x="8027988" y="5178425"/>
          <p14:tracePt t="44896" x="8091488" y="5178425"/>
          <p14:tracePt t="44904" x="8123238" y="5178425"/>
          <p14:tracePt t="44912" x="8170863" y="5178425"/>
          <p14:tracePt t="44919" x="8186738" y="5178425"/>
          <p14:tracePt t="44920" x="8202613" y="5178425"/>
          <p14:tracePt t="44928" x="8232775" y="5178425"/>
          <p14:tracePt t="44936" x="8264525" y="5178425"/>
          <p14:tracePt t="44945" x="8296275" y="5178425"/>
          <p14:tracePt t="44953" x="8312150" y="5178425"/>
          <p14:tracePt t="44961" x="8359775" y="5178425"/>
          <p14:tracePt t="44970" x="8391525" y="5178425"/>
          <p14:tracePt t="44978" x="8423275" y="5178425"/>
          <p14:tracePt t="44987" x="8455025" y="5178425"/>
          <p14:tracePt t="44988" x="8470900" y="5178425"/>
          <p14:tracePt t="44995" x="8502650" y="5178425"/>
          <p14:tracePt t="45003" x="8518525" y="5178425"/>
          <p14:tracePt t="45004" x="8534400" y="5178425"/>
          <p14:tracePt t="45011" x="8550275" y="5178425"/>
          <p14:tracePt t="45020" x="8613775" y="5178425"/>
          <p14:tracePt t="45020" x="8629650" y="5178425"/>
          <p14:tracePt t="45028" x="8661400" y="5178425"/>
          <p14:tracePt t="45037" x="8724900" y="5178425"/>
          <p14:tracePt t="45045" x="8772525" y="5178425"/>
          <p14:tracePt t="45053" x="8836025" y="5194300"/>
          <p14:tracePt t="45062" x="8882063" y="5194300"/>
          <p14:tracePt t="45070" x="8945563" y="5194300"/>
          <p14:tracePt t="45078" x="9009063" y="5210175"/>
          <p14:tracePt t="45087" x="9040813" y="5210175"/>
          <p14:tracePt t="45088" x="9088438" y="5210175"/>
          <p14:tracePt t="45096" x="9136063" y="5210175"/>
          <p14:tracePt t="45103" x="9183688" y="5210175"/>
          <p14:tracePt t="45111" x="9215438" y="5210175"/>
          <p14:tracePt t="45112" x="9247188" y="5210175"/>
          <p14:tracePt t="45120" x="9263063" y="5210175"/>
          <p14:tracePt t="45120" x="9294813" y="5210175"/>
          <p14:tracePt t="45128" x="9342438" y="5210175"/>
          <p14:tracePt t="45136" x="9374188" y="5210175"/>
          <p14:tracePt t="45145" x="9405938" y="5210175"/>
          <p14:tracePt t="45153" x="9421813" y="5210175"/>
          <p14:tracePt t="45161" x="9451975" y="5210175"/>
          <p14:tracePt t="45170" x="9467850" y="5210175"/>
          <p14:tracePt t="45178" x="9483725" y="5210175"/>
          <p14:tracePt t="45187" x="9531350" y="5210175"/>
          <p14:tracePt t="45188" x="9547225" y="5210175"/>
          <p14:tracePt t="45195" x="9563100" y="5210175"/>
          <p14:tracePt t="45204" x="9642475" y="5210175"/>
          <p14:tracePt t="45211" x="9674225" y="5194300"/>
          <p14:tracePt t="45212" x="9690100" y="5194300"/>
          <p14:tracePt t="45220" x="9721850" y="5194300"/>
          <p14:tracePt t="45220" x="9737725" y="5178425"/>
          <p14:tracePt t="45228" x="9785350" y="5162550"/>
          <p14:tracePt t="45236" x="9848850" y="5146675"/>
          <p14:tracePt t="45245" x="9880600" y="5132388"/>
          <p14:tracePt t="45253" x="9928225" y="5132388"/>
          <p14:tracePt t="45261" x="9959975" y="5116513"/>
          <p14:tracePt t="45270" x="9991725" y="5100638"/>
          <p14:tracePt t="45278" x="10007600" y="5100638"/>
          <p14:tracePt t="45287" x="10023475" y="5100638"/>
          <p14:tracePt t="45287" x="10039350" y="5100638"/>
          <p14:tracePt t="45295" x="10055225" y="5100638"/>
          <p14:tracePt t="45315" x="10069513" y="5100638"/>
          <p14:tracePt t="45347" x="10085388" y="5100638"/>
          <p14:tracePt t="45372" x="10101263" y="5100638"/>
          <p14:tracePt t="45379" x="10117138" y="5084763"/>
          <p14:tracePt t="45387" x="10133013" y="5084763"/>
          <p14:tracePt t="45391" x="10148888" y="5084763"/>
          <p14:tracePt t="45400" x="10164763" y="5084763"/>
          <p14:tracePt t="45404" x="10180638" y="5084763"/>
          <p14:tracePt t="45412" x="10196513" y="5084763"/>
          <p14:tracePt t="45420" x="10212388" y="5084763"/>
          <p14:tracePt t="45420" x="10228263" y="5084763"/>
          <p14:tracePt t="45428" x="10244138" y="5068888"/>
          <p14:tracePt t="45436" x="10260013" y="5068888"/>
          <p14:tracePt t="45445" x="10275888" y="5068888"/>
          <p14:tracePt t="46608" x="10260013" y="5068888"/>
          <p14:tracePt t="46612" x="10228263" y="5068888"/>
          <p14:tracePt t="46616" x="10180638" y="5068888"/>
          <p14:tracePt t="46628" x="10039350" y="5068888"/>
          <p14:tracePt t="46629" x="9928225" y="5068888"/>
          <p14:tracePt t="46637" x="9801225" y="5084763"/>
          <p14:tracePt t="46637" x="9642475" y="5084763"/>
          <p14:tracePt t="46645" x="9326563" y="5100638"/>
          <p14:tracePt t="46653" x="8945563" y="5178425"/>
          <p14:tracePt t="46661" x="8328025" y="5321300"/>
          <p14:tracePt t="46669" x="7646988" y="5480050"/>
          <p14:tracePt t="46678" x="6919913" y="5670550"/>
          <p14:tracePt t="46687" x="6159500" y="5859463"/>
          <p14:tracePt t="46695" x="5526088" y="5986463"/>
          <p14:tracePt t="46703" x="4987925" y="6113463"/>
          <p14:tracePt t="46712" x="4481513" y="6208713"/>
          <p14:tracePt t="46712" x="4275138" y="6240463"/>
          <p14:tracePt t="46720" x="4084638" y="6303963"/>
          <p14:tracePt t="46720" x="3895725" y="6335713"/>
          <p14:tracePt t="46729" x="3514725" y="6430963"/>
          <p14:tracePt t="46737" x="3198813" y="6524625"/>
          <p14:tracePt t="46745" x="3071813" y="6572250"/>
          <p14:tracePt t="46745" x="2928938" y="6619875"/>
          <p14:tracePt t="46753" x="2692400" y="6683375"/>
          <p14:tracePt t="46762" x="2454275" y="6731000"/>
          <p14:tracePt t="46770" x="2232025" y="6810375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3075CB8-E286-A28F-5690-34C7247267AD}"/>
              </a:ext>
            </a:extLst>
          </p:cNvPr>
          <p:cNvSpPr/>
          <p:nvPr/>
        </p:nvSpPr>
        <p:spPr bwMode="auto">
          <a:xfrm>
            <a:off x="2135984" y="4482152"/>
            <a:ext cx="5008501" cy="1960231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aphicFrame>
        <p:nvGraphicFramePr>
          <p:cNvPr id="19" name="グラフ 18">
            <a:extLst>
              <a:ext uri="{FF2B5EF4-FFF2-40B4-BE49-F238E27FC236}">
                <a16:creationId xmlns:a16="http://schemas.microsoft.com/office/drawing/2014/main" id="{9515F4B6-55AD-4012-1AB0-38B1A780273C}"/>
              </a:ext>
            </a:extLst>
          </p:cNvPr>
          <p:cNvGraphicFramePr>
            <a:graphicFrameLocks/>
          </p:cNvGraphicFramePr>
          <p:nvPr/>
        </p:nvGraphicFramePr>
        <p:xfrm>
          <a:off x="1781114" y="4389791"/>
          <a:ext cx="5354892" cy="232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D5613E9-FA62-3C9D-95C7-70B9AF401B0C}"/>
              </a:ext>
            </a:extLst>
          </p:cNvPr>
          <p:cNvSpPr/>
          <p:nvPr/>
        </p:nvSpPr>
        <p:spPr bwMode="auto">
          <a:xfrm>
            <a:off x="2127506" y="1117165"/>
            <a:ext cx="8186292" cy="2166101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7FA63266-3710-9F00-FA86-60825EE867CB}"/>
              </a:ext>
            </a:extLst>
          </p:cNvPr>
          <p:cNvGraphicFramePr>
            <a:graphicFrameLocks/>
          </p:cNvGraphicFramePr>
          <p:nvPr/>
        </p:nvGraphicFramePr>
        <p:xfrm>
          <a:off x="1687746" y="979532"/>
          <a:ext cx="8779532" cy="261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F1274C-E854-3977-6E10-A6489CA18799}"/>
              </a:ext>
            </a:extLst>
          </p:cNvPr>
          <p:cNvSpPr txBox="1"/>
          <p:nvPr/>
        </p:nvSpPr>
        <p:spPr>
          <a:xfrm>
            <a:off x="3706100" y="719839"/>
            <a:ext cx="4779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増毛町、全国、全道介護保険認定率推移比較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037C7D-B6C0-11A7-0CD2-77541DE7E0EA}"/>
              </a:ext>
            </a:extLst>
          </p:cNvPr>
          <p:cNvSpPr txBox="1"/>
          <p:nvPr/>
        </p:nvSpPr>
        <p:spPr>
          <a:xfrm>
            <a:off x="5854701" y="2527300"/>
            <a:ext cx="2270821" cy="703534"/>
          </a:xfrm>
          <a:prstGeom prst="rect">
            <a:avLst/>
          </a:prstGeom>
          <a:solidFill>
            <a:schemeClr val="bg1"/>
          </a:solidFill>
          <a:ln w="22225">
            <a:solidFill>
              <a:srgbClr val="FFC000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第１期特定健診等</a:t>
            </a:r>
            <a:endParaRPr kumimoji="1" lang="en-US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 　実施計画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012337-CB3D-632E-DD8A-172E84B79D0E}"/>
              </a:ext>
            </a:extLst>
          </p:cNvPr>
          <p:cNvSpPr txBox="1"/>
          <p:nvPr/>
        </p:nvSpPr>
        <p:spPr>
          <a:xfrm>
            <a:off x="8133354" y="2527298"/>
            <a:ext cx="2270821" cy="703536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第２期特定健診等</a:t>
            </a:r>
            <a:endParaRPr kumimoji="1" lang="en-US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 　実施計画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7BF21D35-7129-78FF-9932-9D2895DE3E20}"/>
              </a:ext>
            </a:extLst>
          </p:cNvPr>
          <p:cNvSpPr/>
          <p:nvPr/>
        </p:nvSpPr>
        <p:spPr bwMode="auto">
          <a:xfrm>
            <a:off x="6819901" y="3593139"/>
            <a:ext cx="3749922" cy="1075825"/>
          </a:xfrm>
          <a:prstGeom prst="wedgeRoundRectCallout">
            <a:avLst>
              <a:gd name="adj1" fmla="val -31567"/>
              <a:gd name="adj2" fmla="val -227426"/>
              <a:gd name="adj3" fmla="val 16667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0FFFF8-8EF8-7D76-46CE-99BA105B7772}"/>
              </a:ext>
            </a:extLst>
          </p:cNvPr>
          <p:cNvSpPr txBox="1"/>
          <p:nvPr/>
        </p:nvSpPr>
        <p:spPr>
          <a:xfrm>
            <a:off x="6959168" y="3629515"/>
            <a:ext cx="361065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2011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年度）に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介護認定率は全国、全道平均を超えた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保健事業に力を入れないと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高齢者が</a:t>
            </a:r>
            <a:r>
              <a:rPr lang="ja-JP" altLang="en-US" sz="1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元気だった町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になる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3C87802B-A0BE-A9E0-7A13-7F6351181474}"/>
              </a:ext>
            </a:extLst>
          </p:cNvPr>
          <p:cNvSpPr/>
          <p:nvPr/>
        </p:nvSpPr>
        <p:spPr bwMode="auto">
          <a:xfrm>
            <a:off x="3269534" y="2865910"/>
            <a:ext cx="2539630" cy="316035"/>
          </a:xfrm>
          <a:prstGeom prst="wedgeRoundRectCallout">
            <a:avLst>
              <a:gd name="adj1" fmla="val -39051"/>
              <a:gd name="adj2" fmla="val -84788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A7C2CA-ED2B-A76E-2F47-7616CF3EFB87}"/>
              </a:ext>
            </a:extLst>
          </p:cNvPr>
          <p:cNvSpPr txBox="1"/>
          <p:nvPr/>
        </p:nvSpPr>
        <p:spPr>
          <a:xfrm>
            <a:off x="3281300" y="2907731"/>
            <a:ext cx="25278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増毛町は</a:t>
            </a:r>
            <a:r>
              <a:rPr lang="ja-JP" altLang="en-US" sz="1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高齢者が元気な町</a:t>
            </a:r>
            <a:endParaRPr lang="en-US" altLang="ja-JP" sz="1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DDA523E-D781-5201-8C1F-506A56D5E9C9}"/>
              </a:ext>
            </a:extLst>
          </p:cNvPr>
          <p:cNvSpPr txBox="1"/>
          <p:nvPr/>
        </p:nvSpPr>
        <p:spPr>
          <a:xfrm>
            <a:off x="2202155" y="3835821"/>
            <a:ext cx="4757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前期高齢者（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65-74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歳）</a:t>
            </a:r>
            <a:endParaRPr lang="en-US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増毛町、全国、全道介護保険認定率比較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BA314088-280E-AC97-DAE3-496E09A95841}"/>
              </a:ext>
            </a:extLst>
          </p:cNvPr>
          <p:cNvSpPr/>
          <p:nvPr/>
        </p:nvSpPr>
        <p:spPr bwMode="auto">
          <a:xfrm>
            <a:off x="7353300" y="4891809"/>
            <a:ext cx="3216522" cy="645796"/>
          </a:xfrm>
          <a:prstGeom prst="wedgeRoundRectCallout">
            <a:avLst>
              <a:gd name="adj1" fmla="val -29924"/>
              <a:gd name="adj2" fmla="val -92286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FEC50AA-75BD-AC0A-F2BE-8D2D5CCFE381}"/>
              </a:ext>
            </a:extLst>
          </p:cNvPr>
          <p:cNvSpPr txBox="1"/>
          <p:nvPr/>
        </p:nvSpPr>
        <p:spPr>
          <a:xfrm>
            <a:off x="7457210" y="4970494"/>
            <a:ext cx="31126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増毛町は高齢化率が高いので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介護認定率が高いのは仕方がない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29D0DE7E-8D32-258E-150C-2A538737F2DB}"/>
              </a:ext>
            </a:extLst>
          </p:cNvPr>
          <p:cNvSpPr/>
          <p:nvPr/>
        </p:nvSpPr>
        <p:spPr bwMode="auto">
          <a:xfrm>
            <a:off x="7206636" y="5665698"/>
            <a:ext cx="3363187" cy="1059554"/>
          </a:xfrm>
          <a:prstGeom prst="wedgeRoundRectCallout">
            <a:avLst>
              <a:gd name="adj1" fmla="val -112391"/>
              <a:gd name="adj2" fmla="val -87600"/>
              <a:gd name="adj3" fmla="val 16667"/>
            </a:avLst>
          </a:prstGeom>
          <a:solidFill>
            <a:schemeClr val="accent1">
              <a:lumMod val="40000"/>
              <a:lumOff val="60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E1D2B05-D49A-C04E-0B72-1D0CAE1E7B89}"/>
              </a:ext>
            </a:extLst>
          </p:cNvPr>
          <p:cNvSpPr txBox="1"/>
          <p:nvPr/>
        </p:nvSpPr>
        <p:spPr>
          <a:xfrm>
            <a:off x="7274657" y="5712375"/>
            <a:ext cx="327820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2012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年度）に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前期高齢者（</a:t>
            </a: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65-74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歳）の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認定率も全国、全道平均を超えた。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高齢化率が高いだけが原因ではない</a:t>
            </a:r>
            <a:endParaRPr lang="en-US" altLang="ja-JP" sz="1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013EFE-13B1-B0EE-3011-A12515140A73}"/>
              </a:ext>
            </a:extLst>
          </p:cNvPr>
          <p:cNvSpPr txBox="1"/>
          <p:nvPr/>
        </p:nvSpPr>
        <p:spPr>
          <a:xfrm>
            <a:off x="4279300" y="180001"/>
            <a:ext cx="4032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高血圧対策前夜（～</a:t>
            </a:r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2013</a:t>
            </a: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2A1A29-6337-EF82-8233-61D6CC19AB9B}"/>
              </a:ext>
            </a:extLst>
          </p:cNvPr>
          <p:cNvSpPr txBox="1"/>
          <p:nvPr/>
        </p:nvSpPr>
        <p:spPr>
          <a:xfrm>
            <a:off x="1960567" y="3316896"/>
            <a:ext cx="420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endParaRPr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C3CB08-1349-E86D-4300-7F672B5B61DD}"/>
              </a:ext>
            </a:extLst>
          </p:cNvPr>
          <p:cNvSpPr txBox="1"/>
          <p:nvPr/>
        </p:nvSpPr>
        <p:spPr>
          <a:xfrm>
            <a:off x="2054583" y="6442383"/>
            <a:ext cx="420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endParaRPr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0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0"/>
    </mc:Choice>
    <mc:Fallback xmlns="">
      <p:transition spd="slow" advTm="97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CF7C2A-836B-819A-163A-633ACBBE5EAE}"/>
              </a:ext>
            </a:extLst>
          </p:cNvPr>
          <p:cNvSpPr/>
          <p:nvPr/>
        </p:nvSpPr>
        <p:spPr bwMode="auto">
          <a:xfrm>
            <a:off x="2114587" y="1059561"/>
            <a:ext cx="8424000" cy="17856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D62993E5-6167-5AE7-3D0A-87B3792DB2DB}"/>
              </a:ext>
            </a:extLst>
          </p:cNvPr>
          <p:cNvGraphicFramePr>
            <a:graphicFrameLocks/>
          </p:cNvGraphicFramePr>
          <p:nvPr/>
        </p:nvGraphicFramePr>
        <p:xfrm>
          <a:off x="1631951" y="939801"/>
          <a:ext cx="8928099" cy="219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E3E524-639A-E2F4-0429-69F8CD25923C}"/>
              </a:ext>
            </a:extLst>
          </p:cNvPr>
          <p:cNvSpPr txBox="1"/>
          <p:nvPr/>
        </p:nvSpPr>
        <p:spPr>
          <a:xfrm>
            <a:off x="1524002" y="674426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国保特定健診受診率の推移</a:t>
            </a:r>
            <a:endParaRPr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50E931-26EA-40E9-4C8D-D93DB285AF4B}"/>
              </a:ext>
            </a:extLst>
          </p:cNvPr>
          <p:cNvSpPr txBox="1"/>
          <p:nvPr/>
        </p:nvSpPr>
        <p:spPr>
          <a:xfrm>
            <a:off x="4295999" y="180001"/>
            <a:ext cx="3600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国保特定健診受診率向上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F8C8B3-C117-913F-9570-2E32B38744E3}"/>
              </a:ext>
            </a:extLst>
          </p:cNvPr>
          <p:cNvSpPr txBox="1"/>
          <p:nvPr/>
        </p:nvSpPr>
        <p:spPr>
          <a:xfrm>
            <a:off x="2030608" y="2857873"/>
            <a:ext cx="420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endParaRPr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214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44"/>
    </mc:Choice>
    <mc:Fallback xmlns="">
      <p:transition spd="slow" advTm="29844"/>
    </mc:Fallback>
  </mc:AlternateContent>
  <p:extLst>
    <p:ext uri="{3A86A75C-4F4B-4683-9AE1-C65F6400EC91}">
      <p14:laserTraceLst xmlns:p14="http://schemas.microsoft.com/office/powerpoint/2010/main">
        <p14:tracePtLst>
          <p14:tracePt t="3996" x="31750" y="6540500"/>
          <p14:tracePt t="4000" x="31750" y="6524625"/>
          <p14:tracePt t="4004" x="63500" y="6524625"/>
          <p14:tracePt t="4013" x="95250" y="6510338"/>
          <p14:tracePt t="4304" x="95250" y="6494463"/>
          <p14:tracePt t="4316" x="95250" y="6478588"/>
          <p14:tracePt t="4332" x="111125" y="6478588"/>
          <p14:tracePt t="4356" x="111125" y="6462713"/>
          <p14:tracePt t="4372" x="111125" y="6446838"/>
          <p14:tracePt t="4376" x="111125" y="6430963"/>
          <p14:tracePt t="4384" x="127000" y="6430963"/>
          <p14:tracePt t="4392" x="127000" y="6415088"/>
          <p14:tracePt t="4400" x="142875" y="6415088"/>
          <p14:tracePt t="4413" x="158750" y="6415088"/>
          <p14:tracePt t="4420" x="158750" y="6399213"/>
          <p14:tracePt t="4423" x="174625" y="6399213"/>
          <p14:tracePt t="4444" x="174625" y="6383338"/>
          <p14:tracePt t="4447" x="174625" y="6367463"/>
          <p14:tracePt t="4456" x="190500" y="6367463"/>
          <p14:tracePt t="4464" x="190500" y="6351588"/>
          <p14:tracePt t="4504" x="190500" y="6335713"/>
          <p14:tracePt t="4572" x="190500" y="6319838"/>
          <p14:tracePt t="4580" x="206375" y="6319838"/>
          <p14:tracePt t="4584" x="206375" y="6303963"/>
          <p14:tracePt t="4592" x="206375" y="6288088"/>
          <p14:tracePt t="4600" x="206375" y="6272213"/>
          <p14:tracePt t="4604" x="222250" y="6272213"/>
          <p14:tracePt t="4613" x="222250" y="6240463"/>
          <p14:tracePt t="4621" x="222250" y="6224588"/>
          <p14:tracePt t="4629" x="238125" y="6224588"/>
          <p14:tracePt t="4638" x="238125" y="6192838"/>
          <p14:tracePt t="4646" x="254000" y="6176963"/>
          <p14:tracePt t="4654" x="254000" y="6145213"/>
          <p14:tracePt t="4663" x="285750" y="6113463"/>
          <p14:tracePt t="4671" x="301625" y="6081713"/>
          <p14:tracePt t="4680" x="315913" y="6049963"/>
          <p14:tracePt t="4681" x="315913" y="6034088"/>
          <p14:tracePt t="4689" x="331788" y="6034088"/>
          <p14:tracePt t="4690" x="331788" y="6002338"/>
          <p14:tracePt t="4696" x="347663" y="5986463"/>
          <p14:tracePt t="4697" x="363538" y="5970588"/>
          <p14:tracePt t="4704" x="363538" y="5954713"/>
          <p14:tracePt t="4713" x="379413" y="5938838"/>
          <p14:tracePt t="4721" x="379413" y="5907088"/>
          <p14:tracePt t="4730" x="395288" y="5891213"/>
          <p14:tracePt t="4738" x="411163" y="5843588"/>
          <p14:tracePt t="4746" x="427038" y="5797550"/>
          <p14:tracePt t="4755" x="474663" y="5749925"/>
          <p14:tracePt t="4763" x="506413" y="5718175"/>
          <p14:tracePt t="4764" x="506413" y="5686425"/>
          <p14:tracePt t="4771" x="522288" y="5670550"/>
          <p14:tracePt t="4772" x="538163" y="5654675"/>
          <p14:tracePt t="4780" x="569913" y="5622925"/>
          <p14:tracePt t="4788" x="569913" y="5607050"/>
          <p14:tracePt t="4796" x="585788" y="5591175"/>
          <p14:tracePt t="4796" x="617538" y="5575300"/>
          <p14:tracePt t="4804" x="633413" y="5575300"/>
          <p14:tracePt t="4813" x="633413" y="5559425"/>
          <p14:tracePt t="4821" x="649288" y="5543550"/>
          <p14:tracePt t="4831" x="665163" y="5543550"/>
          <p14:tracePt t="4838" x="665163" y="5527675"/>
          <p14:tracePt t="4848" x="681038" y="5527675"/>
          <p14:tracePt t="4860" x="681038" y="5511800"/>
          <p14:tracePt t="4865" x="696913" y="5511800"/>
          <p14:tracePt t="4872" x="696913" y="5495925"/>
          <p14:tracePt t="4880" x="728663" y="5480050"/>
          <p14:tracePt t="4888" x="728663" y="5464175"/>
          <p14:tracePt t="4896" x="744538" y="5448300"/>
          <p14:tracePt t="4896" x="760413" y="5432425"/>
          <p14:tracePt t="4905" x="776288" y="5416550"/>
          <p14:tracePt t="4905" x="792163" y="5384800"/>
          <p14:tracePt t="4913" x="823913" y="5337175"/>
          <p14:tracePt t="4921" x="855663" y="5305425"/>
          <p14:tracePt t="4922" x="855663" y="5289550"/>
          <p14:tracePt t="4929" x="887413" y="5226050"/>
          <p14:tracePt t="4938" x="933450" y="5178425"/>
          <p14:tracePt t="4946" x="965200" y="5132388"/>
          <p14:tracePt t="4954" x="1012825" y="5100638"/>
          <p14:tracePt t="4963" x="1044575" y="5068888"/>
          <p14:tracePt t="4971" x="1076325" y="5037138"/>
          <p14:tracePt t="4982" x="1123950" y="4989513"/>
          <p14:tracePt t="4988" x="1139825" y="4973638"/>
          <p14:tracePt t="4996" x="1187450" y="4941888"/>
          <p14:tracePt t="4997" x="1203325" y="4910138"/>
          <p14:tracePt t="5004" x="1235075" y="4894263"/>
          <p14:tracePt t="5013" x="1266825" y="4862513"/>
          <p14:tracePt t="5014" x="1282700" y="4830763"/>
          <p14:tracePt t="5022" x="1298575" y="4799013"/>
          <p14:tracePt t="5030" x="1298575" y="4783138"/>
          <p14:tracePt t="5038" x="1314450" y="4783138"/>
          <p14:tracePt t="5065" x="1314450" y="4767263"/>
          <p14:tracePt t="5073" x="1330325" y="4767263"/>
          <p14:tracePt t="5077" x="1330325" y="4751388"/>
          <p14:tracePt t="5085" x="1346200" y="4735513"/>
          <p14:tracePt t="5089" x="1362075" y="4735513"/>
          <p14:tracePt t="5097" x="1393825" y="4719638"/>
          <p14:tracePt t="5097" x="1409700" y="4719638"/>
          <p14:tracePt t="5105" x="1473200" y="4703763"/>
          <p14:tracePt t="5113" x="1520825" y="4672013"/>
          <p14:tracePt t="5121" x="1566863" y="4656138"/>
          <p14:tracePt t="5122" x="1582738" y="4624388"/>
          <p14:tracePt t="5130" x="1646238" y="4576763"/>
          <p14:tracePt t="5138" x="1693863" y="4529138"/>
          <p14:tracePt t="5147" x="1741488" y="4465638"/>
          <p14:tracePt t="5155" x="1789113" y="4403725"/>
          <p14:tracePt t="5163" x="1836738" y="4371975"/>
          <p14:tracePt t="5171" x="1868488" y="4324350"/>
          <p14:tracePt t="5180" x="1900238" y="4292600"/>
          <p14:tracePt t="5181" x="1916113" y="4260850"/>
          <p14:tracePt t="5188" x="1931988" y="4244975"/>
          <p14:tracePt t="5196" x="1963738" y="4197350"/>
          <p14:tracePt t="5197" x="1979613" y="4165600"/>
          <p14:tracePt t="5205" x="1995488" y="4117975"/>
          <p14:tracePt t="5213" x="2027238" y="4070350"/>
          <p14:tracePt t="5214" x="2043113" y="4038600"/>
          <p14:tracePt t="5221" x="2058988" y="4022725"/>
          <p14:tracePt t="5230" x="2074863" y="3975100"/>
          <p14:tracePt t="5238" x="2090738" y="3959225"/>
          <p14:tracePt t="5246" x="2090738" y="3943350"/>
          <p14:tracePt t="5255" x="2106613" y="3943350"/>
          <p14:tracePt t="5365" x="2122488" y="3927475"/>
          <p14:tracePt t="5377" x="2136775" y="3911600"/>
          <p14:tracePt t="5381" x="2152650" y="3911600"/>
          <p14:tracePt t="5389" x="2184400" y="3895725"/>
          <p14:tracePt t="5397" x="2216150" y="3879850"/>
          <p14:tracePt t="5405" x="2232025" y="3879850"/>
          <p14:tracePt t="5413" x="2263775" y="3879850"/>
          <p14:tracePt t="5413" x="2279650" y="3863975"/>
          <p14:tracePt t="5421" x="2295525" y="3863975"/>
          <p14:tracePt t="5430" x="2343150" y="3848100"/>
          <p14:tracePt t="5438" x="2390775" y="3848100"/>
          <p14:tracePt t="5446" x="2422525" y="3848100"/>
          <p14:tracePt t="5455" x="2454275" y="3832225"/>
          <p14:tracePt t="5463" x="2470150" y="3832225"/>
          <p14:tracePt t="5471" x="2486025" y="3832225"/>
          <p14:tracePt t="5480" x="2501900" y="3832225"/>
          <p14:tracePt t="5501" x="2517775" y="3832225"/>
          <p14:tracePt t="5554" x="2533650" y="3832225"/>
          <p14:tracePt t="7066" x="2549525" y="3816350"/>
          <p14:tracePt t="7070" x="2565400" y="3816350"/>
          <p14:tracePt t="7074" x="2597150" y="3800475"/>
          <p14:tracePt t="7080" x="2613025" y="3800475"/>
          <p14:tracePt t="7088" x="2644775" y="3784600"/>
          <p14:tracePt t="7097" x="2676525" y="3770313"/>
          <p14:tracePt t="7104" x="2740025" y="3770313"/>
          <p14:tracePt t="7113" x="2770188" y="3770313"/>
          <p14:tracePt t="7121" x="2817813" y="3770313"/>
          <p14:tracePt t="7129" x="2865438" y="3770313"/>
          <p14:tracePt t="7130" x="2897188" y="3770313"/>
          <p14:tracePt t="7138" x="2928938" y="3770313"/>
          <p14:tracePt t="7139" x="2944813" y="3770313"/>
          <p14:tracePt t="7146" x="2976563" y="3770313"/>
          <p14:tracePt t="7146" x="3008313" y="3770313"/>
          <p14:tracePt t="7154" x="3071813" y="3770313"/>
          <p14:tracePt t="7163" x="3151188" y="3770313"/>
          <p14:tracePt t="7171" x="3214688" y="3770313"/>
          <p14:tracePt t="7180" x="3294063" y="3770313"/>
          <p14:tracePt t="7188" x="3387725" y="3770313"/>
          <p14:tracePt t="7197" x="3498850" y="3770313"/>
          <p14:tracePt t="7198" x="3546475" y="3770313"/>
          <p14:tracePt t="7204" x="3609975" y="3770313"/>
          <p14:tracePt t="7213" x="3816350" y="3770313"/>
          <p14:tracePt t="7221" x="3879850" y="3770313"/>
          <p14:tracePt t="7221" x="3943350" y="3770313"/>
          <p14:tracePt t="7229" x="4021138" y="3770313"/>
          <p14:tracePt t="7230" x="4100513" y="3770313"/>
          <p14:tracePt t="7238" x="4179888" y="3770313"/>
          <p14:tracePt t="7239" x="4275138" y="3784600"/>
          <p14:tracePt t="7246" x="4354513" y="3784600"/>
          <p14:tracePt t="7247" x="4465638" y="3800475"/>
          <p14:tracePt t="7254" x="4654550" y="3816350"/>
          <p14:tracePt t="7263" x="4860925" y="3832225"/>
          <p14:tracePt t="7271" x="5019675" y="3832225"/>
          <p14:tracePt t="7280" x="5178425" y="3848100"/>
          <p14:tracePt t="7288" x="5272088" y="3863975"/>
          <p14:tracePt t="7296" x="5319713" y="3863975"/>
          <p14:tracePt t="7304" x="5335588" y="3863975"/>
          <p14:tracePt t="7386" x="5351463" y="3848100"/>
          <p14:tracePt t="7434" x="5351463" y="3832225"/>
          <p14:tracePt t="7442" x="5367338" y="3832225"/>
          <p14:tracePt t="7450" x="5367338" y="3816350"/>
          <p14:tracePt t="7454" x="5383213" y="3816350"/>
          <p14:tracePt t="7462" x="5399088" y="3800475"/>
          <p14:tracePt t="7466" x="5414963" y="3784600"/>
          <p14:tracePt t="7471" x="5430838" y="3784600"/>
          <p14:tracePt t="7479" x="5462588" y="3770313"/>
          <p14:tracePt t="7488" x="5478463" y="3738563"/>
          <p14:tracePt t="7496" x="5494338" y="3722688"/>
          <p14:tracePt t="7505" x="5510213" y="3722688"/>
          <p14:tracePt t="7506" x="5526088" y="3706813"/>
          <p14:tracePt t="7534" x="5541963" y="3706813"/>
          <p14:tracePt t="7566" x="5541963" y="3690938"/>
          <p14:tracePt t="7578" x="5541963" y="3675063"/>
          <p14:tracePt t="7598" x="5557838" y="3675063"/>
          <p14:tracePt t="7602" x="5557838" y="3659188"/>
          <p14:tracePt t="7614" x="5557838" y="3643313"/>
          <p14:tracePt t="7622" x="5573713" y="3643313"/>
          <p14:tracePt t="7634" x="5573713" y="3627438"/>
          <p14:tracePt t="7654" x="5573713" y="3611563"/>
          <p14:tracePt t="7662" x="5589588" y="3595688"/>
          <p14:tracePt t="7682" x="5605463" y="3579813"/>
          <p14:tracePt t="7694" x="5605463" y="3563938"/>
          <p14:tracePt t="7706" x="5621338" y="3563938"/>
          <p14:tracePt t="7710" x="5621338" y="3548063"/>
          <p14:tracePt t="7730" x="5621338" y="3532188"/>
          <p14:tracePt t="7738" x="5637213" y="3532188"/>
          <p14:tracePt t="7742" x="5637213" y="3516313"/>
          <p14:tracePt t="7750" x="5653088" y="3516313"/>
          <p14:tracePt t="7762" x="5653088" y="3500438"/>
          <p14:tracePt t="7782" x="5653088" y="3484563"/>
          <p14:tracePt t="7790" x="5668963" y="3468688"/>
          <p14:tracePt t="7826" x="5684838" y="3468688"/>
          <p14:tracePt t="7834" x="5684838" y="3452813"/>
          <p14:tracePt t="7847" x="5700713" y="3452813"/>
          <p14:tracePt t="7862" x="5716588" y="3452813"/>
          <p14:tracePt t="7874" x="5732463" y="3452813"/>
          <p14:tracePt t="7886" x="5748338" y="3452813"/>
          <p14:tracePt t="7905" x="5764213" y="3452813"/>
          <p14:tracePt t="7914" x="5780088" y="3452813"/>
          <p14:tracePt t="7950" x="5794375" y="3452813"/>
          <p14:tracePt t="7970" x="5810250" y="3452813"/>
          <p14:tracePt t="7995" x="5826125" y="3452813"/>
          <p14:tracePt t="8007" x="5842000" y="3452813"/>
          <p14:tracePt t="9871" x="5842000" y="3436938"/>
          <p14:tracePt t="9879" x="5857875" y="3436938"/>
          <p14:tracePt t="9907" x="5857875" y="3421063"/>
          <p14:tracePt t="10131" x="5857875" y="3405188"/>
          <p14:tracePt t="10139" x="5873750" y="3405188"/>
          <p14:tracePt t="10143" x="5873750" y="3389313"/>
          <p14:tracePt t="10151" x="5873750" y="3373438"/>
          <p14:tracePt t="10159" x="5873750" y="3341688"/>
          <p14:tracePt t="10167" x="5889625" y="3325813"/>
          <p14:tracePt t="10175" x="5889625" y="3309938"/>
          <p14:tracePt t="10180" x="5905500" y="3309938"/>
          <p14:tracePt t="10188" x="5905500" y="3294063"/>
          <p14:tracePt t="10196" x="5905500" y="3278188"/>
          <p14:tracePt t="10204" x="5905500" y="3262313"/>
          <p14:tracePt t="10213" x="5921375" y="3230563"/>
          <p14:tracePt t="10221" x="5921375" y="3214688"/>
          <p14:tracePt t="10229" x="5921375" y="3182938"/>
          <p14:tracePt t="10238" x="5921375" y="3167063"/>
          <p14:tracePt t="10246" x="5921375" y="3151188"/>
          <p14:tracePt t="10255" x="5921375" y="3103563"/>
          <p14:tracePt t="10263" x="5905500" y="3073400"/>
          <p14:tracePt t="10263" x="5905500" y="3057525"/>
          <p14:tracePt t="10271" x="5905500" y="3041650"/>
          <p14:tracePt t="10271" x="5905500" y="3009900"/>
          <p14:tracePt t="10279" x="5905500" y="2962275"/>
          <p14:tracePt t="10288" x="5905500" y="2914650"/>
          <p14:tracePt t="10297" x="5905500" y="2835275"/>
          <p14:tracePt t="10304" x="5889625" y="2787650"/>
          <p14:tracePt t="10312" x="5889625" y="2724150"/>
          <p14:tracePt t="10321" x="5889625" y="2692400"/>
          <p14:tracePt t="10329" x="5889625" y="2676525"/>
          <p14:tracePt t="10337" x="5889625" y="2660650"/>
          <p14:tracePt t="10346" x="5889625" y="2644775"/>
          <p14:tracePt t="10348" x="5889625" y="2628900"/>
          <p14:tracePt t="10364" x="5889625" y="2613025"/>
          <p14:tracePt t="10380" x="5889625" y="2597150"/>
          <p14:tracePt t="10387" x="5889625" y="2581275"/>
          <p14:tracePt t="10391" x="5889625" y="2565400"/>
          <p14:tracePt t="10396" x="5889625" y="2549525"/>
          <p14:tracePt t="10406" x="5889625" y="2517775"/>
          <p14:tracePt t="10413" x="5889625" y="2470150"/>
          <p14:tracePt t="10421" x="5889625" y="2438400"/>
          <p14:tracePt t="10429" x="5889625" y="2422525"/>
          <p14:tracePt t="10438" x="5873750" y="2392363"/>
          <p14:tracePt t="10439" x="5873750" y="2376488"/>
          <p14:tracePt t="10451" x="5873750" y="2360613"/>
          <p14:tracePt t="10459" x="5873750" y="2344738"/>
          <p14:tracePt t="10463" x="5873750" y="2328863"/>
          <p14:tracePt t="10471" x="5873750" y="2312988"/>
          <p14:tracePt t="10479" x="5873750" y="2281238"/>
          <p14:tracePt t="10488" x="5873750" y="2265363"/>
          <p14:tracePt t="10496" x="5873750" y="2249488"/>
          <p14:tracePt t="10624" x="5889625" y="2249488"/>
          <p14:tracePt t="10631" x="5905500" y="2249488"/>
          <p14:tracePt t="10639" x="5921375" y="2249488"/>
          <p14:tracePt t="10647" x="5937250" y="2249488"/>
          <p14:tracePt t="10655" x="5953125" y="2249488"/>
          <p14:tracePt t="10659" x="5969000" y="2249488"/>
          <p14:tracePt t="10667" x="5984875" y="2249488"/>
          <p14:tracePt t="10675" x="6000750" y="2249488"/>
          <p14:tracePt t="10683" x="6016625" y="2249488"/>
          <p14:tracePt t="10687" x="6032500" y="2249488"/>
          <p14:tracePt t="10696" x="6048375" y="2249488"/>
          <p14:tracePt t="10704" x="6080125" y="2249488"/>
          <p14:tracePt t="10713" x="6096000" y="2249488"/>
          <p14:tracePt t="10727" x="6111875" y="2249488"/>
          <p14:tracePt t="11746" x="6111875" y="2233613"/>
          <p14:tracePt t="11756" x="6111875" y="2217738"/>
          <p14:tracePt t="22893" x="6127750" y="2217738"/>
          <p14:tracePt t="22897" x="6143625" y="2201863"/>
          <p14:tracePt t="22904" x="6159500" y="2201863"/>
          <p14:tracePt t="22905" x="6175375" y="2201863"/>
          <p14:tracePt t="22913" x="6223000" y="2170113"/>
          <p14:tracePt t="22921" x="6238875" y="2154238"/>
          <p14:tracePt t="22929" x="6254750" y="2154238"/>
          <p14:tracePt t="22929" x="6270625" y="2138363"/>
          <p14:tracePt t="22938" x="6286500" y="2138363"/>
          <p14:tracePt t="22949" x="6302375" y="2122488"/>
          <p14:tracePt t="22957" x="6318250" y="2122488"/>
          <p14:tracePt t="22981" x="6318250" y="2106613"/>
          <p14:tracePt t="22993" x="6334125" y="2106613"/>
          <p14:tracePt t="23009" x="6334125" y="2090738"/>
          <p14:tracePt t="23017" x="6334125" y="2074863"/>
          <p14:tracePt t="23025" x="6350000" y="2074863"/>
          <p14:tracePt t="23037" x="6350000" y="2058988"/>
          <p14:tracePt t="23041" x="6365875" y="2058988"/>
          <p14:tracePt t="23049" x="6381750" y="2058988"/>
          <p14:tracePt t="23061" x="6397625" y="2058988"/>
          <p14:tracePt t="23068" x="6411913" y="2043113"/>
          <p14:tracePt t="23073" x="6427788" y="2043113"/>
          <p14:tracePt t="23079" x="6443663" y="2043113"/>
          <p14:tracePt t="23087" x="6459538" y="2027238"/>
          <p14:tracePt t="23095" x="6491288" y="2011363"/>
          <p14:tracePt t="23104" x="6507163" y="1995488"/>
          <p14:tracePt t="23112" x="6523038" y="1979613"/>
          <p14:tracePt t="23121" x="6538913" y="1979613"/>
          <p14:tracePt t="23129" x="6554788" y="1979613"/>
          <p14:tracePt t="23149" x="6554788" y="1963738"/>
          <p14:tracePt t="23161" x="6570663" y="1963738"/>
          <p14:tracePt t="23225" x="6570663" y="1947863"/>
          <p14:tracePt t="23229" x="6586538" y="1947863"/>
          <p14:tracePt t="23237" x="6602413" y="1947863"/>
          <p14:tracePt t="23241" x="6618288" y="1947863"/>
          <p14:tracePt t="23253" x="6634163" y="1947863"/>
          <p14:tracePt t="23257" x="6634163" y="1931988"/>
          <p14:tracePt t="23269" x="6650038" y="1931988"/>
          <p14:tracePt t="23443" x="6650038" y="1916113"/>
          <p14:tracePt t="23450" x="6665913" y="1916113"/>
          <p14:tracePt t="23458" x="6665913" y="1900238"/>
          <p14:tracePt t="23463" x="6681788" y="1884363"/>
          <p14:tracePt t="23487" x="6681788" y="1868488"/>
          <p14:tracePt t="23495" x="6697663" y="1868488"/>
          <p14:tracePt t="23522" x="6697663" y="1852613"/>
          <p14:tracePt t="23542" x="6713538" y="1852613"/>
          <p14:tracePt t="23546" x="6713538" y="1836738"/>
          <p14:tracePt t="23558" x="6713538" y="1820863"/>
          <p14:tracePt t="23570" x="6729413" y="1820863"/>
          <p14:tracePt t="23586" x="6745288" y="1820863"/>
          <p14:tracePt t="23898" x="6761163" y="1820863"/>
          <p14:tracePt t="23906" x="6777038" y="1820863"/>
          <p14:tracePt t="23914" x="6792913" y="1820863"/>
          <p14:tracePt t="23918" x="6808788" y="1820863"/>
          <p14:tracePt t="23922" x="6824663" y="1820863"/>
          <p14:tracePt t="23930" x="6840538" y="1820863"/>
          <p14:tracePt t="23937" x="6872288" y="1820863"/>
          <p14:tracePt t="23946" x="6888163" y="1820863"/>
          <p14:tracePt t="23954" x="6904038" y="1820863"/>
          <p14:tracePt t="23954" x="6919913" y="1820863"/>
          <p14:tracePt t="23966" x="6935788" y="1820863"/>
          <p14:tracePt t="23986" x="6951663" y="1820863"/>
          <p14:tracePt t="23998" x="6967538" y="1820863"/>
          <p14:tracePt t="24002" x="6967538" y="1804988"/>
          <p14:tracePt t="24006" x="6983413" y="1804988"/>
          <p14:tracePt t="24014" x="6999288" y="1804988"/>
          <p14:tracePt t="24026" x="7013575" y="1804988"/>
          <p14:tracePt t="24034" x="7029450" y="1804988"/>
          <p14:tracePt t="24038" x="7045325" y="1804988"/>
          <p14:tracePt t="24046" x="7061200" y="1804988"/>
          <p14:tracePt t="24055" x="7092950" y="1804988"/>
          <p14:tracePt t="24062" x="7108825" y="1804988"/>
          <p14:tracePt t="24071" x="7124700" y="1804988"/>
          <p14:tracePt t="24079" x="7156450" y="1804988"/>
          <p14:tracePt t="24088" x="7188200" y="1804988"/>
          <p14:tracePt t="24096" x="7219950" y="1804988"/>
          <p14:tracePt t="24104" x="7251700" y="1804988"/>
          <p14:tracePt t="24112" x="7267575" y="1804988"/>
          <p14:tracePt t="24121" x="7283450" y="1804988"/>
          <p14:tracePt t="24234" x="7299325" y="1804988"/>
          <p14:tracePt t="24242" x="7315200" y="1804988"/>
          <p14:tracePt t="24250" x="7331075" y="1804988"/>
          <p14:tracePt t="24258" x="7346950" y="1804988"/>
          <p14:tracePt t="24262" x="7362825" y="1804988"/>
          <p14:tracePt t="24266" x="7378700" y="1804988"/>
          <p14:tracePt t="24274" x="7394575" y="1804988"/>
          <p14:tracePt t="24279" x="7410450" y="1804988"/>
          <p14:tracePt t="24287" x="7442200" y="1804988"/>
          <p14:tracePt t="24296" x="7473950" y="1804988"/>
          <p14:tracePt t="24304" x="7489825" y="1804988"/>
          <p14:tracePt t="24312" x="7505700" y="1804988"/>
          <p14:tracePt t="24321" x="7537450" y="1804988"/>
          <p14:tracePt t="24329" x="7569200" y="1789113"/>
          <p14:tracePt t="24329" x="7585075" y="1789113"/>
          <p14:tracePt t="24338" x="7600950" y="1789113"/>
          <p14:tracePt t="24346" x="7616825" y="1789113"/>
          <p14:tracePt t="24354" x="7631113" y="1789113"/>
          <p14:tracePt t="24362" x="7646988" y="1789113"/>
          <p14:tracePt t="24382" x="7646988" y="1773238"/>
          <p14:tracePt t="24394" x="7646988" y="1757363"/>
          <p14:tracePt t="24402" x="7662863" y="1757363"/>
          <p14:tracePt t="24410" x="7694613" y="1757363"/>
          <p14:tracePt t="24413" x="7710488" y="1757363"/>
          <p14:tracePt t="24421" x="7726363" y="1757363"/>
          <p14:tracePt t="24429" x="7773988" y="1757363"/>
          <p14:tracePt t="24430" x="7789863" y="1757363"/>
          <p14:tracePt t="24438" x="7805738" y="1757363"/>
          <p14:tracePt t="24438" x="7837488" y="1757363"/>
          <p14:tracePt t="24450" x="7853363" y="1757363"/>
          <p14:tracePt t="24620" x="7853363" y="1741488"/>
          <p14:tracePt t="24627" x="7869238" y="1741488"/>
          <p14:tracePt t="24630" x="7885113" y="1741488"/>
          <p14:tracePt t="24638" x="7948613" y="1695450"/>
          <p14:tracePt t="24647" x="8043863" y="1679575"/>
          <p14:tracePt t="24654" x="8091488" y="1663700"/>
          <p14:tracePt t="24654" x="8154988" y="1647825"/>
          <p14:tracePt t="24663" x="8280400" y="1631950"/>
          <p14:tracePt t="24671" x="8391525" y="1616075"/>
          <p14:tracePt t="24679" x="8486775" y="1584325"/>
          <p14:tracePt t="24687" x="8566150" y="1584325"/>
          <p14:tracePt t="24696" x="8613775" y="1552575"/>
          <p14:tracePt t="24704" x="8645525" y="1552575"/>
          <p14:tracePt t="24714" x="8661400" y="1536700"/>
          <p14:tracePt t="24726" x="8677275" y="1536700"/>
          <p14:tracePt t="24782" x="8661400" y="1536700"/>
          <p14:tracePt t="24798" x="8645525" y="1536700"/>
          <p14:tracePt t="24830" x="8629650" y="1536700"/>
          <p14:tracePt t="24870" x="8613775" y="1536700"/>
          <p14:tracePt t="24890" x="8597900" y="1536700"/>
          <p14:tracePt t="24910" x="8582025" y="1536700"/>
          <p14:tracePt t="24935" x="8566150" y="1536700"/>
          <p14:tracePt t="24995" x="8550275" y="1536700"/>
          <p14:tracePt t="25006" x="8534400" y="1536700"/>
          <p14:tracePt t="25712" x="8534400" y="1520825"/>
          <p14:tracePt t="25720" x="8550275" y="1504950"/>
          <p14:tracePt t="25727" x="8566150" y="1504950"/>
          <p14:tracePt t="25739" x="8582025" y="1504950"/>
          <p14:tracePt t="25743" x="8597900" y="1504950"/>
          <p14:tracePt t="25759" x="8613775" y="1504950"/>
          <p14:tracePt t="26087" x="8629650" y="1504950"/>
          <p14:tracePt t="26091" x="8645525" y="1504950"/>
          <p14:tracePt t="26096" x="8661400" y="1504950"/>
          <p14:tracePt t="26104" x="8677275" y="1504950"/>
          <p14:tracePt t="26115" x="8693150" y="1504950"/>
          <p14:tracePt t="26635" x="8709025" y="1504950"/>
          <p14:tracePt t="26755" x="8724900" y="1504950"/>
          <p14:tracePt t="26807" x="8740775" y="1504950"/>
          <p14:tracePt t="26823" x="8756650" y="1504950"/>
          <p14:tracePt t="26847" x="8772525" y="1504950"/>
          <p14:tracePt t="26907" x="8788400" y="1504950"/>
          <p14:tracePt t="26919" x="8804275" y="1504950"/>
          <p14:tracePt t="27295" x="8820150" y="1504950"/>
          <p14:tracePt t="27307" x="8836025" y="1504950"/>
          <p14:tracePt t="27315" x="8850313" y="1504950"/>
          <p14:tracePt t="27339" x="8866188" y="1504950"/>
          <p14:tracePt t="27351" x="8882063" y="1504950"/>
          <p14:tracePt t="27359" x="8897938" y="1504950"/>
          <p14:tracePt t="27367" x="8913813" y="1504950"/>
          <p14:tracePt t="27379" x="8929688" y="1504950"/>
          <p14:tracePt t="27399" x="8945563" y="1504950"/>
          <p14:tracePt t="27597" x="8961438" y="1504950"/>
          <p14:tracePt t="28116" x="8945563" y="1504950"/>
          <p14:tracePt t="28120" x="8929688" y="1504950"/>
          <p14:tracePt t="28124" x="8913813" y="1504950"/>
          <p14:tracePt t="28129" x="8882063" y="1504950"/>
          <p14:tracePt t="28137" x="8820150" y="1504950"/>
          <p14:tracePt t="28146" x="8756650" y="1504950"/>
          <p14:tracePt t="28154" x="8709025" y="1504950"/>
          <p14:tracePt t="28163" x="8613775" y="1504950"/>
          <p14:tracePt t="28171" x="8534400" y="1504950"/>
          <p14:tracePt t="28180" x="8423275" y="1504950"/>
          <p14:tracePt t="28181" x="8375650" y="1504950"/>
          <p14:tracePt t="28187" x="8312150" y="1504950"/>
          <p14:tracePt t="28188" x="8248650" y="1504950"/>
          <p14:tracePt t="28196" x="8202613" y="1504950"/>
          <p14:tracePt t="28196" x="8154988" y="1504950"/>
          <p14:tracePt t="28204" x="8107363" y="1504950"/>
          <p14:tracePt t="28213" x="7948613" y="1504950"/>
          <p14:tracePt t="28221" x="7900988" y="1504950"/>
          <p14:tracePt t="28221" x="7837488" y="1504950"/>
          <p14:tracePt t="28229" x="7726363" y="1504950"/>
          <p14:tracePt t="28237" x="7569200" y="1520825"/>
          <p14:tracePt t="28246" x="7346950" y="1552575"/>
          <p14:tracePt t="28254" x="7092950" y="1616075"/>
          <p14:tracePt t="28263" x="6808788" y="1679575"/>
          <p14:tracePt t="28264" x="6634163" y="1711325"/>
          <p14:tracePt t="28270" x="6459538" y="1757363"/>
          <p14:tracePt t="28281" x="5842000" y="1884363"/>
          <p14:tracePt t="28288" x="5446713" y="1947863"/>
          <p14:tracePt t="28296" x="5051425" y="2058988"/>
          <p14:tracePt t="28304" x="4876800" y="2138363"/>
          <p14:tracePt t="28305" x="4733925" y="2185988"/>
          <p14:tracePt t="28312" x="4575175" y="2233613"/>
          <p14:tracePt t="28312" x="4418013" y="2281238"/>
          <p14:tracePt t="28320" x="4164013" y="2376488"/>
          <p14:tracePt t="28329" x="3973513" y="2438400"/>
          <p14:tracePt t="28337" x="3863975" y="2486025"/>
          <p14:tracePt t="28346" x="3752850" y="2501900"/>
          <p14:tracePt t="28354" x="3705225" y="2501900"/>
          <p14:tracePt t="28362" x="3641725" y="2517775"/>
          <p14:tracePt t="28371" x="3546475" y="2517775"/>
          <p14:tracePt t="28379" x="3467100" y="2517775"/>
          <p14:tracePt t="28380" x="3419475" y="2517775"/>
          <p14:tracePt t="28388" x="3309938" y="2517775"/>
          <p14:tracePt t="28396" x="3246438" y="2517775"/>
          <p14:tracePt t="28397" x="3167063" y="2517775"/>
          <p14:tracePt t="28404" x="3055938" y="2517775"/>
          <p14:tracePt t="28404" x="2944813" y="2517775"/>
          <p14:tracePt t="28412" x="2849563" y="2517775"/>
          <p14:tracePt t="28413" x="2692400" y="2517775"/>
          <p14:tracePt t="28421" x="2438400" y="2517775"/>
          <p14:tracePt t="28429" x="2168525" y="2517775"/>
          <p14:tracePt t="28437" x="1900238" y="2517775"/>
          <p14:tracePt t="28445" x="1614488" y="2517775"/>
          <p14:tracePt t="28454" x="1393825" y="2517775"/>
          <p14:tracePt t="28462" x="1155700" y="2517775"/>
          <p14:tracePt t="28471" x="981075" y="2517775"/>
          <p14:tracePt t="28479" x="855663" y="2517775"/>
          <p14:tracePt t="28487" x="760413" y="2533650"/>
          <p14:tracePt t="28488" x="712788" y="2549525"/>
          <p14:tracePt t="28495" x="633413" y="2565400"/>
          <p14:tracePt t="28504" x="601663" y="2597150"/>
          <p14:tracePt t="28504" x="569913" y="2613025"/>
          <p14:tracePt t="28512" x="522288" y="2644775"/>
          <p14:tracePt t="28512" x="490538" y="2660650"/>
          <p14:tracePt t="28520" x="427038" y="2708275"/>
          <p14:tracePt t="28529" x="363538" y="2755900"/>
          <p14:tracePt t="28537" x="285750" y="2787650"/>
          <p14:tracePt t="28545" x="206375" y="2835275"/>
          <p14:tracePt t="28554" x="127000" y="2867025"/>
          <p14:tracePt t="28562" x="47625" y="2882900"/>
        </p14:tracePtLst>
      </p14:laserTraceLst>
    </p:ext>
  </p:extLst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テーマ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テーマ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テーマ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テーマ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テーマ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テーマ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テーマ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テーマ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テーマ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5138</TotalTime>
  <Words>2859</Words>
  <Application>Microsoft Office PowerPoint</Application>
  <PresentationFormat>ワイド画面</PresentationFormat>
  <Paragraphs>801</Paragraphs>
  <Slides>34</Slides>
  <Notes>15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1" baseType="lpstr">
      <vt:lpstr>HG丸ｺﾞｼｯｸM-PRO</vt:lpstr>
      <vt:lpstr>ＭＳ Ｐゴシック</vt:lpstr>
      <vt:lpstr>Arial</vt:lpstr>
      <vt:lpstr>Garamond</vt:lpstr>
      <vt:lpstr>Times New Roman</vt:lpstr>
      <vt:lpstr>Default Design</vt:lpstr>
      <vt:lpstr>Worksheet</vt:lpstr>
      <vt:lpstr>PowerPoint プレゼンテーション</vt:lpstr>
      <vt:lpstr>日本高血圧学会 ＣＯ Ｉ 開示 　 増毛町役場企画財政課　　宮本　洋司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Heart Failure Society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Alexander Yano</dc:creator>
  <cp:lastModifiedBy>洋司 宮本</cp:lastModifiedBy>
  <cp:revision>104</cp:revision>
  <cp:lastPrinted>2018-06-12T10:22:04Z</cp:lastPrinted>
  <dcterms:created xsi:type="dcterms:W3CDTF">2000-09-04T17:39:07Z</dcterms:created>
  <dcterms:modified xsi:type="dcterms:W3CDTF">2025-05-22T03:38:45Z</dcterms:modified>
</cp:coreProperties>
</file>