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2" r:id="rId3"/>
  </p:sldIdLst>
  <p:sldSz cx="6858000" cy="9906000" type="A4"/>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p:scale>
          <a:sx n="100" d="100"/>
          <a:sy n="100" d="100"/>
        </p:scale>
        <p:origin x="-1404" y="-72"/>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2"/>
            <a:ext cx="5829300" cy="2123369"/>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660380" indent="0" algn="ctr">
              <a:buNone/>
              <a:defRPr>
                <a:solidFill>
                  <a:schemeClr val="tx1">
                    <a:tint val="75000"/>
                  </a:schemeClr>
                </a:solidFill>
              </a:defRPr>
            </a:lvl2pPr>
            <a:lvl3pPr marL="1320759" indent="0" algn="ctr">
              <a:buNone/>
              <a:defRPr>
                <a:solidFill>
                  <a:schemeClr val="tx1">
                    <a:tint val="75000"/>
                  </a:schemeClr>
                </a:solidFill>
              </a:defRPr>
            </a:lvl3pPr>
            <a:lvl4pPr marL="1981139" indent="0" algn="ctr">
              <a:buNone/>
              <a:defRPr>
                <a:solidFill>
                  <a:schemeClr val="tx1">
                    <a:tint val="75000"/>
                  </a:schemeClr>
                </a:solidFill>
              </a:defRPr>
            </a:lvl4pPr>
            <a:lvl5pPr marL="2641519" indent="0" algn="ctr">
              <a:buNone/>
              <a:defRPr>
                <a:solidFill>
                  <a:schemeClr val="tx1">
                    <a:tint val="75000"/>
                  </a:schemeClr>
                </a:solidFill>
              </a:defRPr>
            </a:lvl5pPr>
            <a:lvl6pPr marL="3301898" indent="0" algn="ctr">
              <a:buNone/>
              <a:defRPr>
                <a:solidFill>
                  <a:schemeClr val="tx1">
                    <a:tint val="75000"/>
                  </a:schemeClr>
                </a:solidFill>
              </a:defRPr>
            </a:lvl6pPr>
            <a:lvl7pPr marL="3962278" indent="0" algn="ctr">
              <a:buNone/>
              <a:defRPr>
                <a:solidFill>
                  <a:schemeClr val="tx1">
                    <a:tint val="75000"/>
                  </a:schemeClr>
                </a:solidFill>
              </a:defRPr>
            </a:lvl7pPr>
            <a:lvl8pPr marL="4622658" indent="0" algn="ctr">
              <a:buNone/>
              <a:defRPr>
                <a:solidFill>
                  <a:schemeClr val="tx1">
                    <a:tint val="75000"/>
                  </a:schemeClr>
                </a:solidFill>
              </a:defRPr>
            </a:lvl8pPr>
            <a:lvl9pPr marL="5283037"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2021/7/2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729154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2021/7/2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171439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96700"/>
            <a:ext cx="1543050" cy="8452203"/>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342900" y="396700"/>
            <a:ext cx="4514850" cy="8452203"/>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2021/7/2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360067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2021/7/2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428047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3"/>
            <a:ext cx="5829300" cy="1967442"/>
          </a:xfrm>
        </p:spPr>
        <p:txBody>
          <a:bodyPr anchor="t"/>
          <a:lstStyle>
            <a:lvl1pPr algn="l">
              <a:defRPr sz="5778"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41735" y="4198586"/>
            <a:ext cx="5829300" cy="2166937"/>
          </a:xfrm>
        </p:spPr>
        <p:txBody>
          <a:bodyPr anchor="b"/>
          <a:lstStyle>
            <a:lvl1pPr marL="0" indent="0">
              <a:buNone/>
              <a:defRPr sz="2889">
                <a:solidFill>
                  <a:schemeClr val="tx1">
                    <a:tint val="75000"/>
                  </a:schemeClr>
                </a:solidFill>
              </a:defRPr>
            </a:lvl1pPr>
            <a:lvl2pPr marL="660380" indent="0">
              <a:buNone/>
              <a:defRPr sz="2600">
                <a:solidFill>
                  <a:schemeClr val="tx1">
                    <a:tint val="75000"/>
                  </a:schemeClr>
                </a:solidFill>
              </a:defRPr>
            </a:lvl2pPr>
            <a:lvl3pPr marL="1320759" indent="0">
              <a:buNone/>
              <a:defRPr sz="2311">
                <a:solidFill>
                  <a:schemeClr val="tx1">
                    <a:tint val="75000"/>
                  </a:schemeClr>
                </a:solidFill>
              </a:defRPr>
            </a:lvl3pPr>
            <a:lvl4pPr marL="1981139" indent="0">
              <a:buNone/>
              <a:defRPr sz="2022">
                <a:solidFill>
                  <a:schemeClr val="tx1">
                    <a:tint val="75000"/>
                  </a:schemeClr>
                </a:solidFill>
              </a:defRPr>
            </a:lvl4pPr>
            <a:lvl5pPr marL="2641519" indent="0">
              <a:buNone/>
              <a:defRPr sz="2022">
                <a:solidFill>
                  <a:schemeClr val="tx1">
                    <a:tint val="75000"/>
                  </a:schemeClr>
                </a:solidFill>
              </a:defRPr>
            </a:lvl5pPr>
            <a:lvl6pPr marL="3301898" indent="0">
              <a:buNone/>
              <a:defRPr sz="2022">
                <a:solidFill>
                  <a:schemeClr val="tx1">
                    <a:tint val="75000"/>
                  </a:schemeClr>
                </a:solidFill>
              </a:defRPr>
            </a:lvl6pPr>
            <a:lvl7pPr marL="3962278" indent="0">
              <a:buNone/>
              <a:defRPr sz="2022">
                <a:solidFill>
                  <a:schemeClr val="tx1">
                    <a:tint val="75000"/>
                  </a:schemeClr>
                </a:solidFill>
              </a:defRPr>
            </a:lvl7pPr>
            <a:lvl8pPr marL="4622658" indent="0">
              <a:buNone/>
              <a:defRPr sz="2022">
                <a:solidFill>
                  <a:schemeClr val="tx1">
                    <a:tint val="75000"/>
                  </a:schemeClr>
                </a:solidFill>
              </a:defRPr>
            </a:lvl8pPr>
            <a:lvl9pPr marL="5283037" indent="0">
              <a:buNone/>
              <a:defRPr sz="2022">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2021/7/2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027989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342900" y="2311401"/>
            <a:ext cx="3028950" cy="6537502"/>
          </a:xfrm>
        </p:spPr>
        <p:txBody>
          <a:bodyPr/>
          <a:lstStyle>
            <a:lvl1pPr>
              <a:defRPr sz="4044"/>
            </a:lvl1pPr>
            <a:lvl2pPr>
              <a:defRPr sz="3467"/>
            </a:lvl2pPr>
            <a:lvl3pPr>
              <a:defRPr sz="2889"/>
            </a:lvl3pPr>
            <a:lvl4pPr>
              <a:defRPr sz="2600"/>
            </a:lvl4pPr>
            <a:lvl5pPr>
              <a:defRPr sz="2600"/>
            </a:lvl5pPr>
            <a:lvl6pPr>
              <a:defRPr sz="2600"/>
            </a:lvl6pPr>
            <a:lvl7pPr>
              <a:defRPr sz="2600"/>
            </a:lvl7pPr>
            <a:lvl8pPr>
              <a:defRPr sz="2600"/>
            </a:lvl8pPr>
            <a:lvl9pPr>
              <a:defRPr sz="2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3486150" y="2311401"/>
            <a:ext cx="3028950" cy="6537502"/>
          </a:xfrm>
        </p:spPr>
        <p:txBody>
          <a:bodyPr/>
          <a:lstStyle>
            <a:lvl1pPr>
              <a:defRPr sz="4044"/>
            </a:lvl1pPr>
            <a:lvl2pPr>
              <a:defRPr sz="3467"/>
            </a:lvl2pPr>
            <a:lvl3pPr>
              <a:defRPr sz="2889"/>
            </a:lvl3pPr>
            <a:lvl4pPr>
              <a:defRPr sz="2600"/>
            </a:lvl4pPr>
            <a:lvl5pPr>
              <a:defRPr sz="2600"/>
            </a:lvl5pPr>
            <a:lvl6pPr>
              <a:defRPr sz="2600"/>
            </a:lvl6pPr>
            <a:lvl7pPr>
              <a:defRPr sz="2600"/>
            </a:lvl7pPr>
            <a:lvl8pPr>
              <a:defRPr sz="2600"/>
            </a:lvl8pPr>
            <a:lvl9pPr>
              <a:defRPr sz="2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372D545-8467-428C-B4B7-668AFE11EB3F}" type="datetimeFigureOut">
              <a:rPr kumimoji="1" lang="ja-JP" altLang="en-US" smtClean="0"/>
              <a:t>2021/7/2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258555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217385"/>
            <a:ext cx="3030141" cy="924101"/>
          </a:xfrm>
        </p:spPr>
        <p:txBody>
          <a:bodyPr anchor="b"/>
          <a:lstStyle>
            <a:lvl1pPr marL="0" indent="0">
              <a:buNone/>
              <a:defRPr sz="3467" b="1"/>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42900" y="3141486"/>
            <a:ext cx="3030141" cy="5707416"/>
          </a:xfrm>
        </p:spPr>
        <p:txBody>
          <a:bodyPr/>
          <a:lstStyle>
            <a:lvl1pPr>
              <a:defRPr sz="3467"/>
            </a:lvl1pPr>
            <a:lvl2pPr>
              <a:defRPr sz="2889"/>
            </a:lvl2pPr>
            <a:lvl3pPr>
              <a:defRPr sz="2600"/>
            </a:lvl3pPr>
            <a:lvl4pPr>
              <a:defRPr sz="2311"/>
            </a:lvl4pPr>
            <a:lvl5pPr>
              <a:defRPr sz="2311"/>
            </a:lvl5pPr>
            <a:lvl6pPr>
              <a:defRPr sz="2311"/>
            </a:lvl6pPr>
            <a:lvl7pPr>
              <a:defRPr sz="2311"/>
            </a:lvl7pPr>
            <a:lvl8pPr>
              <a:defRPr sz="2311"/>
            </a:lvl8pPr>
            <a:lvl9pPr>
              <a:defRPr sz="2311"/>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483769" y="2217385"/>
            <a:ext cx="3031331" cy="924101"/>
          </a:xfrm>
        </p:spPr>
        <p:txBody>
          <a:bodyPr anchor="b"/>
          <a:lstStyle>
            <a:lvl1pPr marL="0" indent="0">
              <a:buNone/>
              <a:defRPr sz="3467" b="1"/>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483769" y="3141486"/>
            <a:ext cx="3031331" cy="5707416"/>
          </a:xfrm>
        </p:spPr>
        <p:txBody>
          <a:bodyPr/>
          <a:lstStyle>
            <a:lvl1pPr>
              <a:defRPr sz="3467"/>
            </a:lvl1pPr>
            <a:lvl2pPr>
              <a:defRPr sz="2889"/>
            </a:lvl2pPr>
            <a:lvl3pPr>
              <a:defRPr sz="2600"/>
            </a:lvl3pPr>
            <a:lvl4pPr>
              <a:defRPr sz="2311"/>
            </a:lvl4pPr>
            <a:lvl5pPr>
              <a:defRPr sz="2311"/>
            </a:lvl5pPr>
            <a:lvl6pPr>
              <a:defRPr sz="2311"/>
            </a:lvl6pPr>
            <a:lvl7pPr>
              <a:defRPr sz="2311"/>
            </a:lvl7pPr>
            <a:lvl8pPr>
              <a:defRPr sz="2311"/>
            </a:lvl8pPr>
            <a:lvl9pPr>
              <a:defRPr sz="2311"/>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372D545-8467-428C-B4B7-668AFE11EB3F}" type="datetimeFigureOut">
              <a:rPr kumimoji="1" lang="ja-JP" altLang="en-US" smtClean="0"/>
              <a:t>2021/7/2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079646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372D545-8467-428C-B4B7-668AFE11EB3F}" type="datetimeFigureOut">
              <a:rPr kumimoji="1" lang="ja-JP" altLang="en-US" smtClean="0"/>
              <a:t>2021/7/2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375793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372D545-8467-428C-B4B7-668AFE11EB3F}" type="datetimeFigureOut">
              <a:rPr kumimoji="1" lang="ja-JP" altLang="en-US" smtClean="0"/>
              <a:t>2021/7/2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3834724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4405"/>
            <a:ext cx="2256235" cy="1678517"/>
          </a:xfrm>
        </p:spPr>
        <p:txBody>
          <a:bodyPr anchor="b"/>
          <a:lstStyle>
            <a:lvl1pPr algn="l">
              <a:defRPr sz="2889"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681287" y="394406"/>
            <a:ext cx="3833813" cy="8454497"/>
          </a:xfrm>
        </p:spPr>
        <p:txBody>
          <a:bodyPr/>
          <a:lstStyle>
            <a:lvl1pPr>
              <a:defRPr sz="4622"/>
            </a:lvl1pPr>
            <a:lvl2pPr>
              <a:defRPr sz="4044"/>
            </a:lvl2pPr>
            <a:lvl3pPr>
              <a:defRPr sz="3467"/>
            </a:lvl3pPr>
            <a:lvl4pPr>
              <a:defRPr sz="2889"/>
            </a:lvl4pPr>
            <a:lvl5pPr>
              <a:defRPr sz="2889"/>
            </a:lvl5pPr>
            <a:lvl6pPr>
              <a:defRPr sz="2889"/>
            </a:lvl6pPr>
            <a:lvl7pPr>
              <a:defRPr sz="2889"/>
            </a:lvl7pPr>
            <a:lvl8pPr>
              <a:defRPr sz="2889"/>
            </a:lvl8pPr>
            <a:lvl9pPr>
              <a:defRPr sz="2889"/>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42900" y="2072923"/>
            <a:ext cx="2256235" cy="6775980"/>
          </a:xfrm>
        </p:spPr>
        <p:txBody>
          <a:bodyPr/>
          <a:lstStyle>
            <a:lvl1pPr marL="0" indent="0">
              <a:buNone/>
              <a:defRPr sz="2022"/>
            </a:lvl1pPr>
            <a:lvl2pPr marL="660380" indent="0">
              <a:buNone/>
              <a:defRPr sz="1733"/>
            </a:lvl2pPr>
            <a:lvl3pPr marL="1320759" indent="0">
              <a:buNone/>
              <a:defRPr sz="1444"/>
            </a:lvl3pPr>
            <a:lvl4pPr marL="1981139" indent="0">
              <a:buNone/>
              <a:defRPr sz="1300"/>
            </a:lvl4pPr>
            <a:lvl5pPr marL="2641519" indent="0">
              <a:buNone/>
              <a:defRPr sz="1300"/>
            </a:lvl5pPr>
            <a:lvl6pPr marL="3301898" indent="0">
              <a:buNone/>
              <a:defRPr sz="1300"/>
            </a:lvl6pPr>
            <a:lvl7pPr marL="3962278" indent="0">
              <a:buNone/>
              <a:defRPr sz="1300"/>
            </a:lvl7pPr>
            <a:lvl8pPr marL="4622658" indent="0">
              <a:buNone/>
              <a:defRPr sz="1300"/>
            </a:lvl8pPr>
            <a:lvl9pPr marL="5283037" indent="0">
              <a:buNone/>
              <a:defRPr sz="13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372D545-8467-428C-B4B7-668AFE11EB3F}" type="datetimeFigureOut">
              <a:rPr kumimoji="1" lang="ja-JP" altLang="en-US" smtClean="0"/>
              <a:t>2021/7/2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26694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0"/>
            <a:ext cx="4114800" cy="818622"/>
          </a:xfrm>
        </p:spPr>
        <p:txBody>
          <a:bodyPr anchor="b"/>
          <a:lstStyle>
            <a:lvl1pPr algn="l">
              <a:defRPr sz="2889"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4622"/>
            </a:lvl1pPr>
            <a:lvl2pPr marL="660380" indent="0">
              <a:buNone/>
              <a:defRPr sz="4044"/>
            </a:lvl2pPr>
            <a:lvl3pPr marL="1320759" indent="0">
              <a:buNone/>
              <a:defRPr sz="3467"/>
            </a:lvl3pPr>
            <a:lvl4pPr marL="1981139" indent="0">
              <a:buNone/>
              <a:defRPr sz="2889"/>
            </a:lvl4pPr>
            <a:lvl5pPr marL="2641519" indent="0">
              <a:buNone/>
              <a:defRPr sz="2889"/>
            </a:lvl5pPr>
            <a:lvl6pPr marL="3301898" indent="0">
              <a:buNone/>
              <a:defRPr sz="2889"/>
            </a:lvl6pPr>
            <a:lvl7pPr marL="3962278" indent="0">
              <a:buNone/>
              <a:defRPr sz="2889"/>
            </a:lvl7pPr>
            <a:lvl8pPr marL="4622658" indent="0">
              <a:buNone/>
              <a:defRPr sz="2889"/>
            </a:lvl8pPr>
            <a:lvl9pPr marL="5283037" indent="0">
              <a:buNone/>
              <a:defRPr sz="2889"/>
            </a:lvl9pPr>
          </a:lstStyle>
          <a:p>
            <a:r>
              <a:rPr kumimoji="1" lang="ja-JP" altLang="en-US" smtClean="0"/>
              <a:t>図を追加</a:t>
            </a:r>
            <a:endParaRPr kumimoji="1" lang="ja-JP" altLang="en-US"/>
          </a:p>
        </p:txBody>
      </p:sp>
      <p:sp>
        <p:nvSpPr>
          <p:cNvPr id="4" name="テキスト プレースホルダー 3"/>
          <p:cNvSpPr>
            <a:spLocks noGrp="1"/>
          </p:cNvSpPr>
          <p:nvPr>
            <p:ph type="body" sz="half" idx="2"/>
          </p:nvPr>
        </p:nvSpPr>
        <p:spPr>
          <a:xfrm>
            <a:off x="1344216" y="7752822"/>
            <a:ext cx="4114800" cy="1162578"/>
          </a:xfrm>
        </p:spPr>
        <p:txBody>
          <a:bodyPr/>
          <a:lstStyle>
            <a:lvl1pPr marL="0" indent="0">
              <a:buNone/>
              <a:defRPr sz="2022"/>
            </a:lvl1pPr>
            <a:lvl2pPr marL="660380" indent="0">
              <a:buNone/>
              <a:defRPr sz="1733"/>
            </a:lvl2pPr>
            <a:lvl3pPr marL="1320759" indent="0">
              <a:buNone/>
              <a:defRPr sz="1444"/>
            </a:lvl3pPr>
            <a:lvl4pPr marL="1981139" indent="0">
              <a:buNone/>
              <a:defRPr sz="1300"/>
            </a:lvl4pPr>
            <a:lvl5pPr marL="2641519" indent="0">
              <a:buNone/>
              <a:defRPr sz="1300"/>
            </a:lvl5pPr>
            <a:lvl6pPr marL="3301898" indent="0">
              <a:buNone/>
              <a:defRPr sz="1300"/>
            </a:lvl6pPr>
            <a:lvl7pPr marL="3962278" indent="0">
              <a:buNone/>
              <a:defRPr sz="1300"/>
            </a:lvl7pPr>
            <a:lvl8pPr marL="4622658" indent="0">
              <a:buNone/>
              <a:defRPr sz="1300"/>
            </a:lvl8pPr>
            <a:lvl9pPr marL="5283037" indent="0">
              <a:buNone/>
              <a:defRPr sz="13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372D545-8467-428C-B4B7-668AFE11EB3F}" type="datetimeFigureOut">
              <a:rPr kumimoji="1" lang="ja-JP" altLang="en-US" smtClean="0"/>
              <a:t>2021/7/2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095282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342900" y="9181395"/>
            <a:ext cx="1600200" cy="527403"/>
          </a:xfrm>
          <a:prstGeom prst="rect">
            <a:avLst/>
          </a:prstGeom>
        </p:spPr>
        <p:txBody>
          <a:bodyPr vert="horz" lIns="91440" tIns="45720" rIns="91440" bIns="45720" rtlCol="0" anchor="ctr"/>
          <a:lstStyle>
            <a:lvl1pPr algn="l">
              <a:defRPr sz="1733">
                <a:solidFill>
                  <a:schemeClr val="tx1">
                    <a:tint val="75000"/>
                  </a:schemeClr>
                </a:solidFill>
              </a:defRPr>
            </a:lvl1pPr>
          </a:lstStyle>
          <a:p>
            <a:fld id="{7372D545-8467-428C-B4B7-668AFE11EB3F}" type="datetimeFigureOut">
              <a:rPr kumimoji="1" lang="ja-JP" altLang="en-US" smtClean="0"/>
              <a:t>2021/7/2</a:t>
            </a:fld>
            <a:endParaRPr kumimoji="1" lang="ja-JP" altLang="en-US"/>
          </a:p>
        </p:txBody>
      </p:sp>
      <p:sp>
        <p:nvSpPr>
          <p:cNvPr id="5" name="フッター プレースホルダー 4"/>
          <p:cNvSpPr>
            <a:spLocks noGrp="1"/>
          </p:cNvSpPr>
          <p:nvPr>
            <p:ph type="ftr" sz="quarter" idx="3"/>
          </p:nvPr>
        </p:nvSpPr>
        <p:spPr>
          <a:xfrm>
            <a:off x="2343150" y="9181395"/>
            <a:ext cx="2171700" cy="527403"/>
          </a:xfrm>
          <a:prstGeom prst="rect">
            <a:avLst/>
          </a:prstGeom>
        </p:spPr>
        <p:txBody>
          <a:bodyPr vert="horz" lIns="91440" tIns="45720" rIns="91440" bIns="45720" rtlCol="0" anchor="ctr"/>
          <a:lstStyle>
            <a:lvl1pPr algn="ctr">
              <a:defRPr sz="1733">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9181395"/>
            <a:ext cx="1600200" cy="527403"/>
          </a:xfrm>
          <a:prstGeom prst="rect">
            <a:avLst/>
          </a:prstGeom>
        </p:spPr>
        <p:txBody>
          <a:bodyPr vert="horz" lIns="91440" tIns="45720" rIns="91440" bIns="45720" rtlCol="0" anchor="ctr"/>
          <a:lstStyle>
            <a:lvl1pPr algn="r">
              <a:defRPr sz="1733">
                <a:solidFill>
                  <a:schemeClr val="tx1">
                    <a:tint val="75000"/>
                  </a:schemeClr>
                </a:solidFill>
              </a:defRPr>
            </a:lvl1p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88510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20759" rtl="0" eaLnBrk="1" latinLnBrk="0" hangingPunct="1">
        <a:spcBef>
          <a:spcPct val="0"/>
        </a:spcBef>
        <a:buNone/>
        <a:defRPr kumimoji="1" sz="6355" kern="1200">
          <a:solidFill>
            <a:schemeClr val="tx1"/>
          </a:solidFill>
          <a:latin typeface="+mj-lt"/>
          <a:ea typeface="+mj-ea"/>
          <a:cs typeface="+mj-cs"/>
        </a:defRPr>
      </a:lvl1pPr>
    </p:titleStyle>
    <p:bodyStyle>
      <a:lvl1pPr marL="495285" indent="-495285" algn="l" defTabSz="1320759" rtl="0" eaLnBrk="1" latinLnBrk="0" hangingPunct="1">
        <a:spcBef>
          <a:spcPct val="20000"/>
        </a:spcBef>
        <a:buFont typeface="Arial" pitchFamily="34" charset="0"/>
        <a:buChar char="•"/>
        <a:defRPr kumimoji="1" sz="4622" kern="1200">
          <a:solidFill>
            <a:schemeClr val="tx1"/>
          </a:solidFill>
          <a:latin typeface="+mn-lt"/>
          <a:ea typeface="+mn-ea"/>
          <a:cs typeface="+mn-cs"/>
        </a:defRPr>
      </a:lvl1pPr>
      <a:lvl2pPr marL="1073117" indent="-412737" algn="l" defTabSz="1320759" rtl="0" eaLnBrk="1" latinLnBrk="0" hangingPunct="1">
        <a:spcBef>
          <a:spcPct val="20000"/>
        </a:spcBef>
        <a:buFont typeface="Arial" pitchFamily="34" charset="0"/>
        <a:buChar char="–"/>
        <a:defRPr kumimoji="1" sz="4044" kern="1200">
          <a:solidFill>
            <a:schemeClr val="tx1"/>
          </a:solidFill>
          <a:latin typeface="+mn-lt"/>
          <a:ea typeface="+mn-ea"/>
          <a:cs typeface="+mn-cs"/>
        </a:defRPr>
      </a:lvl2pPr>
      <a:lvl3pPr marL="1650949" indent="-330190" algn="l" defTabSz="1320759" rtl="0" eaLnBrk="1" latinLnBrk="0" hangingPunct="1">
        <a:spcBef>
          <a:spcPct val="20000"/>
        </a:spcBef>
        <a:buFont typeface="Arial" pitchFamily="34" charset="0"/>
        <a:buChar char="•"/>
        <a:defRPr kumimoji="1" sz="3467" kern="1200">
          <a:solidFill>
            <a:schemeClr val="tx1"/>
          </a:solidFill>
          <a:latin typeface="+mn-lt"/>
          <a:ea typeface="+mn-ea"/>
          <a:cs typeface="+mn-cs"/>
        </a:defRPr>
      </a:lvl3pPr>
      <a:lvl4pPr marL="2311329" indent="-330190" algn="l" defTabSz="1320759" rtl="0" eaLnBrk="1" latinLnBrk="0" hangingPunct="1">
        <a:spcBef>
          <a:spcPct val="20000"/>
        </a:spcBef>
        <a:buFont typeface="Arial" pitchFamily="34" charset="0"/>
        <a:buChar char="–"/>
        <a:defRPr kumimoji="1" sz="2889" kern="1200">
          <a:solidFill>
            <a:schemeClr val="tx1"/>
          </a:solidFill>
          <a:latin typeface="+mn-lt"/>
          <a:ea typeface="+mn-ea"/>
          <a:cs typeface="+mn-cs"/>
        </a:defRPr>
      </a:lvl4pPr>
      <a:lvl5pPr marL="2971709" indent="-330190" algn="l" defTabSz="1320759" rtl="0" eaLnBrk="1" latinLnBrk="0" hangingPunct="1">
        <a:spcBef>
          <a:spcPct val="20000"/>
        </a:spcBef>
        <a:buFont typeface="Arial" pitchFamily="34" charset="0"/>
        <a:buChar char="»"/>
        <a:defRPr kumimoji="1" sz="2889" kern="1200">
          <a:solidFill>
            <a:schemeClr val="tx1"/>
          </a:solidFill>
          <a:latin typeface="+mn-lt"/>
          <a:ea typeface="+mn-ea"/>
          <a:cs typeface="+mn-cs"/>
        </a:defRPr>
      </a:lvl5pPr>
      <a:lvl6pPr marL="3632088" indent="-330190" algn="l" defTabSz="1320759" rtl="0" eaLnBrk="1" latinLnBrk="0" hangingPunct="1">
        <a:spcBef>
          <a:spcPct val="20000"/>
        </a:spcBef>
        <a:buFont typeface="Arial" pitchFamily="34" charset="0"/>
        <a:buChar char="•"/>
        <a:defRPr kumimoji="1" sz="2889" kern="1200">
          <a:solidFill>
            <a:schemeClr val="tx1"/>
          </a:solidFill>
          <a:latin typeface="+mn-lt"/>
          <a:ea typeface="+mn-ea"/>
          <a:cs typeface="+mn-cs"/>
        </a:defRPr>
      </a:lvl6pPr>
      <a:lvl7pPr marL="4292468" indent="-330190" algn="l" defTabSz="1320759" rtl="0" eaLnBrk="1" latinLnBrk="0" hangingPunct="1">
        <a:spcBef>
          <a:spcPct val="20000"/>
        </a:spcBef>
        <a:buFont typeface="Arial" pitchFamily="34" charset="0"/>
        <a:buChar char="•"/>
        <a:defRPr kumimoji="1" sz="2889" kern="1200">
          <a:solidFill>
            <a:schemeClr val="tx1"/>
          </a:solidFill>
          <a:latin typeface="+mn-lt"/>
          <a:ea typeface="+mn-ea"/>
          <a:cs typeface="+mn-cs"/>
        </a:defRPr>
      </a:lvl7pPr>
      <a:lvl8pPr marL="4952848" indent="-330190" algn="l" defTabSz="1320759" rtl="0" eaLnBrk="1" latinLnBrk="0" hangingPunct="1">
        <a:spcBef>
          <a:spcPct val="20000"/>
        </a:spcBef>
        <a:buFont typeface="Arial" pitchFamily="34" charset="0"/>
        <a:buChar char="•"/>
        <a:defRPr kumimoji="1" sz="2889" kern="1200">
          <a:solidFill>
            <a:schemeClr val="tx1"/>
          </a:solidFill>
          <a:latin typeface="+mn-lt"/>
          <a:ea typeface="+mn-ea"/>
          <a:cs typeface="+mn-cs"/>
        </a:defRPr>
      </a:lvl8pPr>
      <a:lvl9pPr marL="5613227" indent="-330190" algn="l" defTabSz="1320759" rtl="0" eaLnBrk="1" latinLnBrk="0" hangingPunct="1">
        <a:spcBef>
          <a:spcPct val="20000"/>
        </a:spcBef>
        <a:buFont typeface="Arial" pitchFamily="34" charset="0"/>
        <a:buChar char="•"/>
        <a:defRPr kumimoji="1" sz="2889" kern="1200">
          <a:solidFill>
            <a:schemeClr val="tx1"/>
          </a:solidFill>
          <a:latin typeface="+mn-lt"/>
          <a:ea typeface="+mn-ea"/>
          <a:cs typeface="+mn-cs"/>
        </a:defRPr>
      </a:lvl9pPr>
    </p:bodyStyle>
    <p:otherStyle>
      <a:defPPr>
        <a:defRPr lang="ja-JP"/>
      </a:defPPr>
      <a:lvl1pPr marL="0" algn="l" defTabSz="1320759" rtl="0" eaLnBrk="1" latinLnBrk="0" hangingPunct="1">
        <a:defRPr kumimoji="1" sz="2600" kern="1200">
          <a:solidFill>
            <a:schemeClr val="tx1"/>
          </a:solidFill>
          <a:latin typeface="+mn-lt"/>
          <a:ea typeface="+mn-ea"/>
          <a:cs typeface="+mn-cs"/>
        </a:defRPr>
      </a:lvl1pPr>
      <a:lvl2pPr marL="660380" algn="l" defTabSz="1320759" rtl="0" eaLnBrk="1" latinLnBrk="0" hangingPunct="1">
        <a:defRPr kumimoji="1" sz="2600" kern="1200">
          <a:solidFill>
            <a:schemeClr val="tx1"/>
          </a:solidFill>
          <a:latin typeface="+mn-lt"/>
          <a:ea typeface="+mn-ea"/>
          <a:cs typeface="+mn-cs"/>
        </a:defRPr>
      </a:lvl2pPr>
      <a:lvl3pPr marL="1320759" algn="l" defTabSz="1320759" rtl="0" eaLnBrk="1" latinLnBrk="0" hangingPunct="1">
        <a:defRPr kumimoji="1" sz="2600" kern="1200">
          <a:solidFill>
            <a:schemeClr val="tx1"/>
          </a:solidFill>
          <a:latin typeface="+mn-lt"/>
          <a:ea typeface="+mn-ea"/>
          <a:cs typeface="+mn-cs"/>
        </a:defRPr>
      </a:lvl3pPr>
      <a:lvl4pPr marL="1981139" algn="l" defTabSz="1320759" rtl="0" eaLnBrk="1" latinLnBrk="0" hangingPunct="1">
        <a:defRPr kumimoji="1" sz="2600" kern="1200">
          <a:solidFill>
            <a:schemeClr val="tx1"/>
          </a:solidFill>
          <a:latin typeface="+mn-lt"/>
          <a:ea typeface="+mn-ea"/>
          <a:cs typeface="+mn-cs"/>
        </a:defRPr>
      </a:lvl4pPr>
      <a:lvl5pPr marL="2641519" algn="l" defTabSz="1320759" rtl="0" eaLnBrk="1" latinLnBrk="0" hangingPunct="1">
        <a:defRPr kumimoji="1" sz="2600" kern="1200">
          <a:solidFill>
            <a:schemeClr val="tx1"/>
          </a:solidFill>
          <a:latin typeface="+mn-lt"/>
          <a:ea typeface="+mn-ea"/>
          <a:cs typeface="+mn-cs"/>
        </a:defRPr>
      </a:lvl5pPr>
      <a:lvl6pPr marL="3301898" algn="l" defTabSz="1320759" rtl="0" eaLnBrk="1" latinLnBrk="0" hangingPunct="1">
        <a:defRPr kumimoji="1" sz="2600" kern="1200">
          <a:solidFill>
            <a:schemeClr val="tx1"/>
          </a:solidFill>
          <a:latin typeface="+mn-lt"/>
          <a:ea typeface="+mn-ea"/>
          <a:cs typeface="+mn-cs"/>
        </a:defRPr>
      </a:lvl6pPr>
      <a:lvl7pPr marL="3962278" algn="l" defTabSz="1320759" rtl="0" eaLnBrk="1" latinLnBrk="0" hangingPunct="1">
        <a:defRPr kumimoji="1" sz="2600" kern="1200">
          <a:solidFill>
            <a:schemeClr val="tx1"/>
          </a:solidFill>
          <a:latin typeface="+mn-lt"/>
          <a:ea typeface="+mn-ea"/>
          <a:cs typeface="+mn-cs"/>
        </a:defRPr>
      </a:lvl7pPr>
      <a:lvl8pPr marL="4622658" algn="l" defTabSz="1320759" rtl="0" eaLnBrk="1" latinLnBrk="0" hangingPunct="1">
        <a:defRPr kumimoji="1" sz="2600" kern="1200">
          <a:solidFill>
            <a:schemeClr val="tx1"/>
          </a:solidFill>
          <a:latin typeface="+mn-lt"/>
          <a:ea typeface="+mn-ea"/>
          <a:cs typeface="+mn-cs"/>
        </a:defRPr>
      </a:lvl8pPr>
      <a:lvl9pPr marL="5283037" algn="l" defTabSz="1320759" rtl="0" eaLnBrk="1" latinLnBrk="0" hangingPunct="1">
        <a:defRPr kumimoji="1"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p:cNvGrpSpPr/>
          <p:nvPr/>
        </p:nvGrpSpPr>
        <p:grpSpPr>
          <a:xfrm>
            <a:off x="3483902" y="9349289"/>
            <a:ext cx="2521136" cy="203200"/>
            <a:chOff x="859739" y="9365617"/>
            <a:chExt cx="2521136" cy="203200"/>
          </a:xfrm>
        </p:grpSpPr>
        <p:sp>
          <p:nvSpPr>
            <p:cNvPr id="4" name="正方形/長方形 3"/>
            <p:cNvSpPr/>
            <p:nvPr/>
          </p:nvSpPr>
          <p:spPr>
            <a:xfrm>
              <a:off x="859739" y="9365617"/>
              <a:ext cx="2521136" cy="203200"/>
            </a:xfrm>
            <a:prstGeom prst="rect">
              <a:avLst/>
            </a:prstGeom>
            <a:solidFill>
              <a:srgbClr val="EAF8FD"/>
            </a:solidFill>
            <a:ln w="9525">
              <a:solidFill>
                <a:srgbClr val="00AD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3067050" y="9365617"/>
              <a:ext cx="313825" cy="203200"/>
            </a:xfrm>
            <a:prstGeom prst="rect">
              <a:avLst/>
            </a:prstGeom>
            <a:solidFill>
              <a:srgbClr val="00ADEE"/>
            </a:solidFill>
            <a:ln w="9525">
              <a:solidFill>
                <a:srgbClr val="00AD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グループ化 9"/>
            <p:cNvGrpSpPr/>
            <p:nvPr/>
          </p:nvGrpSpPr>
          <p:grpSpPr>
            <a:xfrm rot="21404599">
              <a:off x="3135710" y="9390686"/>
              <a:ext cx="198717" cy="141833"/>
              <a:chOff x="3095374" y="9385460"/>
              <a:chExt cx="198717" cy="141833"/>
            </a:xfrm>
          </p:grpSpPr>
          <p:sp>
            <p:nvSpPr>
              <p:cNvPr id="8" name="ドーナツ 7"/>
              <p:cNvSpPr/>
              <p:nvPr/>
            </p:nvSpPr>
            <p:spPr>
              <a:xfrm>
                <a:off x="3095374" y="9385460"/>
                <a:ext cx="128588" cy="128588"/>
              </a:xfrm>
              <a:prstGeom prst="donut">
                <a:avLst>
                  <a:gd name="adj" fmla="val 520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正方形/長方形 8"/>
              <p:cNvSpPr/>
              <p:nvPr/>
            </p:nvSpPr>
            <p:spPr>
              <a:xfrm rot="2217582">
                <a:off x="3204091" y="9505693"/>
                <a:ext cx="900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86" name="角丸四角形 85">
            <a:extLst>
              <a:ext uri="{FF2B5EF4-FFF2-40B4-BE49-F238E27FC236}">
                <a16:creationId xmlns="" xmlns:a16="http://schemas.microsoft.com/office/drawing/2014/main" id="{D98881BD-12E2-304D-90AB-CF1D100EE236}"/>
              </a:ext>
            </a:extLst>
          </p:cNvPr>
          <p:cNvSpPr/>
          <p:nvPr/>
        </p:nvSpPr>
        <p:spPr>
          <a:xfrm>
            <a:off x="504680" y="6396927"/>
            <a:ext cx="5897393" cy="531044"/>
          </a:xfrm>
          <a:prstGeom prst="roundRect">
            <a:avLst>
              <a:gd name="adj" fmla="val 10638"/>
            </a:avLst>
          </a:prstGeom>
          <a:solidFill>
            <a:srgbClr val="EEF7FD"/>
          </a:solidFill>
          <a:ln w="31750">
            <a:solidFill>
              <a:srgbClr val="00A0E8"/>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grpSp>
        <p:nvGrpSpPr>
          <p:cNvPr id="83" name="グループ化 82">
            <a:extLst>
              <a:ext uri="{FF2B5EF4-FFF2-40B4-BE49-F238E27FC236}">
                <a16:creationId xmlns="" xmlns:a16="http://schemas.microsoft.com/office/drawing/2014/main" id="{DDA09DE8-112E-E14E-80E4-F6E864BCC97E}"/>
              </a:ext>
            </a:extLst>
          </p:cNvPr>
          <p:cNvGrpSpPr/>
          <p:nvPr/>
        </p:nvGrpSpPr>
        <p:grpSpPr>
          <a:xfrm>
            <a:off x="504681" y="5964616"/>
            <a:ext cx="5883809" cy="354855"/>
            <a:chOff x="504681" y="2599570"/>
            <a:chExt cx="5883809" cy="422158"/>
          </a:xfrm>
        </p:grpSpPr>
        <p:sp>
          <p:nvSpPr>
            <p:cNvPr id="84" name="正方形/長方形 83">
              <a:extLst>
                <a:ext uri="{FF2B5EF4-FFF2-40B4-BE49-F238E27FC236}">
                  <a16:creationId xmlns="" xmlns:a16="http://schemas.microsoft.com/office/drawing/2014/main" id="{011039DB-282E-AC41-B99A-1C60D5CDF97E}"/>
                </a:ext>
              </a:extLst>
            </p:cNvPr>
            <p:cNvSpPr/>
            <p:nvPr/>
          </p:nvSpPr>
          <p:spPr>
            <a:xfrm>
              <a:off x="504682" y="2599570"/>
              <a:ext cx="5883808" cy="422158"/>
            </a:xfrm>
            <a:prstGeom prst="rect">
              <a:avLst/>
            </a:prstGeom>
            <a:solidFill>
              <a:srgbClr val="EEF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85" name="正方形/長方形 84">
              <a:extLst>
                <a:ext uri="{FF2B5EF4-FFF2-40B4-BE49-F238E27FC236}">
                  <a16:creationId xmlns="" xmlns:a16="http://schemas.microsoft.com/office/drawing/2014/main" id="{E5245315-62E9-C542-8176-31672C8E26F5}"/>
                </a:ext>
              </a:extLst>
            </p:cNvPr>
            <p:cNvSpPr/>
            <p:nvPr/>
          </p:nvSpPr>
          <p:spPr>
            <a:xfrm>
              <a:off x="504681" y="2599570"/>
              <a:ext cx="118462" cy="422158"/>
            </a:xfrm>
            <a:prstGeom prst="rect">
              <a:avLst/>
            </a:pr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grpSp>
      <p:sp>
        <p:nvSpPr>
          <p:cNvPr id="82" name="正方形/長方形 81">
            <a:extLst>
              <a:ext uri="{FF2B5EF4-FFF2-40B4-BE49-F238E27FC236}">
                <a16:creationId xmlns="" xmlns:a16="http://schemas.microsoft.com/office/drawing/2014/main" id="{C484251E-BFBE-104A-90BC-809AFA0B3D66}"/>
              </a:ext>
            </a:extLst>
          </p:cNvPr>
          <p:cNvSpPr/>
          <p:nvPr/>
        </p:nvSpPr>
        <p:spPr>
          <a:xfrm>
            <a:off x="379768" y="7906550"/>
            <a:ext cx="6112467" cy="1382892"/>
          </a:xfrm>
          <a:prstGeom prst="rect">
            <a:avLst/>
          </a:prstGeom>
          <a:solidFill>
            <a:srgbClr val="ED8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ＭＳ Ｐゴシック" panose="020B0600070205080204" pitchFamily="50" charset="-128"/>
              <a:ea typeface="ＭＳ Ｐゴシック" panose="020B0600070205080204" pitchFamily="50" charset="-128"/>
            </a:endParaRPr>
          </a:p>
        </p:txBody>
      </p:sp>
      <p:grpSp>
        <p:nvGrpSpPr>
          <p:cNvPr id="17" name="グループ化 16">
            <a:extLst>
              <a:ext uri="{FF2B5EF4-FFF2-40B4-BE49-F238E27FC236}">
                <a16:creationId xmlns="" xmlns:a16="http://schemas.microsoft.com/office/drawing/2014/main" id="{642AA269-7918-7D46-8F25-CC61B5B61C4A}"/>
              </a:ext>
            </a:extLst>
          </p:cNvPr>
          <p:cNvGrpSpPr/>
          <p:nvPr/>
        </p:nvGrpSpPr>
        <p:grpSpPr>
          <a:xfrm>
            <a:off x="504681" y="2552366"/>
            <a:ext cx="5883809" cy="354855"/>
            <a:chOff x="504681" y="2599570"/>
            <a:chExt cx="5883809" cy="422158"/>
          </a:xfrm>
        </p:grpSpPr>
        <p:sp>
          <p:nvSpPr>
            <p:cNvPr id="57" name="正方形/長方形 56">
              <a:extLst>
                <a:ext uri="{FF2B5EF4-FFF2-40B4-BE49-F238E27FC236}">
                  <a16:creationId xmlns="" xmlns:a16="http://schemas.microsoft.com/office/drawing/2014/main" id="{7B69ABCB-9FF9-A945-96B0-3EB940D6020C}"/>
                </a:ext>
              </a:extLst>
            </p:cNvPr>
            <p:cNvSpPr/>
            <p:nvPr/>
          </p:nvSpPr>
          <p:spPr>
            <a:xfrm>
              <a:off x="504682" y="2599570"/>
              <a:ext cx="5883808" cy="422158"/>
            </a:xfrm>
            <a:prstGeom prst="rect">
              <a:avLst/>
            </a:prstGeom>
            <a:solidFill>
              <a:srgbClr val="EEF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58" name="正方形/長方形 57">
              <a:extLst>
                <a:ext uri="{FF2B5EF4-FFF2-40B4-BE49-F238E27FC236}">
                  <a16:creationId xmlns="" xmlns:a16="http://schemas.microsoft.com/office/drawing/2014/main" id="{8BCE861F-4D2A-654B-BA67-A868CF918543}"/>
                </a:ext>
              </a:extLst>
            </p:cNvPr>
            <p:cNvSpPr/>
            <p:nvPr/>
          </p:nvSpPr>
          <p:spPr>
            <a:xfrm>
              <a:off x="504681" y="2599570"/>
              <a:ext cx="118462" cy="422158"/>
            </a:xfrm>
            <a:prstGeom prst="rect">
              <a:avLst/>
            </a:pr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grpSp>
      <p:sp>
        <p:nvSpPr>
          <p:cNvPr id="16" name="角丸四角形 15">
            <a:extLst>
              <a:ext uri="{FF2B5EF4-FFF2-40B4-BE49-F238E27FC236}">
                <a16:creationId xmlns="" xmlns:a16="http://schemas.microsoft.com/office/drawing/2014/main" id="{9622FD6E-43A4-F042-AC1F-5D16D2B233A9}"/>
              </a:ext>
            </a:extLst>
          </p:cNvPr>
          <p:cNvSpPr/>
          <p:nvPr/>
        </p:nvSpPr>
        <p:spPr>
          <a:xfrm>
            <a:off x="523730" y="2993678"/>
            <a:ext cx="5897393" cy="2840426"/>
          </a:xfrm>
          <a:prstGeom prst="roundRect">
            <a:avLst>
              <a:gd name="adj" fmla="val 4581"/>
            </a:avLst>
          </a:prstGeom>
          <a:solidFill>
            <a:srgbClr val="EEF7FD"/>
          </a:solidFill>
          <a:ln w="31750">
            <a:solidFill>
              <a:srgbClr val="00A0E8"/>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73" name="角丸四角形 72">
            <a:extLst>
              <a:ext uri="{FF2B5EF4-FFF2-40B4-BE49-F238E27FC236}">
                <a16:creationId xmlns="" xmlns:a16="http://schemas.microsoft.com/office/drawing/2014/main" id="{5DFAC3EE-2264-AF41-A48C-669E11EA4EC1}"/>
              </a:ext>
            </a:extLst>
          </p:cNvPr>
          <p:cNvSpPr/>
          <p:nvPr/>
        </p:nvSpPr>
        <p:spPr>
          <a:xfrm>
            <a:off x="1077429" y="4508974"/>
            <a:ext cx="4730262" cy="1213253"/>
          </a:xfrm>
          <a:prstGeom prst="roundRect">
            <a:avLst>
              <a:gd name="adj" fmla="val 5248"/>
            </a:avLst>
          </a:prstGeom>
          <a:solidFill>
            <a:schemeClr val="bg1"/>
          </a:solidFill>
          <a:ln w="25400">
            <a:solidFill>
              <a:srgbClr val="FFC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72" name="角丸四角形 71">
            <a:extLst>
              <a:ext uri="{FF2B5EF4-FFF2-40B4-BE49-F238E27FC236}">
                <a16:creationId xmlns="" xmlns:a16="http://schemas.microsoft.com/office/drawing/2014/main" id="{FA798135-2A01-B84E-9CCB-16C45268ADDD}"/>
              </a:ext>
            </a:extLst>
          </p:cNvPr>
          <p:cNvSpPr/>
          <p:nvPr/>
        </p:nvSpPr>
        <p:spPr>
          <a:xfrm>
            <a:off x="1077429" y="3352358"/>
            <a:ext cx="4730262" cy="1056718"/>
          </a:xfrm>
          <a:prstGeom prst="roundRect">
            <a:avLst>
              <a:gd name="adj" fmla="val 10387"/>
            </a:avLst>
          </a:prstGeom>
          <a:solidFill>
            <a:schemeClr val="bg1"/>
          </a:solidFill>
          <a:ln w="25400">
            <a:solidFill>
              <a:srgbClr val="FFC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56" name="正方形/長方形 55">
            <a:extLst>
              <a:ext uri="{FF2B5EF4-FFF2-40B4-BE49-F238E27FC236}">
                <a16:creationId xmlns="" xmlns:a16="http://schemas.microsoft.com/office/drawing/2014/main" id="{7A044C20-46E4-FF40-A02F-9A96F93CBC03}"/>
              </a:ext>
            </a:extLst>
          </p:cNvPr>
          <p:cNvSpPr/>
          <p:nvPr/>
        </p:nvSpPr>
        <p:spPr>
          <a:xfrm>
            <a:off x="379768" y="1778037"/>
            <a:ext cx="6112467" cy="642105"/>
          </a:xfrm>
          <a:prstGeom prst="rect">
            <a:avLst/>
          </a:prstGeom>
          <a:solidFill>
            <a:srgbClr val="FBE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12" name="正方形/長方形 11">
            <a:extLst>
              <a:ext uri="{FF2B5EF4-FFF2-40B4-BE49-F238E27FC236}">
                <a16:creationId xmlns="" xmlns:a16="http://schemas.microsoft.com/office/drawing/2014/main" id="{E56CA58E-6FFF-8C47-B877-AD86DDCCCCDD}"/>
              </a:ext>
            </a:extLst>
          </p:cNvPr>
          <p:cNvSpPr/>
          <p:nvPr/>
        </p:nvSpPr>
        <p:spPr>
          <a:xfrm>
            <a:off x="379768" y="775713"/>
            <a:ext cx="6112467" cy="1108813"/>
          </a:xfrm>
          <a:prstGeom prst="rect">
            <a:avLst/>
          </a:prstGeom>
          <a:solidFill>
            <a:srgbClr val="ED8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78" name="テキスト ボックス 77">
            <a:extLst>
              <a:ext uri="{FF2B5EF4-FFF2-40B4-BE49-F238E27FC236}">
                <a16:creationId xmlns="" xmlns:a16="http://schemas.microsoft.com/office/drawing/2014/main" id="{93C27BC7-1521-374E-A02A-82EB19D06DE9}"/>
              </a:ext>
            </a:extLst>
          </p:cNvPr>
          <p:cNvSpPr txBox="1"/>
          <p:nvPr/>
        </p:nvSpPr>
        <p:spPr>
          <a:xfrm>
            <a:off x="576292" y="5922196"/>
            <a:ext cx="1753132" cy="400110"/>
          </a:xfrm>
          <a:prstGeom prst="rect">
            <a:avLst/>
          </a:prstGeom>
          <a:noFill/>
        </p:spPr>
        <p:txBody>
          <a:bodyPr wrap="square" rtlCol="0">
            <a:spAutoFit/>
          </a:bodyPr>
          <a:lstStyle/>
          <a:p>
            <a:r>
              <a:rPr kumimoji="1" lang="ja-JP" altLang="en-US" sz="2000" dirty="0">
                <a:latin typeface="ＭＳ Ｐゴシック" panose="020B0600070205080204" pitchFamily="50" charset="-128"/>
                <a:ea typeface="ＭＳ Ｐゴシック" panose="020B0600070205080204" pitchFamily="50" charset="-128"/>
              </a:rPr>
              <a:t>２</a:t>
            </a:r>
            <a:r>
              <a:rPr kumimoji="1" lang="en-US" altLang="ja-JP" dirty="0">
                <a:latin typeface="ＭＳ Ｐゴシック" panose="020B0600070205080204" pitchFamily="50" charset="-128"/>
                <a:ea typeface="ＭＳ Ｐゴシック" panose="020B0600070205080204" pitchFamily="50" charset="-128"/>
              </a:rPr>
              <a:t>. </a:t>
            </a:r>
            <a:r>
              <a:rPr kumimoji="1" lang="ja-JP" altLang="en-US" dirty="0">
                <a:latin typeface="ＭＳ Ｐゴシック" panose="020B0600070205080204" pitchFamily="50" charset="-128"/>
                <a:ea typeface="ＭＳ Ｐゴシック" panose="020B0600070205080204" pitchFamily="50" charset="-128"/>
              </a:rPr>
              <a:t>支給額</a:t>
            </a:r>
          </a:p>
        </p:txBody>
      </p:sp>
      <p:sp>
        <p:nvSpPr>
          <p:cNvPr id="13" name="テキスト ボックス 12">
            <a:extLst>
              <a:ext uri="{FF2B5EF4-FFF2-40B4-BE49-F238E27FC236}">
                <a16:creationId xmlns="" xmlns:a16="http://schemas.microsoft.com/office/drawing/2014/main" id="{F7C1E58C-04B4-2C4E-801B-0C9C037D5D75}"/>
              </a:ext>
            </a:extLst>
          </p:cNvPr>
          <p:cNvSpPr txBox="1"/>
          <p:nvPr/>
        </p:nvSpPr>
        <p:spPr>
          <a:xfrm>
            <a:off x="484668" y="303803"/>
            <a:ext cx="1687032" cy="338554"/>
          </a:xfrm>
          <a:prstGeom prst="rect">
            <a:avLst/>
          </a:prstGeom>
          <a:noFill/>
        </p:spPr>
        <p:txBody>
          <a:bodyPr wrap="square" rtlCol="0">
            <a:spAutoFit/>
          </a:bodyPr>
          <a:lstStyle/>
          <a:p>
            <a:r>
              <a:rPr kumimoji="1" lang="ja-JP" altLang="en-US" sz="1600" b="1" dirty="0">
                <a:solidFill>
                  <a:srgbClr val="FF0000"/>
                </a:solidFill>
                <a:latin typeface="ＭＳ Ｐゴシック" panose="020B0600070205080204" pitchFamily="50" charset="-128"/>
                <a:ea typeface="ＭＳ Ｐゴシック" panose="020B0600070205080204" pitchFamily="50" charset="-128"/>
              </a:rPr>
              <a:t>大切なお知らせ</a:t>
            </a:r>
          </a:p>
        </p:txBody>
      </p:sp>
      <p:sp>
        <p:nvSpPr>
          <p:cNvPr id="18" name="テキスト ボックス 17">
            <a:extLst>
              <a:ext uri="{FF2B5EF4-FFF2-40B4-BE49-F238E27FC236}">
                <a16:creationId xmlns="" xmlns:a16="http://schemas.microsoft.com/office/drawing/2014/main" id="{C0826FB8-524C-2942-80EE-4EDAEE869BAE}"/>
              </a:ext>
            </a:extLst>
          </p:cNvPr>
          <p:cNvSpPr txBox="1"/>
          <p:nvPr/>
        </p:nvSpPr>
        <p:spPr>
          <a:xfrm>
            <a:off x="2027037" y="1039164"/>
            <a:ext cx="4324237" cy="825867"/>
          </a:xfrm>
          <a:prstGeom prst="rect">
            <a:avLst/>
          </a:prstGeom>
          <a:noFill/>
        </p:spPr>
        <p:txBody>
          <a:bodyPr wrap="square" lIns="36000" rIns="36000" rtlCol="0">
            <a:spAutoFit/>
          </a:bodyPr>
          <a:lstStyle/>
          <a:p>
            <a:pPr algn="ctr">
              <a:spcBef>
                <a:spcPts val="50"/>
              </a:spcBef>
              <a:spcAft>
                <a:spcPts val="50"/>
              </a:spcAft>
            </a:pPr>
            <a:r>
              <a:rPr kumimoji="1" lang="ja-JP" altLang="en-US" sz="2300" b="1" spc="50" dirty="0">
                <a:solidFill>
                  <a:schemeClr val="bg1"/>
                </a:solidFill>
                <a:latin typeface="ＭＳ Ｐゴシック" panose="020B0600070205080204" pitchFamily="50" charset="-128"/>
                <a:ea typeface="ＭＳ Ｐゴシック" panose="020B0600070205080204" pitchFamily="50" charset="-128"/>
              </a:rPr>
              <a:t>子育て世帯生活</a:t>
            </a:r>
            <a:r>
              <a:rPr kumimoji="1" lang="ja-JP" altLang="en-US" sz="2300" b="1" spc="50" dirty="0" smtClean="0">
                <a:solidFill>
                  <a:schemeClr val="bg1"/>
                </a:solidFill>
                <a:latin typeface="ＭＳ Ｐゴシック" panose="020B0600070205080204" pitchFamily="50" charset="-128"/>
                <a:ea typeface="ＭＳ Ｐゴシック" panose="020B0600070205080204" pitchFamily="50" charset="-128"/>
              </a:rPr>
              <a:t>支援</a:t>
            </a:r>
            <a:r>
              <a:rPr kumimoji="1" lang="ja-JP" altLang="en-US" sz="2300" b="1" dirty="0" smtClean="0">
                <a:solidFill>
                  <a:schemeClr val="bg1"/>
                </a:solidFill>
                <a:latin typeface="ＭＳ Ｐゴシック" panose="020B0600070205080204" pitchFamily="50" charset="-128"/>
                <a:ea typeface="ＭＳ Ｐゴシック" panose="020B0600070205080204" pitchFamily="50" charset="-128"/>
              </a:rPr>
              <a:t>特別給付金</a:t>
            </a:r>
            <a:endParaRPr kumimoji="1" lang="en-US" altLang="ja-JP" sz="2300" b="1" dirty="0" smtClean="0">
              <a:solidFill>
                <a:schemeClr val="bg1"/>
              </a:solidFill>
              <a:latin typeface="ＭＳ Ｐゴシック" panose="020B0600070205080204" pitchFamily="50" charset="-128"/>
              <a:ea typeface="ＭＳ Ｐゴシック" panose="020B0600070205080204" pitchFamily="50" charset="-128"/>
            </a:endParaRPr>
          </a:p>
          <a:p>
            <a:pPr algn="ctr">
              <a:spcBef>
                <a:spcPts val="50"/>
              </a:spcBef>
              <a:spcAft>
                <a:spcPts val="50"/>
              </a:spcAft>
            </a:pPr>
            <a:r>
              <a:rPr kumimoji="1" lang="ja-JP" altLang="en-US" sz="2300" b="1" spc="50" dirty="0" smtClean="0">
                <a:solidFill>
                  <a:schemeClr val="bg1"/>
                </a:solidFill>
                <a:latin typeface="ＭＳ Ｐゴシック" panose="020B0600070205080204" pitchFamily="50" charset="-128"/>
                <a:ea typeface="ＭＳ Ｐゴシック" panose="020B0600070205080204" pitchFamily="50" charset="-128"/>
              </a:rPr>
              <a:t>のご案内</a:t>
            </a:r>
            <a:endParaRPr kumimoji="1" lang="ja-JP" altLang="en-US" sz="2300" b="1" spc="50" dirty="0">
              <a:solidFill>
                <a:schemeClr val="bg1"/>
              </a:solidFill>
              <a:latin typeface="ＭＳ Ｐゴシック" panose="020B0600070205080204" pitchFamily="50" charset="-128"/>
              <a:ea typeface="ＭＳ Ｐゴシック" panose="020B0600070205080204" pitchFamily="50" charset="-128"/>
            </a:endParaRPr>
          </a:p>
        </p:txBody>
      </p:sp>
      <p:sp>
        <p:nvSpPr>
          <p:cNvPr id="19" name="テキスト ボックス 18">
            <a:extLst>
              <a:ext uri="{FF2B5EF4-FFF2-40B4-BE49-F238E27FC236}">
                <a16:creationId xmlns="" xmlns:a16="http://schemas.microsoft.com/office/drawing/2014/main" id="{1FAD32C9-A75D-B14A-8205-F44F78747347}"/>
              </a:ext>
            </a:extLst>
          </p:cNvPr>
          <p:cNvSpPr txBox="1"/>
          <p:nvPr/>
        </p:nvSpPr>
        <p:spPr>
          <a:xfrm>
            <a:off x="569242" y="1929190"/>
            <a:ext cx="5819248" cy="438582"/>
          </a:xfrm>
          <a:prstGeom prst="rect">
            <a:avLst/>
          </a:prstGeom>
          <a:noFill/>
        </p:spPr>
        <p:txBody>
          <a:bodyPr wrap="square" rtlCol="0">
            <a:spAutoFit/>
          </a:bodyPr>
          <a:lstStyle/>
          <a:p>
            <a:r>
              <a:rPr kumimoji="1" lang="ja-JP" altLang="en-US" sz="1250" spc="100" dirty="0">
                <a:latin typeface="ＭＳ Ｐゴシック" panose="020B0600070205080204" pitchFamily="50" charset="-128"/>
                <a:ea typeface="ＭＳ Ｐゴシック" panose="020B0600070205080204" pitchFamily="50" charset="-128"/>
              </a:rPr>
              <a:t>子育て世帯の支援のため</a:t>
            </a:r>
            <a:r>
              <a:rPr kumimoji="1" lang="en-US" altLang="ja-JP" sz="1250" spc="100" dirty="0">
                <a:latin typeface="ＭＳ Ｐゴシック" panose="020B0600070205080204" pitchFamily="50" charset="-128"/>
                <a:ea typeface="ＭＳ Ｐゴシック" panose="020B0600070205080204" pitchFamily="50" charset="-128"/>
              </a:rPr>
              <a:t>､</a:t>
            </a:r>
            <a:r>
              <a:rPr kumimoji="1" lang="ja-JP" altLang="en-US" sz="2250" b="1" u="sng" spc="100" dirty="0">
                <a:solidFill>
                  <a:srgbClr val="FF0000"/>
                </a:solidFill>
                <a:latin typeface="ＭＳ Ｐゴシック" panose="020B0600070205080204" pitchFamily="50" charset="-128"/>
                <a:ea typeface="ＭＳ Ｐゴシック" panose="020B0600070205080204" pitchFamily="50" charset="-128"/>
              </a:rPr>
              <a:t>新たな給付金の支</a:t>
            </a:r>
            <a:r>
              <a:rPr kumimoji="1" lang="ja-JP" altLang="en-US" sz="2250" b="1" u="sng" spc="300" dirty="0">
                <a:solidFill>
                  <a:srgbClr val="FF0000"/>
                </a:solidFill>
                <a:latin typeface="ＭＳ Ｐゴシック" panose="020B0600070205080204" pitchFamily="50" charset="-128"/>
                <a:ea typeface="ＭＳ Ｐゴシック" panose="020B0600070205080204" pitchFamily="50" charset="-128"/>
              </a:rPr>
              <a:t>給</a:t>
            </a:r>
            <a:r>
              <a:rPr kumimoji="1" lang="ja-JP" altLang="en-US" sz="1250" spc="100" dirty="0">
                <a:latin typeface="ＭＳ Ｐゴシック" panose="020B0600070205080204" pitchFamily="50" charset="-128"/>
                <a:ea typeface="ＭＳ Ｐゴシック" panose="020B0600070205080204" pitchFamily="50" charset="-128"/>
              </a:rPr>
              <a:t>を実施します</a:t>
            </a:r>
            <a:r>
              <a:rPr kumimoji="1" lang="en-US" altLang="ja-JP" sz="1250" spc="100" dirty="0">
                <a:latin typeface="ＭＳ Ｐゴシック" panose="020B0600070205080204" pitchFamily="50" charset="-128"/>
                <a:ea typeface="ＭＳ Ｐゴシック" panose="020B0600070205080204" pitchFamily="50" charset="-128"/>
              </a:rPr>
              <a:t>!</a:t>
            </a:r>
            <a:endParaRPr kumimoji="1" lang="ja-JP" altLang="en-US" sz="1250" spc="100" dirty="0">
              <a:latin typeface="ＭＳ Ｐゴシック" panose="020B0600070205080204" pitchFamily="50" charset="-128"/>
              <a:ea typeface="ＭＳ Ｐゴシック" panose="020B0600070205080204" pitchFamily="50" charset="-128"/>
            </a:endParaRPr>
          </a:p>
        </p:txBody>
      </p:sp>
      <p:sp>
        <p:nvSpPr>
          <p:cNvPr id="37" name="テキスト ボックス 36">
            <a:extLst>
              <a:ext uri="{FF2B5EF4-FFF2-40B4-BE49-F238E27FC236}">
                <a16:creationId xmlns="" xmlns:a16="http://schemas.microsoft.com/office/drawing/2014/main" id="{392AB177-6C69-7142-A1DF-8AA73B0697F9}"/>
              </a:ext>
            </a:extLst>
          </p:cNvPr>
          <p:cNvSpPr txBox="1"/>
          <p:nvPr/>
        </p:nvSpPr>
        <p:spPr>
          <a:xfrm>
            <a:off x="571183" y="2517128"/>
            <a:ext cx="1881071" cy="400110"/>
          </a:xfrm>
          <a:prstGeom prst="rect">
            <a:avLst/>
          </a:prstGeom>
          <a:noFill/>
        </p:spPr>
        <p:txBody>
          <a:bodyPr wrap="square" rtlCol="0">
            <a:spAutoFit/>
          </a:bodyPr>
          <a:lstStyle/>
          <a:p>
            <a:r>
              <a:rPr kumimoji="1" lang="ja-JP" altLang="en-US" sz="2000" dirty="0">
                <a:latin typeface="ＭＳ Ｐゴシック" panose="020B0600070205080204" pitchFamily="50" charset="-128"/>
                <a:ea typeface="ＭＳ Ｐゴシック" panose="020B0600070205080204" pitchFamily="50" charset="-128"/>
              </a:rPr>
              <a:t>１</a:t>
            </a:r>
            <a:r>
              <a:rPr kumimoji="1" lang="en-US" altLang="ja-JP" dirty="0">
                <a:latin typeface="ＭＳ Ｐゴシック" panose="020B0600070205080204" pitchFamily="50" charset="-128"/>
                <a:ea typeface="ＭＳ Ｐゴシック" panose="020B0600070205080204" pitchFamily="50" charset="-128"/>
              </a:rPr>
              <a:t>. </a:t>
            </a:r>
            <a:r>
              <a:rPr kumimoji="1" lang="ja-JP" altLang="en-US" dirty="0">
                <a:latin typeface="ＭＳ Ｐゴシック" panose="020B0600070205080204" pitchFamily="50" charset="-128"/>
                <a:ea typeface="ＭＳ Ｐゴシック" panose="020B0600070205080204" pitchFamily="50" charset="-128"/>
              </a:rPr>
              <a:t>支給対象者</a:t>
            </a:r>
          </a:p>
        </p:txBody>
      </p:sp>
      <p:sp>
        <p:nvSpPr>
          <p:cNvPr id="39" name="テキスト ボックス 38">
            <a:extLst>
              <a:ext uri="{FF2B5EF4-FFF2-40B4-BE49-F238E27FC236}">
                <a16:creationId xmlns="" xmlns:a16="http://schemas.microsoft.com/office/drawing/2014/main" id="{01CC993A-B801-A446-B680-9CA7A76C6785}"/>
              </a:ext>
            </a:extLst>
          </p:cNvPr>
          <p:cNvSpPr txBox="1"/>
          <p:nvPr/>
        </p:nvSpPr>
        <p:spPr>
          <a:xfrm>
            <a:off x="517366" y="3022162"/>
            <a:ext cx="5971898" cy="523220"/>
          </a:xfrm>
          <a:prstGeom prst="rect">
            <a:avLst/>
          </a:prstGeom>
          <a:noFill/>
        </p:spPr>
        <p:txBody>
          <a:bodyPr wrap="square" rtlCol="0" anchor="ctr" anchorCtr="1">
            <a:spAutoFit/>
          </a:bodyPr>
          <a:lstStyle/>
          <a:p>
            <a:pPr fontAlgn="ctr"/>
            <a:r>
              <a:rPr kumimoji="1" lang="ja-JP" altLang="en-US" sz="1400" spc="100" dirty="0">
                <a:latin typeface="ＭＳ Ｐゴシック" panose="020B0600070205080204" pitchFamily="50" charset="-128"/>
                <a:ea typeface="ＭＳ Ｐゴシック" panose="020B0600070205080204" pitchFamily="50" charset="-128"/>
              </a:rPr>
              <a:t>①②の両方に当てはまる</a:t>
            </a:r>
            <a:r>
              <a:rPr kumimoji="1" lang="ja-JP" altLang="en-US" sz="1400" spc="100" dirty="0" smtClean="0">
                <a:latin typeface="ＭＳ Ｐゴシック" panose="020B0600070205080204" pitchFamily="50" charset="-128"/>
                <a:ea typeface="ＭＳ Ｐゴシック" panose="020B0600070205080204" pitchFamily="50" charset="-128"/>
              </a:rPr>
              <a:t>方</a:t>
            </a:r>
            <a:r>
              <a:rPr kumimoji="1" lang="en-US" altLang="ja-JP" sz="1200" b="1" dirty="0">
                <a:solidFill>
                  <a:srgbClr val="FF0000"/>
                </a:solidFill>
                <a:latin typeface="ＭＳ Ｐゴシック" panose="020B0600070205080204" pitchFamily="50" charset="-128"/>
                <a:ea typeface="ＭＳ Ｐゴシック" panose="020B0600070205080204" pitchFamily="50" charset="-128"/>
              </a:rPr>
              <a:t>(※</a:t>
            </a:r>
            <a:r>
              <a:rPr kumimoji="1" lang="ja-JP" altLang="en-US" sz="1200" b="1" dirty="0">
                <a:solidFill>
                  <a:srgbClr val="FF0000"/>
                </a:solidFill>
                <a:latin typeface="ＭＳ Ｐゴシック" panose="020B0600070205080204" pitchFamily="50" charset="-128"/>
                <a:ea typeface="ＭＳ Ｐゴシック" panose="020B0600070205080204" pitchFamily="50" charset="-128"/>
              </a:rPr>
              <a:t>ひとり親世帯分の給付金を受け取った方を除く</a:t>
            </a:r>
            <a:r>
              <a:rPr kumimoji="1" lang="en-US" altLang="ja-JP" sz="1200" b="1" dirty="0">
                <a:solidFill>
                  <a:srgbClr val="FF0000"/>
                </a:solidFill>
                <a:latin typeface="ＭＳ Ｐゴシック" panose="020B0600070205080204" pitchFamily="50" charset="-128"/>
                <a:ea typeface="ＭＳ Ｐゴシック" panose="020B0600070205080204" pitchFamily="50" charset="-128"/>
              </a:rPr>
              <a:t>)</a:t>
            </a:r>
            <a:endParaRPr lang="ja-JP" altLang="en-US" sz="1200" b="1" dirty="0">
              <a:solidFill>
                <a:srgbClr val="FF0000"/>
              </a:solidFill>
              <a:latin typeface="ＭＳ Ｐゴシック" panose="020B0600070205080204" pitchFamily="50" charset="-128"/>
              <a:ea typeface="ＭＳ Ｐゴシック" panose="020B0600070205080204" pitchFamily="50" charset="-128"/>
            </a:endParaRPr>
          </a:p>
          <a:p>
            <a:pPr fontAlgn="ctr"/>
            <a:endParaRPr kumimoji="1" lang="ja-JP" altLang="en-US" sz="1400" spc="100" dirty="0">
              <a:latin typeface="ＭＳ Ｐゴシック" panose="020B0600070205080204" pitchFamily="50" charset="-128"/>
              <a:ea typeface="ＭＳ Ｐゴシック" panose="020B0600070205080204" pitchFamily="50" charset="-128"/>
            </a:endParaRPr>
          </a:p>
        </p:txBody>
      </p:sp>
      <p:sp>
        <p:nvSpPr>
          <p:cNvPr id="43" name="テキスト ボックス 42">
            <a:extLst>
              <a:ext uri="{FF2B5EF4-FFF2-40B4-BE49-F238E27FC236}">
                <a16:creationId xmlns="" xmlns:a16="http://schemas.microsoft.com/office/drawing/2014/main" id="{8741555D-1E53-A948-90AC-2C66DB38892C}"/>
              </a:ext>
            </a:extLst>
          </p:cNvPr>
          <p:cNvSpPr txBox="1"/>
          <p:nvPr/>
        </p:nvSpPr>
        <p:spPr>
          <a:xfrm>
            <a:off x="1673846" y="3388911"/>
            <a:ext cx="4068703" cy="1061829"/>
          </a:xfrm>
          <a:prstGeom prst="rect">
            <a:avLst/>
          </a:prstGeom>
          <a:noFill/>
        </p:spPr>
        <p:txBody>
          <a:bodyPr wrap="square" rtlCol="0">
            <a:spAutoFit/>
          </a:bodyPr>
          <a:lstStyle/>
          <a:p>
            <a:pPr>
              <a:spcBef>
                <a:spcPts val="50"/>
              </a:spcBef>
              <a:spcAft>
                <a:spcPts val="50"/>
              </a:spcAft>
            </a:pPr>
            <a:r>
              <a:rPr kumimoji="1" lang="ja-JP" altLang="en-US" sz="1400" dirty="0" smtClean="0">
                <a:latin typeface="ＭＳ Ｐゴシック" panose="020B0600070205080204" pitchFamily="50" charset="-128"/>
                <a:ea typeface="ＭＳ Ｐゴシック" panose="020B0600070205080204" pitchFamily="50" charset="-128"/>
              </a:rPr>
              <a:t>令和３年３月３１日時点で</a:t>
            </a:r>
            <a:endParaRPr kumimoji="1" lang="en-US" altLang="ja-JP" sz="1400" dirty="0" smtClean="0">
              <a:latin typeface="ＭＳ Ｐゴシック" panose="020B0600070205080204" pitchFamily="50" charset="-128"/>
              <a:ea typeface="ＭＳ Ｐゴシック" panose="020B0600070205080204" pitchFamily="50" charset="-128"/>
            </a:endParaRPr>
          </a:p>
          <a:p>
            <a:pPr algn="dist">
              <a:spcBef>
                <a:spcPts val="50"/>
              </a:spcBef>
              <a:spcAft>
                <a:spcPts val="50"/>
              </a:spcAft>
            </a:pPr>
            <a:r>
              <a:rPr kumimoji="1" lang="en-US" altLang="ja-JP" sz="1600" b="1" u="sng" dirty="0" smtClean="0">
                <a:solidFill>
                  <a:srgbClr val="FF0000"/>
                </a:solidFill>
                <a:latin typeface="ＭＳ Ｐゴシック" panose="020B0600070205080204" pitchFamily="50" charset="-128"/>
                <a:ea typeface="ＭＳ Ｐゴシック" panose="020B0600070205080204" pitchFamily="50" charset="-128"/>
              </a:rPr>
              <a:t>18</a:t>
            </a:r>
            <a:r>
              <a:rPr kumimoji="1" lang="ja-JP" altLang="en-US" sz="1600" b="1" u="sng" dirty="0">
                <a:solidFill>
                  <a:srgbClr val="FF0000"/>
                </a:solidFill>
                <a:latin typeface="ＭＳ Ｐゴシック" panose="020B0600070205080204" pitchFamily="50" charset="-128"/>
                <a:ea typeface="ＭＳ Ｐゴシック" panose="020B0600070205080204" pitchFamily="50" charset="-128"/>
              </a:rPr>
              <a:t>歳未満の児童</a:t>
            </a:r>
            <a:r>
              <a:rPr kumimoji="1" lang="en-US" altLang="ja-JP" sz="1400" dirty="0">
                <a:latin typeface="ＭＳ Ｐゴシック" panose="020B0600070205080204" pitchFamily="50" charset="-128"/>
                <a:ea typeface="ＭＳ Ｐゴシック" panose="020B0600070205080204" pitchFamily="50" charset="-128"/>
              </a:rPr>
              <a:t>(</a:t>
            </a:r>
            <a:r>
              <a:rPr kumimoji="1" lang="ja-JP" altLang="en-US" sz="1400" dirty="0">
                <a:latin typeface="ＭＳ Ｐゴシック" panose="020B0600070205080204" pitchFamily="50" charset="-128"/>
                <a:ea typeface="ＭＳ Ｐゴシック" panose="020B0600070205080204" pitchFamily="50" charset="-128"/>
              </a:rPr>
              <a:t>障害児の場合</a:t>
            </a:r>
            <a:r>
              <a:rPr kumimoji="1" lang="en-US" altLang="ja-JP" sz="1400" dirty="0">
                <a:latin typeface="ＭＳ Ｐゴシック" panose="020B0600070205080204" pitchFamily="50" charset="-128"/>
                <a:ea typeface="ＭＳ Ｐゴシック" panose="020B0600070205080204" pitchFamily="50" charset="-128"/>
              </a:rPr>
              <a:t>､</a:t>
            </a:r>
            <a:r>
              <a:rPr kumimoji="1" lang="en-US" altLang="ja-JP" sz="1600" b="1" u="sng" dirty="0">
                <a:solidFill>
                  <a:srgbClr val="FF0000"/>
                </a:solidFill>
                <a:latin typeface="ＭＳ Ｐゴシック" panose="020B0600070205080204" pitchFamily="50" charset="-128"/>
                <a:ea typeface="ＭＳ Ｐゴシック" panose="020B0600070205080204" pitchFamily="50" charset="-128"/>
              </a:rPr>
              <a:t>20</a:t>
            </a:r>
            <a:r>
              <a:rPr kumimoji="1" lang="ja-JP" altLang="en-US" sz="1600" b="1" u="sng" dirty="0">
                <a:solidFill>
                  <a:srgbClr val="FF0000"/>
                </a:solidFill>
                <a:latin typeface="ＭＳ Ｐゴシック" panose="020B0600070205080204" pitchFamily="50" charset="-128"/>
                <a:ea typeface="ＭＳ Ｐゴシック" panose="020B0600070205080204" pitchFamily="50" charset="-128"/>
              </a:rPr>
              <a:t>歳未満</a:t>
            </a:r>
            <a:r>
              <a:rPr kumimoji="1" lang="en-US" altLang="ja-JP" sz="1400" dirty="0">
                <a:latin typeface="ＭＳ Ｐゴシック" panose="020B0600070205080204" pitchFamily="50" charset="-128"/>
                <a:ea typeface="ＭＳ Ｐゴシック" panose="020B0600070205080204" pitchFamily="50" charset="-128"/>
              </a:rPr>
              <a:t>)</a:t>
            </a:r>
          </a:p>
          <a:p>
            <a:pPr>
              <a:spcBef>
                <a:spcPts val="50"/>
              </a:spcBef>
              <a:spcAft>
                <a:spcPts val="50"/>
              </a:spcAft>
            </a:pPr>
            <a:r>
              <a:rPr kumimoji="1" lang="ja-JP" altLang="en-US" sz="1400" spc="100" dirty="0">
                <a:latin typeface="ＭＳ Ｐゴシック" panose="020B0600070205080204" pitchFamily="50" charset="-128"/>
                <a:ea typeface="ＭＳ Ｐゴシック" panose="020B0600070205080204" pitchFamily="50" charset="-128"/>
              </a:rPr>
              <a:t>を養育する父母</a:t>
            </a:r>
            <a:r>
              <a:rPr kumimoji="1" lang="ja-JP" altLang="en-US" sz="1400" spc="100" dirty="0" smtClean="0">
                <a:latin typeface="ＭＳ Ｐゴシック" panose="020B0600070205080204" pitchFamily="50" charset="-128"/>
                <a:ea typeface="ＭＳ Ｐゴシック" panose="020B0600070205080204" pitchFamily="50" charset="-128"/>
              </a:rPr>
              <a:t>等</a:t>
            </a:r>
            <a:endParaRPr lang="ja-JP" altLang="en-US" sz="1200" dirty="0">
              <a:solidFill>
                <a:srgbClr val="FF0000"/>
              </a:solidFill>
              <a:latin typeface="ＭＳ Ｐゴシック" panose="020B0600070205080204" pitchFamily="50" charset="-128"/>
              <a:ea typeface="ＭＳ Ｐゴシック" panose="020B0600070205080204" pitchFamily="50" charset="-128"/>
            </a:endParaRPr>
          </a:p>
          <a:p>
            <a:pPr>
              <a:spcBef>
                <a:spcPts val="50"/>
              </a:spcBef>
              <a:spcAft>
                <a:spcPts val="50"/>
              </a:spcAft>
            </a:pPr>
            <a:endParaRPr kumimoji="1" lang="ja-JP" altLang="en-US" sz="1400" spc="100" dirty="0">
              <a:latin typeface="ＭＳ Ｐゴシック" panose="020B0600070205080204" pitchFamily="50" charset="-128"/>
              <a:ea typeface="ＭＳ Ｐゴシック" panose="020B0600070205080204" pitchFamily="50" charset="-128"/>
            </a:endParaRPr>
          </a:p>
        </p:txBody>
      </p:sp>
      <p:sp>
        <p:nvSpPr>
          <p:cNvPr id="44" name="正方形/長方形 43">
            <a:extLst>
              <a:ext uri="{FF2B5EF4-FFF2-40B4-BE49-F238E27FC236}">
                <a16:creationId xmlns="" xmlns:a16="http://schemas.microsoft.com/office/drawing/2014/main" id="{F71F8146-9973-214B-AD86-6C769D3AD68B}"/>
              </a:ext>
            </a:extLst>
          </p:cNvPr>
          <p:cNvSpPr/>
          <p:nvPr/>
        </p:nvSpPr>
        <p:spPr>
          <a:xfrm>
            <a:off x="1121227" y="3391129"/>
            <a:ext cx="389850" cy="338554"/>
          </a:xfrm>
          <a:prstGeom prst="rect">
            <a:avLst/>
          </a:prstGeom>
        </p:spPr>
        <p:txBody>
          <a:bodyPr wrap="none">
            <a:spAutoFit/>
          </a:bodyPr>
          <a:lstStyle/>
          <a:p>
            <a:r>
              <a:rPr lang="ja-JP" altLang="en-US" sz="1600" dirty="0">
                <a:latin typeface="ＭＳ Ｐゴシック" panose="020B0600070205080204" pitchFamily="50" charset="-128"/>
                <a:ea typeface="ＭＳ Ｐゴシック" panose="020B0600070205080204" pitchFamily="50" charset="-128"/>
              </a:rPr>
              <a:t>①</a:t>
            </a:r>
          </a:p>
        </p:txBody>
      </p:sp>
      <p:sp>
        <p:nvSpPr>
          <p:cNvPr id="45" name="正方形/長方形 44">
            <a:extLst>
              <a:ext uri="{FF2B5EF4-FFF2-40B4-BE49-F238E27FC236}">
                <a16:creationId xmlns="" xmlns:a16="http://schemas.microsoft.com/office/drawing/2014/main" id="{C49468AF-B7E6-3643-A3F8-07259251C7E6}"/>
              </a:ext>
            </a:extLst>
          </p:cNvPr>
          <p:cNvSpPr/>
          <p:nvPr/>
        </p:nvSpPr>
        <p:spPr>
          <a:xfrm>
            <a:off x="1121227" y="4942499"/>
            <a:ext cx="389850" cy="338554"/>
          </a:xfrm>
          <a:prstGeom prst="rect">
            <a:avLst/>
          </a:prstGeom>
        </p:spPr>
        <p:txBody>
          <a:bodyPr wrap="none">
            <a:spAutoFit/>
          </a:bodyPr>
          <a:lstStyle/>
          <a:p>
            <a:r>
              <a:rPr lang="en-US" altLang="ja-JP" sz="1600" dirty="0">
                <a:latin typeface="ＭＳ Ｐゴシック" panose="020B0600070205080204" pitchFamily="50" charset="-128"/>
                <a:ea typeface="ＭＳ Ｐゴシック" panose="020B0600070205080204" pitchFamily="50" charset="-128"/>
              </a:rPr>
              <a:t>②</a:t>
            </a:r>
            <a:endParaRPr lang="ja-JP" altLang="en-US" sz="1600">
              <a:latin typeface="ＭＳ Ｐゴシック" panose="020B0600070205080204" pitchFamily="50" charset="-128"/>
              <a:ea typeface="ＭＳ Ｐゴシック" panose="020B0600070205080204" pitchFamily="50" charset="-128"/>
            </a:endParaRPr>
          </a:p>
        </p:txBody>
      </p:sp>
      <p:sp>
        <p:nvSpPr>
          <p:cNvPr id="46" name="テキスト ボックス 45">
            <a:extLst>
              <a:ext uri="{FF2B5EF4-FFF2-40B4-BE49-F238E27FC236}">
                <a16:creationId xmlns="" xmlns:a16="http://schemas.microsoft.com/office/drawing/2014/main" id="{E9E6C6C0-29FA-3F42-9B37-0CB5F604316E}"/>
              </a:ext>
            </a:extLst>
          </p:cNvPr>
          <p:cNvSpPr txBox="1"/>
          <p:nvPr/>
        </p:nvSpPr>
        <p:spPr>
          <a:xfrm>
            <a:off x="1681450" y="4539588"/>
            <a:ext cx="4183345" cy="1107996"/>
          </a:xfrm>
          <a:prstGeom prst="rect">
            <a:avLst/>
          </a:prstGeom>
          <a:noFill/>
        </p:spPr>
        <p:txBody>
          <a:bodyPr wrap="square" rtlCol="0">
            <a:spAutoFit/>
          </a:bodyPr>
          <a:lstStyle/>
          <a:p>
            <a:pPr>
              <a:spcBef>
                <a:spcPts val="70"/>
              </a:spcBef>
              <a:spcAft>
                <a:spcPts val="70"/>
              </a:spcAft>
            </a:pPr>
            <a:r>
              <a:rPr kumimoji="1" lang="ja-JP" altLang="en-US" sz="1400" spc="100" dirty="0">
                <a:latin typeface="ＭＳ Ｐゴシック" panose="020B0600070205080204" pitchFamily="50" charset="-128"/>
                <a:ea typeface="ＭＳ Ｐゴシック" panose="020B0600070205080204" pitchFamily="50" charset="-128"/>
              </a:rPr>
              <a:t>■</a:t>
            </a:r>
            <a:r>
              <a:rPr kumimoji="1" lang="ja-JP" altLang="en-US" sz="1400" spc="100" dirty="0" smtClean="0">
                <a:latin typeface="ＭＳ Ｐゴシック" panose="020B0600070205080204" pitchFamily="50" charset="-128"/>
                <a:ea typeface="ＭＳ Ｐゴシック" panose="020B0600070205080204" pitchFamily="50" charset="-128"/>
              </a:rPr>
              <a:t>令和３年度</a:t>
            </a:r>
            <a:r>
              <a:rPr kumimoji="1" lang="ja-JP" altLang="en-US" sz="1600" b="1" u="sng" spc="100" dirty="0">
                <a:solidFill>
                  <a:srgbClr val="FF0000"/>
                </a:solidFill>
                <a:latin typeface="ＭＳ Ｐゴシック" panose="020B0600070205080204" pitchFamily="50" charset="-128"/>
                <a:ea typeface="ＭＳ Ｐゴシック" panose="020B0600070205080204" pitchFamily="50" charset="-128"/>
              </a:rPr>
              <a:t>住民税（均等割）が非課税</a:t>
            </a:r>
            <a:r>
              <a:rPr kumimoji="1" lang="ja-JP" altLang="en-US" sz="1400" spc="100" dirty="0">
                <a:latin typeface="ＭＳ Ｐゴシック" panose="020B0600070205080204" pitchFamily="50" charset="-128"/>
                <a:ea typeface="ＭＳ Ｐゴシック" panose="020B0600070205080204" pitchFamily="50" charset="-128"/>
              </a:rPr>
              <a:t>の方</a:t>
            </a:r>
            <a:endParaRPr kumimoji="1" lang="ja-JP" altLang="en-US" sz="1600" spc="100" dirty="0">
              <a:latin typeface="ＭＳ Ｐゴシック" panose="020B0600070205080204" pitchFamily="50" charset="-128"/>
              <a:ea typeface="ＭＳ Ｐゴシック" panose="020B0600070205080204" pitchFamily="50" charset="-128"/>
            </a:endParaRPr>
          </a:p>
          <a:p>
            <a:pPr>
              <a:spcBef>
                <a:spcPts val="70"/>
              </a:spcBef>
              <a:spcAft>
                <a:spcPts val="70"/>
              </a:spcAft>
            </a:pPr>
            <a:r>
              <a:rPr kumimoji="1" lang="ja-JP" altLang="en-US" sz="1500" spc="100" dirty="0">
                <a:latin typeface="ＭＳ Ｐゴシック" panose="020B0600070205080204" pitchFamily="50" charset="-128"/>
                <a:ea typeface="ＭＳ Ｐゴシック" panose="020B0600070205080204" pitchFamily="50" charset="-128"/>
              </a:rPr>
              <a:t>　　　　　　　</a:t>
            </a:r>
            <a:r>
              <a:rPr kumimoji="1" lang="en-US" altLang="ja-JP" sz="1500" spc="100" dirty="0">
                <a:latin typeface="ＭＳ Ｐゴシック" panose="020B0600070205080204" pitchFamily="50" charset="-128"/>
                <a:ea typeface="ＭＳ Ｐゴシック" panose="020B0600070205080204" pitchFamily="50" charset="-128"/>
              </a:rPr>
              <a:t>  </a:t>
            </a:r>
            <a:r>
              <a:rPr kumimoji="1" lang="ja-JP" altLang="en-US" sz="1500" spc="100" dirty="0">
                <a:latin typeface="ＭＳ Ｐゴシック" panose="020B0600070205080204" pitchFamily="50" charset="-128"/>
                <a:ea typeface="ＭＳ Ｐゴシック" panose="020B0600070205080204" pitchFamily="50" charset="-128"/>
              </a:rPr>
              <a:t>      </a:t>
            </a:r>
            <a:r>
              <a:rPr kumimoji="1" lang="ja-JP" altLang="en-US" sz="1400" spc="100" dirty="0">
                <a:latin typeface="ＭＳ Ｐゴシック" panose="020B0600070205080204" pitchFamily="50" charset="-128"/>
                <a:ea typeface="ＭＳ Ｐゴシック" panose="020B0600070205080204" pitchFamily="50" charset="-128"/>
              </a:rPr>
              <a:t>または</a:t>
            </a:r>
          </a:p>
          <a:p>
            <a:pPr>
              <a:spcBef>
                <a:spcPts val="70"/>
              </a:spcBef>
              <a:spcAft>
                <a:spcPts val="70"/>
              </a:spcAft>
            </a:pPr>
            <a:r>
              <a:rPr kumimoji="1" lang="ja-JP" altLang="en-US" sz="1400" spc="100" dirty="0">
                <a:latin typeface="ＭＳ Ｐゴシック" panose="020B0600070205080204" pitchFamily="50" charset="-128"/>
                <a:ea typeface="ＭＳ Ｐゴシック" panose="020B0600070205080204" pitchFamily="50" charset="-128"/>
              </a:rPr>
              <a:t>■</a:t>
            </a:r>
            <a:r>
              <a:rPr kumimoji="1" lang="ja-JP" altLang="en-US" sz="1400" spc="100" dirty="0" smtClean="0">
                <a:latin typeface="ＭＳ Ｐゴシック" panose="020B0600070205080204" pitchFamily="50" charset="-128"/>
                <a:ea typeface="ＭＳ Ｐゴシック" panose="020B0600070205080204" pitchFamily="50" charset="-128"/>
              </a:rPr>
              <a:t>令和３年１月１日</a:t>
            </a:r>
            <a:r>
              <a:rPr kumimoji="1" lang="ja-JP" altLang="en-US" sz="1400" spc="100" dirty="0">
                <a:latin typeface="ＭＳ Ｐゴシック" panose="020B0600070205080204" pitchFamily="50" charset="-128"/>
                <a:ea typeface="ＭＳ Ｐゴシック" panose="020B0600070205080204" pitchFamily="50" charset="-128"/>
              </a:rPr>
              <a:t>以降の収入が急変し、</a:t>
            </a:r>
          </a:p>
          <a:p>
            <a:pPr>
              <a:spcBef>
                <a:spcPts val="70"/>
              </a:spcBef>
              <a:spcAft>
                <a:spcPts val="70"/>
              </a:spcAft>
            </a:pPr>
            <a:r>
              <a:rPr kumimoji="1" lang="ja-JP" altLang="en-US" sz="1400" spc="100" dirty="0">
                <a:latin typeface="ＭＳ Ｐゴシック" panose="020B0600070205080204" pitchFamily="50" charset="-128"/>
                <a:ea typeface="ＭＳ Ｐゴシック" panose="020B0600070205080204" pitchFamily="50" charset="-128"/>
              </a:rPr>
              <a:t>　</a:t>
            </a:r>
            <a:r>
              <a:rPr kumimoji="1" lang="en-US" altLang="ja-JP" sz="1400" spc="100" dirty="0">
                <a:latin typeface="ＭＳ Ｐゴシック" panose="020B0600070205080204" pitchFamily="50" charset="-128"/>
                <a:ea typeface="ＭＳ Ｐゴシック" panose="020B0600070205080204" pitchFamily="50" charset="-128"/>
              </a:rPr>
              <a:t> </a:t>
            </a:r>
            <a:r>
              <a:rPr kumimoji="1" lang="ja-JP" altLang="en-US" sz="1600" b="1" u="sng" spc="100" dirty="0">
                <a:solidFill>
                  <a:srgbClr val="FF0000"/>
                </a:solidFill>
                <a:latin typeface="ＭＳ Ｐゴシック" panose="020B0600070205080204" pitchFamily="50" charset="-128"/>
                <a:ea typeface="ＭＳ Ｐゴシック" panose="020B0600070205080204" pitchFamily="50" charset="-128"/>
              </a:rPr>
              <a:t>住民税非課税相当</a:t>
            </a:r>
            <a:r>
              <a:rPr kumimoji="1" lang="ja-JP" altLang="en-US" sz="1400" spc="100" dirty="0">
                <a:latin typeface="ＭＳ Ｐゴシック" panose="020B0600070205080204" pitchFamily="50" charset="-128"/>
                <a:ea typeface="ＭＳ Ｐゴシック" panose="020B0600070205080204" pitchFamily="50" charset="-128"/>
              </a:rPr>
              <a:t>の収入となった方</a:t>
            </a:r>
          </a:p>
        </p:txBody>
      </p:sp>
      <p:sp>
        <p:nvSpPr>
          <p:cNvPr id="50" name="テキスト ボックス 49">
            <a:extLst>
              <a:ext uri="{FF2B5EF4-FFF2-40B4-BE49-F238E27FC236}">
                <a16:creationId xmlns="" xmlns:a16="http://schemas.microsoft.com/office/drawing/2014/main" id="{0E491FAD-4FD9-144C-B87E-3DC7EB21713D}"/>
              </a:ext>
            </a:extLst>
          </p:cNvPr>
          <p:cNvSpPr txBox="1"/>
          <p:nvPr/>
        </p:nvSpPr>
        <p:spPr>
          <a:xfrm>
            <a:off x="1599093" y="6388983"/>
            <a:ext cx="3708567" cy="477054"/>
          </a:xfrm>
          <a:prstGeom prst="rect">
            <a:avLst/>
          </a:prstGeom>
          <a:noFill/>
        </p:spPr>
        <p:txBody>
          <a:bodyPr wrap="square" rtlCol="0">
            <a:spAutoFit/>
          </a:bodyPr>
          <a:lstStyle/>
          <a:p>
            <a:pPr algn="dist"/>
            <a:r>
              <a:rPr kumimoji="1" lang="ja-JP" altLang="en-US" sz="1900" b="1" dirty="0">
                <a:latin typeface="ＭＳ Ｐゴシック" panose="020B0600070205080204" pitchFamily="50" charset="-128"/>
                <a:ea typeface="ＭＳ Ｐゴシック" panose="020B0600070205080204" pitchFamily="50" charset="-128"/>
              </a:rPr>
              <a:t>児童</a:t>
            </a:r>
            <a:r>
              <a:rPr kumimoji="1" lang="en-US" altLang="ja-JP" sz="1900" b="1" dirty="0">
                <a:latin typeface="ＭＳ Ｐゴシック" panose="020B0600070205080204" pitchFamily="50" charset="-128"/>
                <a:ea typeface="ＭＳ Ｐゴシック" panose="020B0600070205080204" pitchFamily="50" charset="-128"/>
              </a:rPr>
              <a:t>1</a:t>
            </a:r>
            <a:r>
              <a:rPr kumimoji="1" lang="ja-JP" altLang="en-US" sz="1900" b="1" dirty="0">
                <a:latin typeface="ＭＳ Ｐゴシック" panose="020B0600070205080204" pitchFamily="50" charset="-128"/>
                <a:ea typeface="ＭＳ Ｐゴシック" panose="020B0600070205080204" pitchFamily="50" charset="-128"/>
              </a:rPr>
              <a:t>人当たり </a:t>
            </a:r>
            <a:r>
              <a:rPr kumimoji="1" lang="ja-JP" altLang="en-US" sz="1900" b="1" dirty="0" smtClean="0">
                <a:latin typeface="ＭＳ Ｐゴシック" panose="020B0600070205080204" pitchFamily="50" charset="-128"/>
                <a:ea typeface="ＭＳ Ｐゴシック" panose="020B0600070205080204" pitchFamily="50" charset="-128"/>
              </a:rPr>
              <a:t>一</a:t>
            </a:r>
            <a:r>
              <a:rPr kumimoji="1" lang="ja-JP" altLang="en-US" sz="1900" b="1" spc="300" dirty="0" smtClean="0">
                <a:latin typeface="ＭＳ Ｐゴシック" panose="020B0600070205080204" pitchFamily="50" charset="-128"/>
                <a:ea typeface="ＭＳ Ｐゴシック" panose="020B0600070205080204" pitchFamily="50" charset="-128"/>
              </a:rPr>
              <a:t>律</a:t>
            </a:r>
            <a:r>
              <a:rPr kumimoji="1" lang="ja-JP" altLang="en-US" sz="2500" b="1" spc="-150" dirty="0" smtClean="0">
                <a:solidFill>
                  <a:srgbClr val="FF0000"/>
                </a:solidFill>
                <a:latin typeface="ＭＳ Ｐゴシック" panose="020B0600070205080204" pitchFamily="50" charset="-128"/>
                <a:ea typeface="ＭＳ Ｐゴシック" panose="020B0600070205080204" pitchFamily="50" charset="-128"/>
              </a:rPr>
              <a:t>５万</a:t>
            </a:r>
            <a:r>
              <a:rPr kumimoji="1" lang="ja-JP" altLang="en-US" sz="2500" b="1" dirty="0" smtClean="0">
                <a:solidFill>
                  <a:srgbClr val="FF0000"/>
                </a:solidFill>
                <a:latin typeface="ＭＳ Ｐゴシック" panose="020B0600070205080204" pitchFamily="50" charset="-128"/>
                <a:ea typeface="ＭＳ Ｐゴシック" panose="020B0600070205080204" pitchFamily="50" charset="-128"/>
              </a:rPr>
              <a:t>円</a:t>
            </a:r>
            <a:endParaRPr kumimoji="1" lang="ja-JP" altLang="en-US" sz="2500" b="1" dirty="0">
              <a:solidFill>
                <a:srgbClr val="FF0000"/>
              </a:solidFill>
              <a:latin typeface="ＭＳ Ｐゴシック" panose="020B0600070205080204" pitchFamily="50" charset="-128"/>
              <a:ea typeface="ＭＳ Ｐゴシック" panose="020B0600070205080204" pitchFamily="50" charset="-128"/>
            </a:endParaRPr>
          </a:p>
        </p:txBody>
      </p:sp>
      <p:sp>
        <p:nvSpPr>
          <p:cNvPr id="53" name="テキスト ボックス 52">
            <a:extLst>
              <a:ext uri="{FF2B5EF4-FFF2-40B4-BE49-F238E27FC236}">
                <a16:creationId xmlns="" xmlns:a16="http://schemas.microsoft.com/office/drawing/2014/main" id="{6916AC81-3137-D644-91B4-23A25F442AE1}"/>
              </a:ext>
            </a:extLst>
          </p:cNvPr>
          <p:cNvSpPr txBox="1"/>
          <p:nvPr/>
        </p:nvSpPr>
        <p:spPr>
          <a:xfrm>
            <a:off x="621804" y="6946996"/>
            <a:ext cx="5897392" cy="605294"/>
          </a:xfrm>
          <a:prstGeom prst="rect">
            <a:avLst/>
          </a:prstGeom>
          <a:noFill/>
        </p:spPr>
        <p:txBody>
          <a:bodyPr wrap="square" rtlCol="0">
            <a:spAutoFit/>
          </a:bodyPr>
          <a:lstStyle/>
          <a:p>
            <a:pPr>
              <a:spcBef>
                <a:spcPts val="200"/>
              </a:spcBef>
              <a:spcAft>
                <a:spcPts val="200"/>
              </a:spcAft>
            </a:pPr>
            <a:r>
              <a:rPr kumimoji="1" lang="ja-JP" altLang="en-US" sz="1500" spc="30" dirty="0">
                <a:latin typeface="ＭＳ Ｐゴシック" panose="020B0600070205080204" pitchFamily="50" charset="-128"/>
                <a:ea typeface="ＭＳ Ｐゴシック" panose="020B0600070205080204" pitchFamily="50" charset="-128"/>
              </a:rPr>
              <a:t>■支給にあたっては</a:t>
            </a:r>
            <a:r>
              <a:rPr kumimoji="1" lang="en-US" altLang="ja-JP" sz="1500" spc="30" dirty="0">
                <a:latin typeface="ＭＳ Ｐゴシック" panose="020B0600070205080204" pitchFamily="50" charset="-128"/>
                <a:ea typeface="ＭＳ Ｐゴシック" panose="020B0600070205080204" pitchFamily="50" charset="-128"/>
              </a:rPr>
              <a:t>､</a:t>
            </a:r>
            <a:r>
              <a:rPr kumimoji="1" lang="ja-JP" altLang="en-US" sz="1500" u="sng" spc="30" dirty="0">
                <a:solidFill>
                  <a:srgbClr val="FF0000"/>
                </a:solidFill>
                <a:latin typeface="ＭＳ Ｐゴシック" panose="020B0600070205080204" pitchFamily="50" charset="-128"/>
                <a:ea typeface="ＭＳ Ｐゴシック" panose="020B0600070205080204" pitchFamily="50" charset="-128"/>
              </a:rPr>
              <a:t>申請が不要な場合</a:t>
            </a:r>
            <a:r>
              <a:rPr kumimoji="1" lang="ja-JP" altLang="en-US" sz="1500" spc="30" dirty="0">
                <a:latin typeface="ＭＳ Ｐゴシック" panose="020B0600070205080204" pitchFamily="50" charset="-128"/>
                <a:ea typeface="ＭＳ Ｐゴシック" panose="020B0600070205080204" pitchFamily="50" charset="-128"/>
              </a:rPr>
              <a:t>と</a:t>
            </a:r>
            <a:r>
              <a:rPr kumimoji="1" lang="ja-JP" altLang="en-US" sz="1500" u="sng" spc="30" dirty="0">
                <a:solidFill>
                  <a:srgbClr val="FF0000"/>
                </a:solidFill>
                <a:latin typeface="ＭＳ Ｐゴシック" panose="020B0600070205080204" pitchFamily="50" charset="-128"/>
                <a:ea typeface="ＭＳ Ｐゴシック" panose="020B0600070205080204" pitchFamily="50" charset="-128"/>
              </a:rPr>
              <a:t>必要な場合</a:t>
            </a:r>
            <a:r>
              <a:rPr kumimoji="1" lang="ja-JP" altLang="en-US" sz="1500" spc="30" dirty="0">
                <a:latin typeface="ＭＳ Ｐゴシック" panose="020B0600070205080204" pitchFamily="50" charset="-128"/>
                <a:ea typeface="ＭＳ Ｐゴシック" panose="020B0600070205080204" pitchFamily="50" charset="-128"/>
              </a:rPr>
              <a:t>があります。</a:t>
            </a:r>
          </a:p>
          <a:p>
            <a:pPr>
              <a:spcBef>
                <a:spcPts val="200"/>
              </a:spcBef>
              <a:spcAft>
                <a:spcPts val="200"/>
              </a:spcAft>
            </a:pPr>
            <a:r>
              <a:rPr kumimoji="1" lang="ja-JP" altLang="en-US" sz="1500" spc="100" dirty="0">
                <a:latin typeface="ＭＳ Ｐゴシック" panose="020B0600070205080204" pitchFamily="50" charset="-128"/>
                <a:ea typeface="ＭＳ Ｐゴシック" panose="020B0600070205080204" pitchFamily="50" charset="-128"/>
              </a:rPr>
              <a:t>　必ず裏面の支給手続きをご確認ください。</a:t>
            </a:r>
          </a:p>
        </p:txBody>
      </p:sp>
      <p:sp>
        <p:nvSpPr>
          <p:cNvPr id="54" name="テキスト ボックス 53">
            <a:extLst>
              <a:ext uri="{FF2B5EF4-FFF2-40B4-BE49-F238E27FC236}">
                <a16:creationId xmlns="" xmlns:a16="http://schemas.microsoft.com/office/drawing/2014/main" id="{D219D8B4-551D-1D44-A0D7-4BD38E8DA8D0}"/>
              </a:ext>
            </a:extLst>
          </p:cNvPr>
          <p:cNvSpPr txBox="1"/>
          <p:nvPr/>
        </p:nvSpPr>
        <p:spPr>
          <a:xfrm>
            <a:off x="793573" y="7523317"/>
            <a:ext cx="3936219" cy="292388"/>
          </a:xfrm>
          <a:prstGeom prst="rect">
            <a:avLst/>
          </a:prstGeom>
          <a:noFill/>
        </p:spPr>
        <p:txBody>
          <a:bodyPr wrap="square" rtlCol="0">
            <a:spAutoFit/>
          </a:bodyPr>
          <a:lstStyle/>
          <a:p>
            <a:pPr algn="dist">
              <a:spcBef>
                <a:spcPts val="50"/>
              </a:spcBef>
              <a:spcAft>
                <a:spcPts val="50"/>
              </a:spcAft>
            </a:pPr>
            <a:r>
              <a:rPr kumimoji="1" lang="ja-JP" altLang="en-US" sz="1300" spc="100">
                <a:latin typeface="ＭＳ Ｐゴシック" panose="020B0600070205080204" pitchFamily="50" charset="-128"/>
                <a:ea typeface="ＭＳ Ｐゴシック" panose="020B0600070205080204" pitchFamily="50" charset="-128"/>
              </a:rPr>
              <a:t>＊お問い合わせは、下記までお電話ください。</a:t>
            </a:r>
          </a:p>
        </p:txBody>
      </p:sp>
      <p:sp>
        <p:nvSpPr>
          <p:cNvPr id="38" name="テキスト ボックス 37">
            <a:extLst>
              <a:ext uri="{FF2B5EF4-FFF2-40B4-BE49-F238E27FC236}">
                <a16:creationId xmlns="" xmlns:a16="http://schemas.microsoft.com/office/drawing/2014/main" id="{B70599ED-6DDD-B448-843A-09D8431AC34A}"/>
              </a:ext>
            </a:extLst>
          </p:cNvPr>
          <p:cNvSpPr txBox="1"/>
          <p:nvPr/>
        </p:nvSpPr>
        <p:spPr>
          <a:xfrm>
            <a:off x="3476315" y="9333951"/>
            <a:ext cx="2286000" cy="253916"/>
          </a:xfrm>
          <a:prstGeom prst="rect">
            <a:avLst/>
          </a:prstGeom>
          <a:noFill/>
        </p:spPr>
        <p:txBody>
          <a:bodyPr wrap="square" rtlCol="0">
            <a:spAutoFit/>
          </a:bodyPr>
          <a:lstStyle/>
          <a:p>
            <a:pPr>
              <a:spcBef>
                <a:spcPts val="50"/>
              </a:spcBef>
              <a:spcAft>
                <a:spcPts val="50"/>
              </a:spcAft>
            </a:pPr>
            <a:r>
              <a:rPr kumimoji="1" lang="ja-JP" altLang="en-US" sz="1050" spc="50" dirty="0">
                <a:latin typeface="ＭＳ Ｐゴシック" panose="020B0600070205080204" pitchFamily="50" charset="-128"/>
                <a:ea typeface="ＭＳ Ｐゴシック" panose="020B0600070205080204" pitchFamily="50" charset="-128"/>
              </a:rPr>
              <a:t>子育て世帯生活支援特別給付金</a:t>
            </a:r>
          </a:p>
        </p:txBody>
      </p:sp>
      <p:sp>
        <p:nvSpPr>
          <p:cNvPr id="52" name="テキスト ボックス 51">
            <a:extLst>
              <a:ext uri="{FF2B5EF4-FFF2-40B4-BE49-F238E27FC236}">
                <a16:creationId xmlns="" xmlns:a16="http://schemas.microsoft.com/office/drawing/2014/main" id="{2E797F63-51A7-154C-ACCC-7C4ACB84CC7C}"/>
              </a:ext>
            </a:extLst>
          </p:cNvPr>
          <p:cNvSpPr txBox="1"/>
          <p:nvPr/>
        </p:nvSpPr>
        <p:spPr>
          <a:xfrm>
            <a:off x="5953196" y="9333951"/>
            <a:ext cx="609445" cy="253916"/>
          </a:xfrm>
          <a:prstGeom prst="rect">
            <a:avLst/>
          </a:prstGeom>
          <a:noFill/>
        </p:spPr>
        <p:txBody>
          <a:bodyPr wrap="square" rtlCol="0">
            <a:spAutoFit/>
          </a:bodyPr>
          <a:lstStyle/>
          <a:p>
            <a:pPr>
              <a:spcBef>
                <a:spcPts val="50"/>
              </a:spcBef>
              <a:spcAft>
                <a:spcPts val="50"/>
              </a:spcAft>
            </a:pPr>
            <a:r>
              <a:rPr kumimoji="1" lang="ja-JP" altLang="en-US" sz="1050" spc="50">
                <a:latin typeface="ＭＳ Ｐゴシック" panose="020B0600070205080204" pitchFamily="50" charset="-128"/>
                <a:ea typeface="ＭＳ Ｐゴシック" panose="020B0600070205080204" pitchFamily="50" charset="-128"/>
              </a:rPr>
              <a:t>で検索</a:t>
            </a:r>
          </a:p>
        </p:txBody>
      </p:sp>
      <p:sp>
        <p:nvSpPr>
          <p:cNvPr id="63" name="テキスト ボックス 62">
            <a:extLst>
              <a:ext uri="{FF2B5EF4-FFF2-40B4-BE49-F238E27FC236}">
                <a16:creationId xmlns="" xmlns:a16="http://schemas.microsoft.com/office/drawing/2014/main" id="{CE7B9BF6-E392-BD49-8483-808C698BA29F}"/>
              </a:ext>
            </a:extLst>
          </p:cNvPr>
          <p:cNvSpPr txBox="1"/>
          <p:nvPr/>
        </p:nvSpPr>
        <p:spPr>
          <a:xfrm>
            <a:off x="3570500" y="7926017"/>
            <a:ext cx="2703018" cy="671979"/>
          </a:xfrm>
          <a:prstGeom prst="rect">
            <a:avLst/>
          </a:prstGeom>
          <a:noFill/>
        </p:spPr>
        <p:txBody>
          <a:bodyPr wrap="square" rtlCol="0">
            <a:spAutoFit/>
          </a:bodyPr>
          <a:lstStyle/>
          <a:p>
            <a:pPr>
              <a:spcAft>
                <a:spcPts val="50"/>
              </a:spcAft>
            </a:pPr>
            <a:r>
              <a:rPr kumimoji="1" lang="ja-JP" altLang="en-US" sz="1200" b="1" spc="300" dirty="0" smtClean="0">
                <a:solidFill>
                  <a:schemeClr val="bg1"/>
                </a:solidFill>
                <a:latin typeface="ＭＳ Ｐゴシック" panose="020B0600070205080204" pitchFamily="50" charset="-128"/>
                <a:ea typeface="ＭＳ Ｐゴシック" panose="020B0600070205080204" pitchFamily="50" charset="-128"/>
              </a:rPr>
              <a:t>■</a:t>
            </a:r>
            <a:r>
              <a:rPr lang="ja-JP" altLang="en-US" sz="1200" b="1" spc="50" dirty="0" smtClean="0">
                <a:solidFill>
                  <a:schemeClr val="bg1"/>
                </a:solidFill>
                <a:latin typeface="ＭＳ Ｐゴシック" panose="020B0600070205080204" pitchFamily="50" charset="-128"/>
                <a:ea typeface="ＭＳ Ｐゴシック" panose="020B0600070205080204" pitchFamily="50" charset="-128"/>
              </a:rPr>
              <a:t>増毛町役場福祉厚生課</a:t>
            </a:r>
            <a:endParaRPr kumimoji="1" lang="ja-JP" altLang="en-US" sz="1200" b="1" spc="50" dirty="0">
              <a:solidFill>
                <a:schemeClr val="bg1"/>
              </a:solidFill>
              <a:latin typeface="ＭＳ Ｐゴシック" panose="020B0600070205080204" pitchFamily="50" charset="-128"/>
              <a:ea typeface="ＭＳ Ｐゴシック" panose="020B0600070205080204" pitchFamily="50" charset="-128"/>
            </a:endParaRPr>
          </a:p>
          <a:p>
            <a:pPr algn="dist">
              <a:spcAft>
                <a:spcPts val="50"/>
              </a:spcAft>
            </a:pPr>
            <a:r>
              <a:rPr kumimoji="1" lang="ja-JP" altLang="en-US" sz="1200" b="1" spc="50" dirty="0">
                <a:solidFill>
                  <a:schemeClr val="bg1"/>
                </a:solidFill>
                <a:latin typeface="ＭＳ Ｐゴシック" panose="020B0600070205080204" pitchFamily="50" charset="-128"/>
                <a:ea typeface="ＭＳ Ｐゴシック" panose="020B0600070205080204" pitchFamily="50" charset="-128"/>
              </a:rPr>
              <a:t>　</a:t>
            </a:r>
            <a:r>
              <a:rPr kumimoji="1" lang="en-US" altLang="ja-JP" sz="1200" b="1" spc="50" dirty="0">
                <a:solidFill>
                  <a:schemeClr val="bg1"/>
                </a:solidFill>
                <a:latin typeface="ＭＳ Ｐゴシック" panose="020B0600070205080204" pitchFamily="50" charset="-128"/>
                <a:ea typeface="ＭＳ Ｐゴシック" panose="020B0600070205080204" pitchFamily="50" charset="-128"/>
              </a:rPr>
              <a:t>｢</a:t>
            </a:r>
            <a:r>
              <a:rPr kumimoji="1" lang="ja-JP" altLang="en-US" sz="1200" b="1" spc="50" dirty="0">
                <a:solidFill>
                  <a:schemeClr val="bg1"/>
                </a:solidFill>
                <a:latin typeface="ＭＳ Ｐゴシック" panose="020B0600070205080204" pitchFamily="50" charset="-128"/>
                <a:ea typeface="ＭＳ Ｐゴシック" panose="020B0600070205080204" pitchFamily="50" charset="-128"/>
              </a:rPr>
              <a:t>子育て世帯生活支援特別給付金</a:t>
            </a:r>
          </a:p>
          <a:p>
            <a:pPr>
              <a:spcAft>
                <a:spcPts val="50"/>
              </a:spcAft>
            </a:pPr>
            <a:r>
              <a:rPr kumimoji="1" lang="ja-JP" altLang="en-US" sz="1200" b="1" spc="50" dirty="0">
                <a:solidFill>
                  <a:schemeClr val="bg1"/>
                </a:solidFill>
                <a:latin typeface="ＭＳ Ｐゴシック" panose="020B0600070205080204" pitchFamily="50" charset="-128"/>
                <a:ea typeface="ＭＳ Ｐゴシック" panose="020B0600070205080204" pitchFamily="50" charset="-128"/>
              </a:rPr>
              <a:t>　</a:t>
            </a:r>
            <a:r>
              <a:rPr kumimoji="1" lang="en-US" altLang="ja-JP" sz="1200" b="1" spc="50" dirty="0">
                <a:solidFill>
                  <a:schemeClr val="bg1"/>
                </a:solidFill>
                <a:latin typeface="ＭＳ Ｐゴシック" panose="020B0600070205080204" pitchFamily="50" charset="-128"/>
                <a:ea typeface="ＭＳ Ｐゴシック" panose="020B0600070205080204" pitchFamily="50" charset="-128"/>
              </a:rPr>
              <a:t>(</a:t>
            </a:r>
            <a:r>
              <a:rPr kumimoji="1" lang="ja-JP" altLang="en-US" sz="1200" b="1" spc="50" dirty="0">
                <a:solidFill>
                  <a:schemeClr val="bg1"/>
                </a:solidFill>
                <a:latin typeface="ＭＳ Ｐゴシック" panose="020B0600070205080204" pitchFamily="50" charset="-128"/>
                <a:ea typeface="ＭＳ Ｐゴシック" panose="020B0600070205080204" pitchFamily="50" charset="-128"/>
              </a:rPr>
              <a:t>ひとり親世帯以外分</a:t>
            </a:r>
            <a:r>
              <a:rPr kumimoji="1" lang="en-US" altLang="ja-JP" sz="1200" b="1" spc="50" dirty="0">
                <a:solidFill>
                  <a:schemeClr val="bg1"/>
                </a:solidFill>
                <a:latin typeface="ＭＳ Ｐゴシック" panose="020B0600070205080204" pitchFamily="50" charset="-128"/>
                <a:ea typeface="ＭＳ Ｐゴシック" panose="020B0600070205080204" pitchFamily="50" charset="-128"/>
              </a:rPr>
              <a:t>)｣</a:t>
            </a:r>
            <a:r>
              <a:rPr kumimoji="1" lang="ja-JP" altLang="en-US" sz="1200" b="1" spc="50" dirty="0">
                <a:solidFill>
                  <a:schemeClr val="bg1"/>
                </a:solidFill>
                <a:latin typeface="ＭＳ Ｐゴシック" panose="020B0600070205080204" pitchFamily="50" charset="-128"/>
                <a:ea typeface="ＭＳ Ｐゴシック" panose="020B0600070205080204" pitchFamily="50" charset="-128"/>
              </a:rPr>
              <a:t>窓口</a:t>
            </a:r>
          </a:p>
        </p:txBody>
      </p:sp>
      <p:sp>
        <p:nvSpPr>
          <p:cNvPr id="64" name="テキスト ボックス 63">
            <a:extLst>
              <a:ext uri="{FF2B5EF4-FFF2-40B4-BE49-F238E27FC236}">
                <a16:creationId xmlns="" xmlns:a16="http://schemas.microsoft.com/office/drawing/2014/main" id="{CF9FA71F-AFE1-4A47-AB38-323825E7FB7D}"/>
              </a:ext>
            </a:extLst>
          </p:cNvPr>
          <p:cNvSpPr txBox="1"/>
          <p:nvPr/>
        </p:nvSpPr>
        <p:spPr>
          <a:xfrm>
            <a:off x="3708197" y="8508074"/>
            <a:ext cx="2703019" cy="492443"/>
          </a:xfrm>
          <a:prstGeom prst="rect">
            <a:avLst/>
          </a:prstGeom>
          <a:noFill/>
        </p:spPr>
        <p:txBody>
          <a:bodyPr wrap="square" rtlCol="0">
            <a:spAutoFit/>
          </a:bodyPr>
          <a:lstStyle/>
          <a:p>
            <a:pPr algn="dist"/>
            <a:r>
              <a:rPr lang="en-US" altLang="ja-JP" sz="2600" b="1" dirty="0" smtClean="0">
                <a:solidFill>
                  <a:schemeClr val="bg1"/>
                </a:solidFill>
                <a:latin typeface="ＭＳ Ｐゴシック" panose="020B0600070205080204" pitchFamily="50" charset="-128"/>
                <a:ea typeface="ＭＳ Ｐゴシック" panose="020B0600070205080204" pitchFamily="50" charset="-128"/>
              </a:rPr>
              <a:t>0164</a:t>
            </a:r>
            <a:r>
              <a:rPr kumimoji="1" lang="en-US" altLang="ja-JP" sz="2600" b="1" dirty="0" smtClean="0">
                <a:solidFill>
                  <a:schemeClr val="bg1"/>
                </a:solidFill>
                <a:latin typeface="ＭＳ Ｐゴシック" panose="020B0600070205080204" pitchFamily="50" charset="-128"/>
                <a:ea typeface="ＭＳ Ｐゴシック" panose="020B0600070205080204" pitchFamily="50" charset="-128"/>
              </a:rPr>
              <a:t>-53-3111</a:t>
            </a:r>
            <a:endParaRPr kumimoji="1" lang="ja-JP" altLang="en-US" sz="2600" b="1" dirty="0">
              <a:solidFill>
                <a:schemeClr val="bg1"/>
              </a:solidFill>
              <a:latin typeface="ＭＳ Ｐゴシック" panose="020B0600070205080204" pitchFamily="50" charset="-128"/>
              <a:ea typeface="ＭＳ Ｐゴシック" panose="020B0600070205080204" pitchFamily="50" charset="-128"/>
            </a:endParaRPr>
          </a:p>
        </p:txBody>
      </p:sp>
      <p:sp>
        <p:nvSpPr>
          <p:cNvPr id="65" name="テキスト ボックス 64">
            <a:extLst>
              <a:ext uri="{FF2B5EF4-FFF2-40B4-BE49-F238E27FC236}">
                <a16:creationId xmlns="" xmlns:a16="http://schemas.microsoft.com/office/drawing/2014/main" id="{3ADCB795-4C4A-D34F-8FBA-4C0D74CB22D1}"/>
              </a:ext>
            </a:extLst>
          </p:cNvPr>
          <p:cNvSpPr txBox="1"/>
          <p:nvPr/>
        </p:nvSpPr>
        <p:spPr>
          <a:xfrm>
            <a:off x="3843824" y="8992510"/>
            <a:ext cx="2414094" cy="253916"/>
          </a:xfrm>
          <a:prstGeom prst="rect">
            <a:avLst/>
          </a:prstGeom>
          <a:noFill/>
        </p:spPr>
        <p:txBody>
          <a:bodyPr wrap="square" rtlCol="0">
            <a:spAutoFit/>
          </a:bodyPr>
          <a:lstStyle/>
          <a:p>
            <a:pPr algn="dist">
              <a:spcAft>
                <a:spcPts val="50"/>
              </a:spcAft>
            </a:pPr>
            <a:r>
              <a:rPr kumimoji="1" lang="ja-JP" altLang="en-US" sz="1050" b="1" dirty="0">
                <a:solidFill>
                  <a:schemeClr val="bg1"/>
                </a:solidFill>
                <a:latin typeface="ＭＳ Ｐゴシック" panose="020B0600070205080204" pitchFamily="50" charset="-128"/>
                <a:ea typeface="ＭＳ Ｐゴシック" panose="020B0600070205080204" pitchFamily="50" charset="-128"/>
              </a:rPr>
              <a:t>（受付時間</a:t>
            </a:r>
            <a:r>
              <a:rPr kumimoji="1" lang="en-US" altLang="ja-JP" sz="1050" b="1" dirty="0">
                <a:solidFill>
                  <a:schemeClr val="bg1"/>
                </a:solidFill>
                <a:latin typeface="ＭＳ Ｐゴシック" panose="020B0600070205080204" pitchFamily="50" charset="-128"/>
                <a:ea typeface="ＭＳ Ｐゴシック" panose="020B0600070205080204" pitchFamily="50" charset="-128"/>
              </a:rPr>
              <a:t>:</a:t>
            </a:r>
            <a:r>
              <a:rPr kumimoji="1" lang="ja-JP" altLang="en-US" sz="1050" b="1" dirty="0" smtClean="0">
                <a:solidFill>
                  <a:schemeClr val="bg1"/>
                </a:solidFill>
                <a:latin typeface="ＭＳ Ｐゴシック" panose="020B0600070205080204" pitchFamily="50" charset="-128"/>
                <a:ea typeface="ＭＳ Ｐゴシック" panose="020B0600070205080204" pitchFamily="50" charset="-128"/>
              </a:rPr>
              <a:t>平日</a:t>
            </a:r>
            <a:r>
              <a:rPr lang="en-US" altLang="ja-JP" sz="1050" b="1" dirty="0" smtClean="0">
                <a:solidFill>
                  <a:schemeClr val="bg1"/>
                </a:solidFill>
                <a:latin typeface="ＭＳ Ｐゴシック" panose="020B0600070205080204" pitchFamily="50" charset="-128"/>
                <a:ea typeface="ＭＳ Ｐゴシック" panose="020B0600070205080204" pitchFamily="50" charset="-128"/>
              </a:rPr>
              <a:t>8</a:t>
            </a:r>
            <a:r>
              <a:rPr kumimoji="1" lang="en-US" altLang="ja-JP" sz="1050" b="1" dirty="0" smtClean="0">
                <a:solidFill>
                  <a:schemeClr val="bg1"/>
                </a:solidFill>
                <a:latin typeface="ＭＳ Ｐゴシック" panose="020B0600070205080204" pitchFamily="50" charset="-128"/>
                <a:ea typeface="ＭＳ Ｐゴシック" panose="020B0600070205080204" pitchFamily="50" charset="-128"/>
              </a:rPr>
              <a:t>:45</a:t>
            </a:r>
            <a:r>
              <a:rPr kumimoji="1" lang="ja-JP" altLang="en-US" sz="1050" b="1" dirty="0" smtClean="0">
                <a:solidFill>
                  <a:schemeClr val="bg1"/>
                </a:solidFill>
                <a:latin typeface="ＭＳ Ｐゴシック" panose="020B0600070205080204" pitchFamily="50" charset="-128"/>
                <a:ea typeface="ＭＳ Ｐゴシック" panose="020B0600070205080204" pitchFamily="50" charset="-128"/>
              </a:rPr>
              <a:t>～</a:t>
            </a:r>
            <a:r>
              <a:rPr lang="en-US" altLang="ja-JP" sz="1050" b="1" dirty="0" smtClean="0">
                <a:solidFill>
                  <a:schemeClr val="bg1"/>
                </a:solidFill>
                <a:latin typeface="ＭＳ Ｐゴシック" panose="020B0600070205080204" pitchFamily="50" charset="-128"/>
                <a:ea typeface="ＭＳ Ｐゴシック" panose="020B0600070205080204" pitchFamily="50" charset="-128"/>
              </a:rPr>
              <a:t>17</a:t>
            </a:r>
            <a:r>
              <a:rPr kumimoji="1" lang="en-US" altLang="ja-JP" sz="1050" b="1" dirty="0" smtClean="0">
                <a:solidFill>
                  <a:schemeClr val="bg1"/>
                </a:solidFill>
                <a:latin typeface="ＭＳ Ｐゴシック" panose="020B0600070205080204" pitchFamily="50" charset="-128"/>
                <a:ea typeface="ＭＳ Ｐゴシック" panose="020B0600070205080204" pitchFamily="50" charset="-128"/>
              </a:rPr>
              <a:t>:15</a:t>
            </a:r>
            <a:r>
              <a:rPr kumimoji="1" lang="ja-JP" altLang="en-US" sz="1050" b="1" dirty="0" smtClean="0">
                <a:solidFill>
                  <a:schemeClr val="bg1"/>
                </a:solidFill>
                <a:latin typeface="ＭＳ Ｐゴシック" panose="020B0600070205080204" pitchFamily="50" charset="-128"/>
                <a:ea typeface="ＭＳ Ｐゴシック" panose="020B0600070205080204" pitchFamily="50" charset="-128"/>
              </a:rPr>
              <a:t>）</a:t>
            </a:r>
            <a:endParaRPr kumimoji="1" lang="ja-JP" altLang="en-US" sz="1050" b="1" dirty="0">
              <a:solidFill>
                <a:schemeClr val="bg1"/>
              </a:solidFill>
              <a:latin typeface="ＭＳ Ｐゴシック" panose="020B0600070205080204" pitchFamily="50" charset="-128"/>
              <a:ea typeface="ＭＳ Ｐゴシック" panose="020B0600070205080204" pitchFamily="50" charset="-128"/>
            </a:endParaRPr>
          </a:p>
        </p:txBody>
      </p:sp>
      <p:sp>
        <p:nvSpPr>
          <p:cNvPr id="66" name="テキスト ボックス 65">
            <a:extLst>
              <a:ext uri="{FF2B5EF4-FFF2-40B4-BE49-F238E27FC236}">
                <a16:creationId xmlns="" xmlns:a16="http://schemas.microsoft.com/office/drawing/2014/main" id="{49232816-C727-FD46-9D54-7821B1099721}"/>
              </a:ext>
            </a:extLst>
          </p:cNvPr>
          <p:cNvSpPr txBox="1"/>
          <p:nvPr/>
        </p:nvSpPr>
        <p:spPr>
          <a:xfrm>
            <a:off x="517366" y="7902468"/>
            <a:ext cx="2607770" cy="597599"/>
          </a:xfrm>
          <a:prstGeom prst="rect">
            <a:avLst/>
          </a:prstGeom>
          <a:noFill/>
        </p:spPr>
        <p:txBody>
          <a:bodyPr wrap="square" rtlCol="0">
            <a:spAutoFit/>
          </a:bodyPr>
          <a:lstStyle/>
          <a:p>
            <a:pPr>
              <a:spcAft>
                <a:spcPts val="50"/>
              </a:spcAft>
            </a:pPr>
            <a:r>
              <a:rPr kumimoji="1" lang="ja-JP" altLang="en-US" sz="1200" b="1" spc="300" dirty="0">
                <a:solidFill>
                  <a:schemeClr val="bg1"/>
                </a:solidFill>
                <a:latin typeface="ＭＳ Ｐゴシック" panose="020B0600070205080204" pitchFamily="50" charset="-128"/>
                <a:ea typeface="ＭＳ Ｐゴシック" panose="020B0600070205080204" pitchFamily="50" charset="-128"/>
              </a:rPr>
              <a:t>■</a:t>
            </a:r>
            <a:r>
              <a:rPr kumimoji="1" lang="ja-JP" altLang="en-US" sz="1600" b="1" spc="50" dirty="0">
                <a:solidFill>
                  <a:schemeClr val="bg1"/>
                </a:solidFill>
                <a:latin typeface="ＭＳ Ｐゴシック" panose="020B0600070205080204" pitchFamily="50" charset="-128"/>
                <a:ea typeface="ＭＳ Ｐゴシック" panose="020B0600070205080204" pitchFamily="50" charset="-128"/>
              </a:rPr>
              <a:t>厚生労働省 </a:t>
            </a:r>
            <a:endParaRPr kumimoji="1" lang="en-US" altLang="ja-JP" sz="1600" b="1" spc="50" dirty="0">
              <a:solidFill>
                <a:schemeClr val="bg1"/>
              </a:solidFill>
              <a:latin typeface="ＭＳ Ｐゴシック" panose="020B0600070205080204" pitchFamily="50" charset="-128"/>
              <a:ea typeface="ＭＳ Ｐゴシック" panose="020B0600070205080204" pitchFamily="50" charset="-128"/>
            </a:endParaRPr>
          </a:p>
          <a:p>
            <a:pPr>
              <a:spcAft>
                <a:spcPts val="50"/>
              </a:spcAft>
            </a:pPr>
            <a:r>
              <a:rPr kumimoji="1" lang="ja-JP" altLang="en-US" sz="1600" b="1" spc="300" dirty="0">
                <a:solidFill>
                  <a:schemeClr val="bg1"/>
                </a:solidFill>
                <a:latin typeface="ＭＳ Ｐゴシック" panose="020B0600070205080204" pitchFamily="50" charset="-128"/>
                <a:ea typeface="ＭＳ Ｐゴシック" panose="020B0600070205080204" pitchFamily="50" charset="-128"/>
              </a:rPr>
              <a:t>　</a:t>
            </a:r>
            <a:r>
              <a:rPr kumimoji="1" lang="ja-JP" altLang="en-US" sz="1600" b="1" spc="50" dirty="0">
                <a:solidFill>
                  <a:schemeClr val="bg1"/>
                </a:solidFill>
                <a:latin typeface="ＭＳ Ｐゴシック" panose="020B0600070205080204" pitchFamily="50" charset="-128"/>
                <a:ea typeface="ＭＳ Ｐゴシック" panose="020B0600070205080204" pitchFamily="50" charset="-128"/>
              </a:rPr>
              <a:t>コールセンター</a:t>
            </a:r>
          </a:p>
        </p:txBody>
      </p:sp>
      <p:sp>
        <p:nvSpPr>
          <p:cNvPr id="67" name="テキスト ボックス 66">
            <a:extLst>
              <a:ext uri="{FF2B5EF4-FFF2-40B4-BE49-F238E27FC236}">
                <a16:creationId xmlns="" xmlns:a16="http://schemas.microsoft.com/office/drawing/2014/main" id="{AD119367-A3C4-3746-AB86-56279B8240D5}"/>
              </a:ext>
            </a:extLst>
          </p:cNvPr>
          <p:cNvSpPr txBox="1"/>
          <p:nvPr/>
        </p:nvSpPr>
        <p:spPr>
          <a:xfrm>
            <a:off x="639747" y="8500067"/>
            <a:ext cx="2601420" cy="492443"/>
          </a:xfrm>
          <a:prstGeom prst="rect">
            <a:avLst/>
          </a:prstGeom>
          <a:noFill/>
        </p:spPr>
        <p:txBody>
          <a:bodyPr wrap="square" rtlCol="0">
            <a:spAutoFit/>
          </a:bodyPr>
          <a:lstStyle/>
          <a:p>
            <a:r>
              <a:rPr kumimoji="1" lang="en-US" altLang="ja-JP" sz="2600" b="1" dirty="0">
                <a:solidFill>
                  <a:schemeClr val="bg1"/>
                </a:solidFill>
                <a:latin typeface="ＭＳ Ｐゴシック" panose="020B0600070205080204" pitchFamily="50" charset="-128"/>
                <a:ea typeface="ＭＳ Ｐゴシック" panose="020B0600070205080204" pitchFamily="50" charset="-128"/>
              </a:rPr>
              <a:t>0120-811-166</a:t>
            </a:r>
            <a:endParaRPr kumimoji="1" lang="ja-JP" altLang="en-US" sz="2600" b="1" dirty="0">
              <a:solidFill>
                <a:schemeClr val="bg1"/>
              </a:solidFill>
              <a:latin typeface="ＭＳ Ｐゴシック" panose="020B0600070205080204" pitchFamily="50" charset="-128"/>
              <a:ea typeface="ＭＳ Ｐゴシック" panose="020B0600070205080204" pitchFamily="50" charset="-128"/>
            </a:endParaRPr>
          </a:p>
        </p:txBody>
      </p:sp>
      <p:sp>
        <p:nvSpPr>
          <p:cNvPr id="68" name="テキスト ボックス 67">
            <a:extLst>
              <a:ext uri="{FF2B5EF4-FFF2-40B4-BE49-F238E27FC236}">
                <a16:creationId xmlns="" xmlns:a16="http://schemas.microsoft.com/office/drawing/2014/main" id="{F08263BA-982E-D840-ADC4-2F76AA90C2C9}"/>
              </a:ext>
            </a:extLst>
          </p:cNvPr>
          <p:cNvSpPr txBox="1"/>
          <p:nvPr/>
        </p:nvSpPr>
        <p:spPr>
          <a:xfrm>
            <a:off x="773852" y="8992510"/>
            <a:ext cx="2324424" cy="253916"/>
          </a:xfrm>
          <a:prstGeom prst="rect">
            <a:avLst/>
          </a:prstGeom>
          <a:noFill/>
        </p:spPr>
        <p:txBody>
          <a:bodyPr wrap="square" rtlCol="0">
            <a:spAutoFit/>
          </a:bodyPr>
          <a:lstStyle/>
          <a:p>
            <a:pPr algn="dist">
              <a:spcAft>
                <a:spcPts val="50"/>
              </a:spcAft>
            </a:pPr>
            <a:r>
              <a:rPr kumimoji="1" lang="ja-JP" altLang="en-US" sz="1050" b="1" dirty="0">
                <a:solidFill>
                  <a:schemeClr val="bg1"/>
                </a:solidFill>
                <a:latin typeface="ＭＳ Ｐゴシック" panose="020B0600070205080204" pitchFamily="50" charset="-128"/>
                <a:ea typeface="ＭＳ Ｐゴシック" panose="020B0600070205080204" pitchFamily="50" charset="-128"/>
              </a:rPr>
              <a:t>（受付時間</a:t>
            </a:r>
            <a:r>
              <a:rPr kumimoji="1" lang="en-US" altLang="ja-JP" sz="1050" b="1" dirty="0">
                <a:solidFill>
                  <a:schemeClr val="bg1"/>
                </a:solidFill>
                <a:latin typeface="ＭＳ Ｐゴシック" panose="020B0600070205080204" pitchFamily="50" charset="-128"/>
                <a:ea typeface="ＭＳ Ｐゴシック" panose="020B0600070205080204" pitchFamily="50" charset="-128"/>
              </a:rPr>
              <a:t>:</a:t>
            </a:r>
            <a:r>
              <a:rPr kumimoji="1" lang="ja-JP" altLang="en-US" sz="1050" b="1" dirty="0">
                <a:solidFill>
                  <a:schemeClr val="bg1"/>
                </a:solidFill>
                <a:latin typeface="ＭＳ Ｐゴシック" panose="020B0600070205080204" pitchFamily="50" charset="-128"/>
                <a:ea typeface="ＭＳ Ｐゴシック" panose="020B0600070205080204" pitchFamily="50" charset="-128"/>
              </a:rPr>
              <a:t>平日</a:t>
            </a:r>
            <a:r>
              <a:rPr kumimoji="1" lang="en-US" altLang="ja-JP" sz="1050" b="1" dirty="0">
                <a:solidFill>
                  <a:schemeClr val="bg1"/>
                </a:solidFill>
                <a:latin typeface="ＭＳ Ｐゴシック" panose="020B0600070205080204" pitchFamily="50" charset="-128"/>
                <a:ea typeface="ＭＳ Ｐゴシック" panose="020B0600070205080204" pitchFamily="50" charset="-128"/>
              </a:rPr>
              <a:t>9:00</a:t>
            </a:r>
            <a:r>
              <a:rPr kumimoji="1" lang="ja-JP" altLang="en-US" sz="1050" b="1" dirty="0">
                <a:solidFill>
                  <a:schemeClr val="bg1"/>
                </a:solidFill>
                <a:latin typeface="ＭＳ Ｐゴシック" panose="020B0600070205080204" pitchFamily="50" charset="-128"/>
                <a:ea typeface="ＭＳ Ｐゴシック" panose="020B0600070205080204" pitchFamily="50" charset="-128"/>
              </a:rPr>
              <a:t>～</a:t>
            </a:r>
            <a:r>
              <a:rPr kumimoji="1" lang="en-US" altLang="ja-JP" sz="1050" b="1" dirty="0">
                <a:solidFill>
                  <a:schemeClr val="bg1"/>
                </a:solidFill>
                <a:latin typeface="ＭＳ Ｐゴシック" panose="020B0600070205080204" pitchFamily="50" charset="-128"/>
                <a:ea typeface="ＭＳ Ｐゴシック" panose="020B0600070205080204" pitchFamily="50" charset="-128"/>
              </a:rPr>
              <a:t>18:00</a:t>
            </a:r>
            <a:r>
              <a:rPr kumimoji="1" lang="ja-JP" altLang="en-US" sz="1050" b="1" dirty="0">
                <a:solidFill>
                  <a:schemeClr val="bg1"/>
                </a:solidFill>
                <a:latin typeface="ＭＳ Ｐゴシック" panose="020B0600070205080204" pitchFamily="50" charset="-128"/>
                <a:ea typeface="ＭＳ Ｐゴシック" panose="020B0600070205080204" pitchFamily="50" charset="-128"/>
              </a:rPr>
              <a:t>）</a:t>
            </a:r>
          </a:p>
        </p:txBody>
      </p:sp>
      <p:cxnSp>
        <p:nvCxnSpPr>
          <p:cNvPr id="69" name="直線コネクタ 68">
            <a:extLst>
              <a:ext uri="{FF2B5EF4-FFF2-40B4-BE49-F238E27FC236}">
                <a16:creationId xmlns="" xmlns:a16="http://schemas.microsoft.com/office/drawing/2014/main" id="{0778BDCF-1302-204E-8DB5-9EF9B2C67088}"/>
              </a:ext>
            </a:extLst>
          </p:cNvPr>
          <p:cNvCxnSpPr>
            <a:cxnSpLocks/>
          </p:cNvCxnSpPr>
          <p:nvPr/>
        </p:nvCxnSpPr>
        <p:spPr>
          <a:xfrm>
            <a:off x="3425101" y="8012490"/>
            <a:ext cx="0" cy="117101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図 1">
            <a:extLst>
              <a:ext uri="{FF2B5EF4-FFF2-40B4-BE49-F238E27FC236}">
                <a16:creationId xmlns="" xmlns:a16="http://schemas.microsoft.com/office/drawing/2014/main" id="{4E27472A-ECAE-6D4A-837A-5D08767A754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5176" y="618267"/>
            <a:ext cx="1444791" cy="1444791"/>
          </a:xfrm>
          <a:prstGeom prst="rect">
            <a:avLst/>
          </a:prstGeom>
        </p:spPr>
      </p:pic>
      <p:sp>
        <p:nvSpPr>
          <p:cNvPr id="3" name="左中かっこ 2">
            <a:extLst>
              <a:ext uri="{FF2B5EF4-FFF2-40B4-BE49-F238E27FC236}">
                <a16:creationId xmlns="" xmlns:a16="http://schemas.microsoft.com/office/drawing/2014/main" id="{F903D284-A3C6-4642-9BE8-29E330469CA7}"/>
              </a:ext>
            </a:extLst>
          </p:cNvPr>
          <p:cNvSpPr/>
          <p:nvPr/>
        </p:nvSpPr>
        <p:spPr>
          <a:xfrm>
            <a:off x="1532854" y="4575984"/>
            <a:ext cx="247460" cy="1083216"/>
          </a:xfrm>
          <a:prstGeom prst="leftBrace">
            <a:avLst>
              <a:gd name="adj1" fmla="val 52148"/>
              <a:gd name="adj2" fmla="val 50000"/>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47" name="正方形/長方形 46">
            <a:extLst>
              <a:ext uri="{FF2B5EF4-FFF2-40B4-BE49-F238E27FC236}">
                <a16:creationId xmlns="" xmlns:a16="http://schemas.microsoft.com/office/drawing/2014/main" id="{17306755-6457-4C4F-8568-533D1732B776}"/>
              </a:ext>
            </a:extLst>
          </p:cNvPr>
          <p:cNvSpPr/>
          <p:nvPr/>
        </p:nvSpPr>
        <p:spPr>
          <a:xfrm>
            <a:off x="1613753" y="4143367"/>
            <a:ext cx="4698436" cy="261610"/>
          </a:xfrm>
          <a:prstGeom prst="rect">
            <a:avLst/>
          </a:prstGeom>
        </p:spPr>
        <p:txBody>
          <a:bodyPr wrap="square">
            <a:spAutoFit/>
          </a:bodyPr>
          <a:lstStyle/>
          <a:p>
            <a:r>
              <a:rPr kumimoji="1" lang="en-US" altLang="ja-JP" sz="1100" dirty="0" smtClean="0">
                <a:solidFill>
                  <a:srgbClr val="FF0000"/>
                </a:solidFill>
                <a:latin typeface="ＭＳ Ｐゴシック" panose="020B0600070205080204" pitchFamily="50" charset="-128"/>
                <a:ea typeface="ＭＳ Ｐゴシック" panose="020B0600070205080204" pitchFamily="50" charset="-128"/>
              </a:rPr>
              <a:t>(※</a:t>
            </a:r>
            <a:r>
              <a:rPr kumimoji="1" lang="ja-JP" altLang="en-US" sz="1100" dirty="0" smtClean="0">
                <a:solidFill>
                  <a:srgbClr val="FF0000"/>
                </a:solidFill>
                <a:latin typeface="ＭＳ Ｐゴシック" panose="020B0600070205080204" pitchFamily="50" charset="-128"/>
                <a:ea typeface="ＭＳ Ｐゴシック" panose="020B0600070205080204" pitchFamily="50" charset="-128"/>
              </a:rPr>
              <a:t>令和４年２月末までに生まれた新生児等も対象になります。</a:t>
            </a:r>
            <a:r>
              <a:rPr kumimoji="1" lang="en-US" altLang="ja-JP" sz="1100" dirty="0" smtClean="0">
                <a:solidFill>
                  <a:srgbClr val="FF0000"/>
                </a:solidFill>
                <a:latin typeface="ＭＳ Ｐゴシック" panose="020B0600070205080204" pitchFamily="50" charset="-128"/>
                <a:ea typeface="ＭＳ Ｐゴシック" panose="020B0600070205080204" pitchFamily="50" charset="-128"/>
              </a:rPr>
              <a:t>)</a:t>
            </a:r>
            <a:endParaRPr lang="ja-JP" altLang="en-US" sz="1100" dirty="0">
              <a:solidFill>
                <a:srgbClr val="FF0000"/>
              </a:solidFill>
              <a:latin typeface="ＭＳ Ｐゴシック" panose="020B0600070205080204" pitchFamily="50" charset="-128"/>
              <a:ea typeface="ＭＳ Ｐゴシック" panose="020B0600070205080204" pitchFamily="50" charset="-128"/>
            </a:endParaRPr>
          </a:p>
        </p:txBody>
      </p:sp>
      <p:sp>
        <p:nvSpPr>
          <p:cNvPr id="48" name="テキスト ボックス 47">
            <a:extLst>
              <a:ext uri="{FF2B5EF4-FFF2-40B4-BE49-F238E27FC236}">
                <a16:creationId xmlns="" xmlns:a16="http://schemas.microsoft.com/office/drawing/2014/main" id="{C0826FB8-524C-2942-80EE-4EDAEE869BAE}"/>
              </a:ext>
            </a:extLst>
          </p:cNvPr>
          <p:cNvSpPr txBox="1"/>
          <p:nvPr/>
        </p:nvSpPr>
        <p:spPr>
          <a:xfrm>
            <a:off x="2467974" y="756647"/>
            <a:ext cx="4171872" cy="276999"/>
          </a:xfrm>
          <a:prstGeom prst="rect">
            <a:avLst/>
          </a:prstGeom>
          <a:noFill/>
          <a:ln>
            <a:noFill/>
          </a:ln>
        </p:spPr>
        <p:txBody>
          <a:bodyPr wrap="square" rtlCol="0">
            <a:spAutoFit/>
          </a:bodyPr>
          <a:lstStyle/>
          <a:p>
            <a:pPr algn="ctr">
              <a:spcBef>
                <a:spcPts val="50"/>
              </a:spcBef>
              <a:spcAft>
                <a:spcPts val="50"/>
              </a:spcAft>
            </a:pPr>
            <a:r>
              <a:rPr kumimoji="1" lang="ja-JP" altLang="en-US" sz="1200" b="1" spc="50" dirty="0" smtClean="0">
                <a:solidFill>
                  <a:schemeClr val="bg1"/>
                </a:solidFill>
                <a:latin typeface="ＭＳ Ｐゴシック" panose="020B0600070205080204" pitchFamily="50" charset="-128"/>
                <a:ea typeface="ＭＳ Ｐゴシック" panose="020B0600070205080204" pitchFamily="50" charset="-128"/>
              </a:rPr>
              <a:t>ひとり親世帯（今回の給付金を受取済み）でない方へ</a:t>
            </a:r>
            <a:endParaRPr kumimoji="1" lang="ja-JP" altLang="en-US" sz="1200" b="1" spc="50" dirty="0">
              <a:solidFill>
                <a:schemeClr val="bg1"/>
              </a:solidFill>
              <a:latin typeface="ＭＳ Ｐゴシック" panose="020B0600070205080204" pitchFamily="50" charset="-128"/>
              <a:ea typeface="ＭＳ Ｐゴシック" panose="020B0600070205080204" pitchFamily="50" charset="-128"/>
            </a:endParaRPr>
          </a:p>
        </p:txBody>
      </p:sp>
      <p:pic>
        <p:nvPicPr>
          <p:cNvPr id="14" name="図 1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73488" y="295042"/>
            <a:ext cx="1389153" cy="456035"/>
          </a:xfrm>
          <a:prstGeom prst="rect">
            <a:avLst/>
          </a:prstGeom>
        </p:spPr>
      </p:pic>
    </p:spTree>
    <p:extLst>
      <p:ext uri="{BB962C8B-B14F-4D97-AF65-F5344CB8AC3E}">
        <p14:creationId xmlns:p14="http://schemas.microsoft.com/office/powerpoint/2010/main" val="118180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右矢印 64">
            <a:extLst>
              <a:ext uri="{FF2B5EF4-FFF2-40B4-BE49-F238E27FC236}">
                <a16:creationId xmlns="" xmlns:a16="http://schemas.microsoft.com/office/drawing/2014/main" id="{6AF0D734-994E-494F-9EFF-24F0D9BD61AA}"/>
              </a:ext>
            </a:extLst>
          </p:cNvPr>
          <p:cNvSpPr/>
          <p:nvPr/>
        </p:nvSpPr>
        <p:spPr>
          <a:xfrm flipH="1">
            <a:off x="1499113" y="7328286"/>
            <a:ext cx="3837096" cy="484632"/>
          </a:xfrm>
          <a:prstGeom prst="rightArrow">
            <a:avLst/>
          </a:prstGeom>
          <a:solidFill>
            <a:srgbClr val="EEF7FD"/>
          </a:solidFill>
          <a:ln w="19050">
            <a:solidFill>
              <a:srgbClr val="00A0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64" name="右矢印 63">
            <a:extLst>
              <a:ext uri="{FF2B5EF4-FFF2-40B4-BE49-F238E27FC236}">
                <a16:creationId xmlns="" xmlns:a16="http://schemas.microsoft.com/office/drawing/2014/main" id="{80F85A4D-F198-2D43-BF30-BF5DAFD5893A}"/>
              </a:ext>
            </a:extLst>
          </p:cNvPr>
          <p:cNvSpPr/>
          <p:nvPr/>
        </p:nvSpPr>
        <p:spPr>
          <a:xfrm>
            <a:off x="1516781" y="6184182"/>
            <a:ext cx="3837096" cy="484632"/>
          </a:xfrm>
          <a:prstGeom prst="rightArrow">
            <a:avLst/>
          </a:prstGeom>
          <a:solidFill>
            <a:srgbClr val="EEF7FD"/>
          </a:solidFill>
          <a:ln w="19050">
            <a:solidFill>
              <a:srgbClr val="00A0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57" name="角丸四角形吹き出し 56">
            <a:extLst>
              <a:ext uri="{FF2B5EF4-FFF2-40B4-BE49-F238E27FC236}">
                <a16:creationId xmlns="" xmlns:a16="http://schemas.microsoft.com/office/drawing/2014/main" id="{DAF6A619-E235-2840-8AFA-05855CE983E3}"/>
              </a:ext>
            </a:extLst>
          </p:cNvPr>
          <p:cNvSpPr/>
          <p:nvPr/>
        </p:nvSpPr>
        <p:spPr>
          <a:xfrm rot="10800000">
            <a:off x="2009137" y="6595930"/>
            <a:ext cx="2825997" cy="732353"/>
          </a:xfrm>
          <a:custGeom>
            <a:avLst/>
            <a:gdLst>
              <a:gd name="connsiteX0" fmla="*/ 0 w 2685070"/>
              <a:gd name="connsiteY0" fmla="*/ 89869 h 539201"/>
              <a:gd name="connsiteX1" fmla="*/ 89869 w 2685070"/>
              <a:gd name="connsiteY1" fmla="*/ 0 h 539201"/>
              <a:gd name="connsiteX2" fmla="*/ 1566291 w 2685070"/>
              <a:gd name="connsiteY2" fmla="*/ 0 h 539201"/>
              <a:gd name="connsiteX3" fmla="*/ 1566291 w 2685070"/>
              <a:gd name="connsiteY3" fmla="*/ 0 h 539201"/>
              <a:gd name="connsiteX4" fmla="*/ 2237558 w 2685070"/>
              <a:gd name="connsiteY4" fmla="*/ 0 h 539201"/>
              <a:gd name="connsiteX5" fmla="*/ 2595201 w 2685070"/>
              <a:gd name="connsiteY5" fmla="*/ 0 h 539201"/>
              <a:gd name="connsiteX6" fmla="*/ 2685070 w 2685070"/>
              <a:gd name="connsiteY6" fmla="*/ 89869 h 539201"/>
              <a:gd name="connsiteX7" fmla="*/ 2685070 w 2685070"/>
              <a:gd name="connsiteY7" fmla="*/ 314534 h 539201"/>
              <a:gd name="connsiteX8" fmla="*/ 2685070 w 2685070"/>
              <a:gd name="connsiteY8" fmla="*/ 314534 h 539201"/>
              <a:gd name="connsiteX9" fmla="*/ 2685070 w 2685070"/>
              <a:gd name="connsiteY9" fmla="*/ 449334 h 539201"/>
              <a:gd name="connsiteX10" fmla="*/ 2685070 w 2685070"/>
              <a:gd name="connsiteY10" fmla="*/ 449332 h 539201"/>
              <a:gd name="connsiteX11" fmla="*/ 2595201 w 2685070"/>
              <a:gd name="connsiteY11" fmla="*/ 539201 h 539201"/>
              <a:gd name="connsiteX12" fmla="*/ 2237558 w 2685070"/>
              <a:gd name="connsiteY12" fmla="*/ 539201 h 539201"/>
              <a:gd name="connsiteX13" fmla="*/ 2355746 w 2685070"/>
              <a:gd name="connsiteY13" fmla="*/ 725872 h 539201"/>
              <a:gd name="connsiteX14" fmla="*/ 1566291 w 2685070"/>
              <a:gd name="connsiteY14" fmla="*/ 539201 h 539201"/>
              <a:gd name="connsiteX15" fmla="*/ 89869 w 2685070"/>
              <a:gd name="connsiteY15" fmla="*/ 539201 h 539201"/>
              <a:gd name="connsiteX16" fmla="*/ 0 w 2685070"/>
              <a:gd name="connsiteY16" fmla="*/ 449332 h 539201"/>
              <a:gd name="connsiteX17" fmla="*/ 0 w 2685070"/>
              <a:gd name="connsiteY17" fmla="*/ 449334 h 539201"/>
              <a:gd name="connsiteX18" fmla="*/ 0 w 2685070"/>
              <a:gd name="connsiteY18" fmla="*/ 314534 h 539201"/>
              <a:gd name="connsiteX19" fmla="*/ 0 w 2685070"/>
              <a:gd name="connsiteY19" fmla="*/ 314534 h 539201"/>
              <a:gd name="connsiteX20" fmla="*/ 0 w 2685070"/>
              <a:gd name="connsiteY20" fmla="*/ 89869 h 539201"/>
              <a:gd name="connsiteX0" fmla="*/ 0 w 2685070"/>
              <a:gd name="connsiteY0" fmla="*/ 89869 h 725872"/>
              <a:gd name="connsiteX1" fmla="*/ 89869 w 2685070"/>
              <a:gd name="connsiteY1" fmla="*/ 0 h 725872"/>
              <a:gd name="connsiteX2" fmla="*/ 1566291 w 2685070"/>
              <a:gd name="connsiteY2" fmla="*/ 0 h 725872"/>
              <a:gd name="connsiteX3" fmla="*/ 1566291 w 2685070"/>
              <a:gd name="connsiteY3" fmla="*/ 0 h 725872"/>
              <a:gd name="connsiteX4" fmla="*/ 2237558 w 2685070"/>
              <a:gd name="connsiteY4" fmla="*/ 0 h 725872"/>
              <a:gd name="connsiteX5" fmla="*/ 2595201 w 2685070"/>
              <a:gd name="connsiteY5" fmla="*/ 0 h 725872"/>
              <a:gd name="connsiteX6" fmla="*/ 2685070 w 2685070"/>
              <a:gd name="connsiteY6" fmla="*/ 89869 h 725872"/>
              <a:gd name="connsiteX7" fmla="*/ 2685070 w 2685070"/>
              <a:gd name="connsiteY7" fmla="*/ 314534 h 725872"/>
              <a:gd name="connsiteX8" fmla="*/ 2685070 w 2685070"/>
              <a:gd name="connsiteY8" fmla="*/ 314534 h 725872"/>
              <a:gd name="connsiteX9" fmla="*/ 2685070 w 2685070"/>
              <a:gd name="connsiteY9" fmla="*/ 449334 h 725872"/>
              <a:gd name="connsiteX10" fmla="*/ 2685070 w 2685070"/>
              <a:gd name="connsiteY10" fmla="*/ 449332 h 725872"/>
              <a:gd name="connsiteX11" fmla="*/ 2595201 w 2685070"/>
              <a:gd name="connsiteY11" fmla="*/ 539201 h 725872"/>
              <a:gd name="connsiteX12" fmla="*/ 2237558 w 2685070"/>
              <a:gd name="connsiteY12" fmla="*/ 539201 h 725872"/>
              <a:gd name="connsiteX13" fmla="*/ 2355746 w 2685070"/>
              <a:gd name="connsiteY13" fmla="*/ 725872 h 725872"/>
              <a:gd name="connsiteX14" fmla="*/ 2043369 w 2685070"/>
              <a:gd name="connsiteY14" fmla="*/ 534784 h 725872"/>
              <a:gd name="connsiteX15" fmla="*/ 89869 w 2685070"/>
              <a:gd name="connsiteY15" fmla="*/ 539201 h 725872"/>
              <a:gd name="connsiteX16" fmla="*/ 0 w 2685070"/>
              <a:gd name="connsiteY16" fmla="*/ 449332 h 725872"/>
              <a:gd name="connsiteX17" fmla="*/ 0 w 2685070"/>
              <a:gd name="connsiteY17" fmla="*/ 449334 h 725872"/>
              <a:gd name="connsiteX18" fmla="*/ 0 w 2685070"/>
              <a:gd name="connsiteY18" fmla="*/ 314534 h 725872"/>
              <a:gd name="connsiteX19" fmla="*/ 0 w 2685070"/>
              <a:gd name="connsiteY19" fmla="*/ 314534 h 725872"/>
              <a:gd name="connsiteX20" fmla="*/ 0 w 2685070"/>
              <a:gd name="connsiteY20" fmla="*/ 89869 h 725872"/>
              <a:gd name="connsiteX0" fmla="*/ 0 w 2685070"/>
              <a:gd name="connsiteY0" fmla="*/ 89869 h 770046"/>
              <a:gd name="connsiteX1" fmla="*/ 89869 w 2685070"/>
              <a:gd name="connsiteY1" fmla="*/ 0 h 770046"/>
              <a:gd name="connsiteX2" fmla="*/ 1566291 w 2685070"/>
              <a:gd name="connsiteY2" fmla="*/ 0 h 770046"/>
              <a:gd name="connsiteX3" fmla="*/ 1566291 w 2685070"/>
              <a:gd name="connsiteY3" fmla="*/ 0 h 770046"/>
              <a:gd name="connsiteX4" fmla="*/ 2237558 w 2685070"/>
              <a:gd name="connsiteY4" fmla="*/ 0 h 770046"/>
              <a:gd name="connsiteX5" fmla="*/ 2595201 w 2685070"/>
              <a:gd name="connsiteY5" fmla="*/ 0 h 770046"/>
              <a:gd name="connsiteX6" fmla="*/ 2685070 w 2685070"/>
              <a:gd name="connsiteY6" fmla="*/ 89869 h 770046"/>
              <a:gd name="connsiteX7" fmla="*/ 2685070 w 2685070"/>
              <a:gd name="connsiteY7" fmla="*/ 314534 h 770046"/>
              <a:gd name="connsiteX8" fmla="*/ 2685070 w 2685070"/>
              <a:gd name="connsiteY8" fmla="*/ 314534 h 770046"/>
              <a:gd name="connsiteX9" fmla="*/ 2685070 w 2685070"/>
              <a:gd name="connsiteY9" fmla="*/ 449334 h 770046"/>
              <a:gd name="connsiteX10" fmla="*/ 2685070 w 2685070"/>
              <a:gd name="connsiteY10" fmla="*/ 449332 h 770046"/>
              <a:gd name="connsiteX11" fmla="*/ 2595201 w 2685070"/>
              <a:gd name="connsiteY11" fmla="*/ 539201 h 770046"/>
              <a:gd name="connsiteX12" fmla="*/ 2237558 w 2685070"/>
              <a:gd name="connsiteY12" fmla="*/ 539201 h 770046"/>
              <a:gd name="connsiteX13" fmla="*/ 2324824 w 2685070"/>
              <a:gd name="connsiteY13" fmla="*/ 770046 h 770046"/>
              <a:gd name="connsiteX14" fmla="*/ 2043369 w 2685070"/>
              <a:gd name="connsiteY14" fmla="*/ 534784 h 770046"/>
              <a:gd name="connsiteX15" fmla="*/ 89869 w 2685070"/>
              <a:gd name="connsiteY15" fmla="*/ 539201 h 770046"/>
              <a:gd name="connsiteX16" fmla="*/ 0 w 2685070"/>
              <a:gd name="connsiteY16" fmla="*/ 449332 h 770046"/>
              <a:gd name="connsiteX17" fmla="*/ 0 w 2685070"/>
              <a:gd name="connsiteY17" fmla="*/ 449334 h 770046"/>
              <a:gd name="connsiteX18" fmla="*/ 0 w 2685070"/>
              <a:gd name="connsiteY18" fmla="*/ 314534 h 770046"/>
              <a:gd name="connsiteX19" fmla="*/ 0 w 2685070"/>
              <a:gd name="connsiteY19" fmla="*/ 314534 h 770046"/>
              <a:gd name="connsiteX20" fmla="*/ 0 w 2685070"/>
              <a:gd name="connsiteY20" fmla="*/ 89869 h 770046"/>
              <a:gd name="connsiteX0" fmla="*/ 0 w 2685070"/>
              <a:gd name="connsiteY0" fmla="*/ 89869 h 770046"/>
              <a:gd name="connsiteX1" fmla="*/ 89869 w 2685070"/>
              <a:gd name="connsiteY1" fmla="*/ 0 h 770046"/>
              <a:gd name="connsiteX2" fmla="*/ 1566291 w 2685070"/>
              <a:gd name="connsiteY2" fmla="*/ 0 h 770046"/>
              <a:gd name="connsiteX3" fmla="*/ 1566291 w 2685070"/>
              <a:gd name="connsiteY3" fmla="*/ 0 h 770046"/>
              <a:gd name="connsiteX4" fmla="*/ 2237558 w 2685070"/>
              <a:gd name="connsiteY4" fmla="*/ 0 h 770046"/>
              <a:gd name="connsiteX5" fmla="*/ 2595201 w 2685070"/>
              <a:gd name="connsiteY5" fmla="*/ 0 h 770046"/>
              <a:gd name="connsiteX6" fmla="*/ 2685070 w 2685070"/>
              <a:gd name="connsiteY6" fmla="*/ 89869 h 770046"/>
              <a:gd name="connsiteX7" fmla="*/ 2685070 w 2685070"/>
              <a:gd name="connsiteY7" fmla="*/ 314534 h 770046"/>
              <a:gd name="connsiteX8" fmla="*/ 2685070 w 2685070"/>
              <a:gd name="connsiteY8" fmla="*/ 314534 h 770046"/>
              <a:gd name="connsiteX9" fmla="*/ 2685070 w 2685070"/>
              <a:gd name="connsiteY9" fmla="*/ 449334 h 770046"/>
              <a:gd name="connsiteX10" fmla="*/ 2685070 w 2685070"/>
              <a:gd name="connsiteY10" fmla="*/ 449332 h 770046"/>
              <a:gd name="connsiteX11" fmla="*/ 2595201 w 2685070"/>
              <a:gd name="connsiteY11" fmla="*/ 539201 h 770046"/>
              <a:gd name="connsiteX12" fmla="*/ 2401002 w 2685070"/>
              <a:gd name="connsiteY12" fmla="*/ 530367 h 770046"/>
              <a:gd name="connsiteX13" fmla="*/ 2324824 w 2685070"/>
              <a:gd name="connsiteY13" fmla="*/ 770046 h 770046"/>
              <a:gd name="connsiteX14" fmla="*/ 2043369 w 2685070"/>
              <a:gd name="connsiteY14" fmla="*/ 534784 h 770046"/>
              <a:gd name="connsiteX15" fmla="*/ 89869 w 2685070"/>
              <a:gd name="connsiteY15" fmla="*/ 539201 h 770046"/>
              <a:gd name="connsiteX16" fmla="*/ 0 w 2685070"/>
              <a:gd name="connsiteY16" fmla="*/ 449332 h 770046"/>
              <a:gd name="connsiteX17" fmla="*/ 0 w 2685070"/>
              <a:gd name="connsiteY17" fmla="*/ 449334 h 770046"/>
              <a:gd name="connsiteX18" fmla="*/ 0 w 2685070"/>
              <a:gd name="connsiteY18" fmla="*/ 314534 h 770046"/>
              <a:gd name="connsiteX19" fmla="*/ 0 w 2685070"/>
              <a:gd name="connsiteY19" fmla="*/ 314534 h 770046"/>
              <a:gd name="connsiteX20" fmla="*/ 0 w 2685070"/>
              <a:gd name="connsiteY20" fmla="*/ 89869 h 770046"/>
              <a:gd name="connsiteX0" fmla="*/ 0 w 2685070"/>
              <a:gd name="connsiteY0" fmla="*/ 89869 h 770046"/>
              <a:gd name="connsiteX1" fmla="*/ 89869 w 2685070"/>
              <a:gd name="connsiteY1" fmla="*/ 0 h 770046"/>
              <a:gd name="connsiteX2" fmla="*/ 1566291 w 2685070"/>
              <a:gd name="connsiteY2" fmla="*/ 0 h 770046"/>
              <a:gd name="connsiteX3" fmla="*/ 1566291 w 2685070"/>
              <a:gd name="connsiteY3" fmla="*/ 0 h 770046"/>
              <a:gd name="connsiteX4" fmla="*/ 2237558 w 2685070"/>
              <a:gd name="connsiteY4" fmla="*/ 0 h 770046"/>
              <a:gd name="connsiteX5" fmla="*/ 2595201 w 2685070"/>
              <a:gd name="connsiteY5" fmla="*/ 0 h 770046"/>
              <a:gd name="connsiteX6" fmla="*/ 2685070 w 2685070"/>
              <a:gd name="connsiteY6" fmla="*/ 89869 h 770046"/>
              <a:gd name="connsiteX7" fmla="*/ 2685070 w 2685070"/>
              <a:gd name="connsiteY7" fmla="*/ 314534 h 770046"/>
              <a:gd name="connsiteX8" fmla="*/ 2685070 w 2685070"/>
              <a:gd name="connsiteY8" fmla="*/ 314534 h 770046"/>
              <a:gd name="connsiteX9" fmla="*/ 2685070 w 2685070"/>
              <a:gd name="connsiteY9" fmla="*/ 449334 h 770046"/>
              <a:gd name="connsiteX10" fmla="*/ 2685070 w 2685070"/>
              <a:gd name="connsiteY10" fmla="*/ 449332 h 770046"/>
              <a:gd name="connsiteX11" fmla="*/ 2595201 w 2685070"/>
              <a:gd name="connsiteY11" fmla="*/ 539201 h 770046"/>
              <a:gd name="connsiteX12" fmla="*/ 2401002 w 2685070"/>
              <a:gd name="connsiteY12" fmla="*/ 530367 h 770046"/>
              <a:gd name="connsiteX13" fmla="*/ 2324824 w 2685070"/>
              <a:gd name="connsiteY13" fmla="*/ 770046 h 770046"/>
              <a:gd name="connsiteX14" fmla="*/ 2246569 w 2685070"/>
              <a:gd name="connsiteY14" fmla="*/ 539201 h 770046"/>
              <a:gd name="connsiteX15" fmla="*/ 89869 w 2685070"/>
              <a:gd name="connsiteY15" fmla="*/ 539201 h 770046"/>
              <a:gd name="connsiteX16" fmla="*/ 0 w 2685070"/>
              <a:gd name="connsiteY16" fmla="*/ 449332 h 770046"/>
              <a:gd name="connsiteX17" fmla="*/ 0 w 2685070"/>
              <a:gd name="connsiteY17" fmla="*/ 449334 h 770046"/>
              <a:gd name="connsiteX18" fmla="*/ 0 w 2685070"/>
              <a:gd name="connsiteY18" fmla="*/ 314534 h 770046"/>
              <a:gd name="connsiteX19" fmla="*/ 0 w 2685070"/>
              <a:gd name="connsiteY19" fmla="*/ 314534 h 770046"/>
              <a:gd name="connsiteX20" fmla="*/ 0 w 2685070"/>
              <a:gd name="connsiteY20" fmla="*/ 89869 h 770046"/>
              <a:gd name="connsiteX0" fmla="*/ 0 w 2685070"/>
              <a:gd name="connsiteY0" fmla="*/ 89869 h 770046"/>
              <a:gd name="connsiteX1" fmla="*/ 89869 w 2685070"/>
              <a:gd name="connsiteY1" fmla="*/ 0 h 770046"/>
              <a:gd name="connsiteX2" fmla="*/ 1566291 w 2685070"/>
              <a:gd name="connsiteY2" fmla="*/ 0 h 770046"/>
              <a:gd name="connsiteX3" fmla="*/ 1566291 w 2685070"/>
              <a:gd name="connsiteY3" fmla="*/ 0 h 770046"/>
              <a:gd name="connsiteX4" fmla="*/ 2237558 w 2685070"/>
              <a:gd name="connsiteY4" fmla="*/ 0 h 770046"/>
              <a:gd name="connsiteX5" fmla="*/ 2595201 w 2685070"/>
              <a:gd name="connsiteY5" fmla="*/ 0 h 770046"/>
              <a:gd name="connsiteX6" fmla="*/ 2685070 w 2685070"/>
              <a:gd name="connsiteY6" fmla="*/ 89869 h 770046"/>
              <a:gd name="connsiteX7" fmla="*/ 2685070 w 2685070"/>
              <a:gd name="connsiteY7" fmla="*/ 314534 h 770046"/>
              <a:gd name="connsiteX8" fmla="*/ 2685070 w 2685070"/>
              <a:gd name="connsiteY8" fmla="*/ 314534 h 770046"/>
              <a:gd name="connsiteX9" fmla="*/ 2685070 w 2685070"/>
              <a:gd name="connsiteY9" fmla="*/ 449334 h 770046"/>
              <a:gd name="connsiteX10" fmla="*/ 2685070 w 2685070"/>
              <a:gd name="connsiteY10" fmla="*/ 449332 h 770046"/>
              <a:gd name="connsiteX11" fmla="*/ 2595201 w 2685070"/>
              <a:gd name="connsiteY11" fmla="*/ 539201 h 770046"/>
              <a:gd name="connsiteX12" fmla="*/ 2378915 w 2685070"/>
              <a:gd name="connsiteY12" fmla="*/ 543620 h 770046"/>
              <a:gd name="connsiteX13" fmla="*/ 2324824 w 2685070"/>
              <a:gd name="connsiteY13" fmla="*/ 770046 h 770046"/>
              <a:gd name="connsiteX14" fmla="*/ 2246569 w 2685070"/>
              <a:gd name="connsiteY14" fmla="*/ 539201 h 770046"/>
              <a:gd name="connsiteX15" fmla="*/ 89869 w 2685070"/>
              <a:gd name="connsiteY15" fmla="*/ 539201 h 770046"/>
              <a:gd name="connsiteX16" fmla="*/ 0 w 2685070"/>
              <a:gd name="connsiteY16" fmla="*/ 449332 h 770046"/>
              <a:gd name="connsiteX17" fmla="*/ 0 w 2685070"/>
              <a:gd name="connsiteY17" fmla="*/ 449334 h 770046"/>
              <a:gd name="connsiteX18" fmla="*/ 0 w 2685070"/>
              <a:gd name="connsiteY18" fmla="*/ 314534 h 770046"/>
              <a:gd name="connsiteX19" fmla="*/ 0 w 2685070"/>
              <a:gd name="connsiteY19" fmla="*/ 314534 h 770046"/>
              <a:gd name="connsiteX20" fmla="*/ 0 w 2685070"/>
              <a:gd name="connsiteY20" fmla="*/ 89869 h 770046"/>
              <a:gd name="connsiteX0" fmla="*/ 0 w 2685070"/>
              <a:gd name="connsiteY0" fmla="*/ 89869 h 747959"/>
              <a:gd name="connsiteX1" fmla="*/ 89869 w 2685070"/>
              <a:gd name="connsiteY1" fmla="*/ 0 h 747959"/>
              <a:gd name="connsiteX2" fmla="*/ 1566291 w 2685070"/>
              <a:gd name="connsiteY2" fmla="*/ 0 h 747959"/>
              <a:gd name="connsiteX3" fmla="*/ 1566291 w 2685070"/>
              <a:gd name="connsiteY3" fmla="*/ 0 h 747959"/>
              <a:gd name="connsiteX4" fmla="*/ 2237558 w 2685070"/>
              <a:gd name="connsiteY4" fmla="*/ 0 h 747959"/>
              <a:gd name="connsiteX5" fmla="*/ 2595201 w 2685070"/>
              <a:gd name="connsiteY5" fmla="*/ 0 h 747959"/>
              <a:gd name="connsiteX6" fmla="*/ 2685070 w 2685070"/>
              <a:gd name="connsiteY6" fmla="*/ 89869 h 747959"/>
              <a:gd name="connsiteX7" fmla="*/ 2685070 w 2685070"/>
              <a:gd name="connsiteY7" fmla="*/ 314534 h 747959"/>
              <a:gd name="connsiteX8" fmla="*/ 2685070 w 2685070"/>
              <a:gd name="connsiteY8" fmla="*/ 314534 h 747959"/>
              <a:gd name="connsiteX9" fmla="*/ 2685070 w 2685070"/>
              <a:gd name="connsiteY9" fmla="*/ 449334 h 747959"/>
              <a:gd name="connsiteX10" fmla="*/ 2685070 w 2685070"/>
              <a:gd name="connsiteY10" fmla="*/ 449332 h 747959"/>
              <a:gd name="connsiteX11" fmla="*/ 2595201 w 2685070"/>
              <a:gd name="connsiteY11" fmla="*/ 539201 h 747959"/>
              <a:gd name="connsiteX12" fmla="*/ 2378915 w 2685070"/>
              <a:gd name="connsiteY12" fmla="*/ 543620 h 747959"/>
              <a:gd name="connsiteX13" fmla="*/ 2187884 w 2685070"/>
              <a:gd name="connsiteY13" fmla="*/ 747959 h 747959"/>
              <a:gd name="connsiteX14" fmla="*/ 2246569 w 2685070"/>
              <a:gd name="connsiteY14" fmla="*/ 539201 h 747959"/>
              <a:gd name="connsiteX15" fmla="*/ 89869 w 2685070"/>
              <a:gd name="connsiteY15" fmla="*/ 539201 h 747959"/>
              <a:gd name="connsiteX16" fmla="*/ 0 w 2685070"/>
              <a:gd name="connsiteY16" fmla="*/ 449332 h 747959"/>
              <a:gd name="connsiteX17" fmla="*/ 0 w 2685070"/>
              <a:gd name="connsiteY17" fmla="*/ 449334 h 747959"/>
              <a:gd name="connsiteX18" fmla="*/ 0 w 2685070"/>
              <a:gd name="connsiteY18" fmla="*/ 314534 h 747959"/>
              <a:gd name="connsiteX19" fmla="*/ 0 w 2685070"/>
              <a:gd name="connsiteY19" fmla="*/ 314534 h 747959"/>
              <a:gd name="connsiteX20" fmla="*/ 0 w 2685070"/>
              <a:gd name="connsiteY20" fmla="*/ 89869 h 74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85070" h="747959">
                <a:moveTo>
                  <a:pt x="0" y="89869"/>
                </a:moveTo>
                <a:cubicBezTo>
                  <a:pt x="0" y="40236"/>
                  <a:pt x="40236" y="0"/>
                  <a:pt x="89869" y="0"/>
                </a:cubicBezTo>
                <a:lnTo>
                  <a:pt x="1566291" y="0"/>
                </a:lnTo>
                <a:lnTo>
                  <a:pt x="1566291" y="0"/>
                </a:lnTo>
                <a:lnTo>
                  <a:pt x="2237558" y="0"/>
                </a:lnTo>
                <a:lnTo>
                  <a:pt x="2595201" y="0"/>
                </a:lnTo>
                <a:cubicBezTo>
                  <a:pt x="2644834" y="0"/>
                  <a:pt x="2685070" y="40236"/>
                  <a:pt x="2685070" y="89869"/>
                </a:cubicBezTo>
                <a:lnTo>
                  <a:pt x="2685070" y="314534"/>
                </a:lnTo>
                <a:lnTo>
                  <a:pt x="2685070" y="314534"/>
                </a:lnTo>
                <a:lnTo>
                  <a:pt x="2685070" y="449334"/>
                </a:lnTo>
                <a:lnTo>
                  <a:pt x="2685070" y="449332"/>
                </a:lnTo>
                <a:cubicBezTo>
                  <a:pt x="2685070" y="498965"/>
                  <a:pt x="2644834" y="539201"/>
                  <a:pt x="2595201" y="539201"/>
                </a:cubicBezTo>
                <a:lnTo>
                  <a:pt x="2378915" y="543620"/>
                </a:lnTo>
                <a:lnTo>
                  <a:pt x="2187884" y="747959"/>
                </a:lnTo>
                <a:lnTo>
                  <a:pt x="2246569" y="539201"/>
                </a:lnTo>
                <a:lnTo>
                  <a:pt x="89869" y="539201"/>
                </a:lnTo>
                <a:cubicBezTo>
                  <a:pt x="40236" y="539201"/>
                  <a:pt x="0" y="498965"/>
                  <a:pt x="0" y="449332"/>
                </a:cubicBezTo>
                <a:lnTo>
                  <a:pt x="0" y="449334"/>
                </a:lnTo>
                <a:lnTo>
                  <a:pt x="0" y="314534"/>
                </a:lnTo>
                <a:lnTo>
                  <a:pt x="0" y="314534"/>
                </a:lnTo>
                <a:lnTo>
                  <a:pt x="0" y="89869"/>
                </a:lnTo>
                <a:close/>
              </a:path>
            </a:pathLst>
          </a:custGeom>
          <a:noFill/>
          <a:ln w="254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39" name="角丸四角形 38">
            <a:extLst>
              <a:ext uri="{FF2B5EF4-FFF2-40B4-BE49-F238E27FC236}">
                <a16:creationId xmlns="" xmlns:a16="http://schemas.microsoft.com/office/drawing/2014/main" id="{138287D7-FC17-B84F-8B98-DF9842E18C3F}"/>
              </a:ext>
            </a:extLst>
          </p:cNvPr>
          <p:cNvSpPr/>
          <p:nvPr/>
        </p:nvSpPr>
        <p:spPr>
          <a:xfrm>
            <a:off x="5559680" y="6226716"/>
            <a:ext cx="822992" cy="1522571"/>
          </a:xfrm>
          <a:prstGeom prst="roundRect">
            <a:avLst>
              <a:gd name="adj" fmla="val 12933"/>
            </a:avLst>
          </a:prstGeom>
          <a:solidFill>
            <a:schemeClr val="bg1"/>
          </a:solidFill>
          <a:ln w="25400">
            <a:solidFill>
              <a:srgbClr val="FFC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38" name="角丸四角形 37">
            <a:extLst>
              <a:ext uri="{FF2B5EF4-FFF2-40B4-BE49-F238E27FC236}">
                <a16:creationId xmlns="" xmlns:a16="http://schemas.microsoft.com/office/drawing/2014/main" id="{DA3E5B03-6A91-474D-AB4F-9BB9441FB414}"/>
              </a:ext>
            </a:extLst>
          </p:cNvPr>
          <p:cNvSpPr/>
          <p:nvPr/>
        </p:nvSpPr>
        <p:spPr>
          <a:xfrm>
            <a:off x="498863" y="6226716"/>
            <a:ext cx="795547" cy="1522571"/>
          </a:xfrm>
          <a:prstGeom prst="roundRect">
            <a:avLst>
              <a:gd name="adj" fmla="val 11418"/>
            </a:avLst>
          </a:prstGeom>
          <a:solidFill>
            <a:schemeClr val="bg1"/>
          </a:solidFill>
          <a:ln w="25400">
            <a:solidFill>
              <a:srgbClr val="FFC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37" name="正方形/長方形 36">
            <a:extLst>
              <a:ext uri="{FF2B5EF4-FFF2-40B4-BE49-F238E27FC236}">
                <a16:creationId xmlns="" xmlns:a16="http://schemas.microsoft.com/office/drawing/2014/main" id="{9FE99F49-E3DA-8547-AB5F-61CFD6859E45}"/>
              </a:ext>
            </a:extLst>
          </p:cNvPr>
          <p:cNvSpPr/>
          <p:nvPr/>
        </p:nvSpPr>
        <p:spPr>
          <a:xfrm>
            <a:off x="498863" y="3928579"/>
            <a:ext cx="5883808" cy="393619"/>
          </a:xfrm>
          <a:prstGeom prst="rect">
            <a:avLst/>
          </a:prstGeom>
          <a:solidFill>
            <a:srgbClr val="FBE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36" name="正方形/長方形 35">
            <a:extLst>
              <a:ext uri="{FF2B5EF4-FFF2-40B4-BE49-F238E27FC236}">
                <a16:creationId xmlns="" xmlns:a16="http://schemas.microsoft.com/office/drawing/2014/main" id="{7C2EC8E6-CB3A-7D47-B2FB-55B16D2402EF}"/>
              </a:ext>
            </a:extLst>
          </p:cNvPr>
          <p:cNvSpPr/>
          <p:nvPr/>
        </p:nvSpPr>
        <p:spPr>
          <a:xfrm>
            <a:off x="379768" y="7980219"/>
            <a:ext cx="6112467" cy="1518944"/>
          </a:xfrm>
          <a:prstGeom prst="rect">
            <a:avLst/>
          </a:prstGeom>
          <a:solidFill>
            <a:srgbClr val="FAE0E3"/>
          </a:solidFill>
          <a:ln w="47625" cmpd="dbl">
            <a:solidFill>
              <a:srgbClr val="EA4F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grpSp>
        <p:nvGrpSpPr>
          <p:cNvPr id="30" name="グループ化 29">
            <a:extLst>
              <a:ext uri="{FF2B5EF4-FFF2-40B4-BE49-F238E27FC236}">
                <a16:creationId xmlns="" xmlns:a16="http://schemas.microsoft.com/office/drawing/2014/main" id="{4EE0B8A9-7681-0E47-ABFA-8D11118CF98D}"/>
              </a:ext>
            </a:extLst>
          </p:cNvPr>
          <p:cNvGrpSpPr/>
          <p:nvPr/>
        </p:nvGrpSpPr>
        <p:grpSpPr>
          <a:xfrm>
            <a:off x="498863" y="630344"/>
            <a:ext cx="5883809" cy="354855"/>
            <a:chOff x="504681" y="2599570"/>
            <a:chExt cx="5883809" cy="422158"/>
          </a:xfrm>
        </p:grpSpPr>
        <p:sp>
          <p:nvSpPr>
            <p:cNvPr id="31" name="正方形/長方形 30">
              <a:extLst>
                <a:ext uri="{FF2B5EF4-FFF2-40B4-BE49-F238E27FC236}">
                  <a16:creationId xmlns="" xmlns:a16="http://schemas.microsoft.com/office/drawing/2014/main" id="{C3F75BB8-6D06-A548-A14B-2CF1BCB12AB1}"/>
                </a:ext>
              </a:extLst>
            </p:cNvPr>
            <p:cNvSpPr/>
            <p:nvPr/>
          </p:nvSpPr>
          <p:spPr>
            <a:xfrm>
              <a:off x="504682" y="2599570"/>
              <a:ext cx="5883808" cy="422158"/>
            </a:xfrm>
            <a:prstGeom prst="rect">
              <a:avLst/>
            </a:prstGeom>
            <a:solidFill>
              <a:srgbClr val="EEF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32" name="正方形/長方形 31">
              <a:extLst>
                <a:ext uri="{FF2B5EF4-FFF2-40B4-BE49-F238E27FC236}">
                  <a16:creationId xmlns="" xmlns:a16="http://schemas.microsoft.com/office/drawing/2014/main" id="{18D4C2B3-07EC-884B-8C6D-A6F43C03B6AD}"/>
                </a:ext>
              </a:extLst>
            </p:cNvPr>
            <p:cNvSpPr/>
            <p:nvPr/>
          </p:nvSpPr>
          <p:spPr>
            <a:xfrm>
              <a:off x="504681" y="2599570"/>
              <a:ext cx="118462" cy="422158"/>
            </a:xfrm>
            <a:prstGeom prst="rect">
              <a:avLst/>
            </a:pr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grpSp>
      <p:sp>
        <p:nvSpPr>
          <p:cNvPr id="33" name="角丸四角形 32">
            <a:extLst>
              <a:ext uri="{FF2B5EF4-FFF2-40B4-BE49-F238E27FC236}">
                <a16:creationId xmlns="" xmlns:a16="http://schemas.microsoft.com/office/drawing/2014/main" id="{B6A28EAC-574D-8048-BB98-6C02E660E397}"/>
              </a:ext>
            </a:extLst>
          </p:cNvPr>
          <p:cNvSpPr/>
          <p:nvPr/>
        </p:nvSpPr>
        <p:spPr>
          <a:xfrm>
            <a:off x="498863" y="2497429"/>
            <a:ext cx="5883808" cy="1234744"/>
          </a:xfrm>
          <a:prstGeom prst="roundRect">
            <a:avLst>
              <a:gd name="adj" fmla="val 5248"/>
            </a:avLst>
          </a:prstGeom>
          <a:solidFill>
            <a:schemeClr val="bg1"/>
          </a:solidFill>
          <a:ln w="25400">
            <a:solidFill>
              <a:srgbClr val="FFC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34" name="正方形/長方形 33">
            <a:extLst>
              <a:ext uri="{FF2B5EF4-FFF2-40B4-BE49-F238E27FC236}">
                <a16:creationId xmlns="" xmlns:a16="http://schemas.microsoft.com/office/drawing/2014/main" id="{AE942204-569A-7E4B-A0AB-CF0F3A626A71}"/>
              </a:ext>
            </a:extLst>
          </p:cNvPr>
          <p:cNvSpPr/>
          <p:nvPr/>
        </p:nvSpPr>
        <p:spPr>
          <a:xfrm>
            <a:off x="498863" y="1033858"/>
            <a:ext cx="5883808" cy="393619"/>
          </a:xfrm>
          <a:prstGeom prst="rect">
            <a:avLst/>
          </a:prstGeom>
          <a:solidFill>
            <a:srgbClr val="FBE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12" name="テキスト ボックス 11">
            <a:extLst>
              <a:ext uri="{FF2B5EF4-FFF2-40B4-BE49-F238E27FC236}">
                <a16:creationId xmlns="" xmlns:a16="http://schemas.microsoft.com/office/drawing/2014/main" id="{39C2CCAE-BFA4-1F46-8832-3A07B344073B}"/>
              </a:ext>
            </a:extLst>
          </p:cNvPr>
          <p:cNvSpPr txBox="1"/>
          <p:nvPr/>
        </p:nvSpPr>
        <p:spPr>
          <a:xfrm>
            <a:off x="571184" y="571615"/>
            <a:ext cx="2670780" cy="400110"/>
          </a:xfrm>
          <a:prstGeom prst="rect">
            <a:avLst/>
          </a:prstGeom>
          <a:noFill/>
        </p:spPr>
        <p:txBody>
          <a:bodyPr wrap="square" rtlCol="0">
            <a:spAutoFit/>
          </a:bodyPr>
          <a:lstStyle/>
          <a:p>
            <a:r>
              <a:rPr kumimoji="1" lang="ja-JP" altLang="en-US" sz="2000">
                <a:latin typeface="ＭＳ Ｐゴシック" panose="020B0600070205080204" pitchFamily="50" charset="-128"/>
                <a:ea typeface="ＭＳ Ｐゴシック" panose="020B0600070205080204" pitchFamily="50" charset="-128"/>
              </a:rPr>
              <a:t>３</a:t>
            </a:r>
            <a:r>
              <a:rPr kumimoji="1" lang="en-US" altLang="ja-JP" dirty="0">
                <a:latin typeface="ＭＳ Ｐゴシック" panose="020B0600070205080204" pitchFamily="50" charset="-128"/>
                <a:ea typeface="ＭＳ Ｐゴシック" panose="020B0600070205080204" pitchFamily="50" charset="-128"/>
              </a:rPr>
              <a:t>.</a:t>
            </a:r>
            <a:r>
              <a:rPr kumimoji="1" lang="ja-JP" altLang="en-US">
                <a:latin typeface="ＭＳ Ｐゴシック" panose="020B0600070205080204" pitchFamily="50" charset="-128"/>
                <a:ea typeface="ＭＳ Ｐゴシック" panose="020B0600070205080204" pitchFamily="50" charset="-128"/>
              </a:rPr>
              <a:t>給付金の支給手続き</a:t>
            </a:r>
          </a:p>
        </p:txBody>
      </p:sp>
      <p:sp>
        <p:nvSpPr>
          <p:cNvPr id="6" name="テキスト ボックス 5">
            <a:extLst>
              <a:ext uri="{FF2B5EF4-FFF2-40B4-BE49-F238E27FC236}">
                <a16:creationId xmlns="" xmlns:a16="http://schemas.microsoft.com/office/drawing/2014/main" id="{00B0E6F7-EAA5-164B-AAE1-AF04E8C7992E}"/>
              </a:ext>
            </a:extLst>
          </p:cNvPr>
          <p:cNvSpPr txBox="1"/>
          <p:nvPr/>
        </p:nvSpPr>
        <p:spPr>
          <a:xfrm>
            <a:off x="515056" y="1082616"/>
            <a:ext cx="5867615" cy="323165"/>
          </a:xfrm>
          <a:prstGeom prst="rect">
            <a:avLst/>
          </a:prstGeom>
          <a:noFill/>
        </p:spPr>
        <p:txBody>
          <a:bodyPr wrap="square" rtlCol="0" anchor="t">
            <a:spAutoFit/>
          </a:bodyPr>
          <a:lstStyle/>
          <a:p>
            <a:pPr fontAlgn="ctr"/>
            <a:r>
              <a:rPr kumimoji="1" lang="en-US" altLang="ja-JP" sz="1500" spc="-300" dirty="0">
                <a:latin typeface="ＭＳ Ｐゴシック" panose="020B0600070205080204" pitchFamily="50" charset="-128"/>
                <a:ea typeface="ＭＳ Ｐゴシック" panose="020B0600070205080204" pitchFamily="50" charset="-128"/>
              </a:rPr>
              <a:t>Ⅰ</a:t>
            </a:r>
            <a:r>
              <a:rPr kumimoji="1" lang="en-US" altLang="ja-JP" sz="1500" spc="10" dirty="0" smtClean="0">
                <a:latin typeface="ＭＳ Ｐゴシック" panose="020B0600070205080204" pitchFamily="50" charset="-128"/>
                <a:ea typeface="ＭＳ Ｐゴシック" panose="020B0600070205080204" pitchFamily="50" charset="-128"/>
              </a:rPr>
              <a:t>.</a:t>
            </a:r>
            <a:r>
              <a:rPr kumimoji="1" lang="en-US" altLang="ja-JP" sz="1200" spc="10" dirty="0" smtClean="0">
                <a:latin typeface="ＭＳ Ｐゴシック" panose="020B0600070205080204" pitchFamily="50" charset="-128"/>
                <a:ea typeface="ＭＳ Ｐゴシック" panose="020B0600070205080204" pitchFamily="50" charset="-128"/>
              </a:rPr>
              <a:t> </a:t>
            </a:r>
            <a:r>
              <a:rPr kumimoji="1" lang="ja-JP" altLang="en-US" sz="1200" dirty="0" smtClean="0">
                <a:latin typeface="ＭＳ Ｐゴシック" panose="020B0600070205080204" pitchFamily="50" charset="-128"/>
                <a:ea typeface="ＭＳ Ｐゴシック" panose="020B0600070205080204" pitchFamily="50" charset="-128"/>
              </a:rPr>
              <a:t>令</a:t>
            </a:r>
            <a:r>
              <a:rPr kumimoji="1" lang="ja-JP" altLang="en-US" sz="1200" spc="-150" dirty="0" smtClean="0">
                <a:latin typeface="ＭＳ Ｐゴシック" panose="020B0600070205080204" pitchFamily="50" charset="-128"/>
                <a:ea typeface="ＭＳ Ｐゴシック" panose="020B0600070205080204" pitchFamily="50" charset="-128"/>
              </a:rPr>
              <a:t>和</a:t>
            </a:r>
            <a:r>
              <a:rPr kumimoji="1" lang="ja-JP" altLang="en-US" sz="1200" spc="-150" dirty="0">
                <a:latin typeface="ＭＳ Ｐゴシック" panose="020B0600070205080204" pitchFamily="50" charset="-128"/>
                <a:ea typeface="ＭＳ Ｐゴシック" panose="020B0600070205080204" pitchFamily="50" charset="-128"/>
              </a:rPr>
              <a:t>３年</a:t>
            </a:r>
            <a:r>
              <a:rPr kumimoji="1" lang="ja-JP" altLang="en-US" sz="1200" spc="-300" dirty="0">
                <a:latin typeface="ＭＳ Ｐゴシック" panose="020B0600070205080204" pitchFamily="50" charset="-128"/>
                <a:ea typeface="ＭＳ Ｐゴシック" panose="020B0600070205080204" pitchFamily="50" charset="-128"/>
              </a:rPr>
              <a:t>４</a:t>
            </a:r>
            <a:r>
              <a:rPr kumimoji="1" lang="ja-JP" altLang="en-US" sz="1200" dirty="0">
                <a:latin typeface="ＭＳ Ｐゴシック" panose="020B0600070205080204" pitchFamily="50" charset="-128"/>
                <a:ea typeface="ＭＳ Ｐゴシック" panose="020B0600070205080204" pitchFamily="50" charset="-128"/>
              </a:rPr>
              <a:t>月分</a:t>
            </a:r>
            <a:r>
              <a:rPr kumimoji="1" lang="ja-JP" altLang="en-US" sz="1200" spc="10" dirty="0">
                <a:latin typeface="ＭＳ Ｐゴシック" panose="020B0600070205080204" pitchFamily="50" charset="-128"/>
                <a:ea typeface="ＭＳ Ｐゴシック" panose="020B0600070205080204" pitchFamily="50" charset="-128"/>
              </a:rPr>
              <a:t>の</a:t>
            </a:r>
            <a:r>
              <a:rPr kumimoji="1" lang="ja-JP" altLang="en-US" sz="1200" u="sng" spc="10" dirty="0">
                <a:latin typeface="ＭＳ Ｐゴシック" panose="020B0600070205080204" pitchFamily="50" charset="-128"/>
                <a:ea typeface="ＭＳ Ｐゴシック" panose="020B0600070205080204" pitchFamily="50" charset="-128"/>
              </a:rPr>
              <a:t>児童手当または特別児童扶養手当</a:t>
            </a:r>
            <a:r>
              <a:rPr kumimoji="1" lang="ja-JP" altLang="en-US" sz="1200" spc="10" dirty="0">
                <a:latin typeface="ＭＳ Ｐゴシック" panose="020B0600070205080204" pitchFamily="50" charset="-128"/>
                <a:ea typeface="ＭＳ Ｐゴシック" panose="020B0600070205080204" pitchFamily="50" charset="-128"/>
              </a:rPr>
              <a:t>の受給者で</a:t>
            </a:r>
            <a:r>
              <a:rPr kumimoji="1" lang="ja-JP" altLang="en-US" sz="1200" u="sng" spc="10" dirty="0">
                <a:latin typeface="ＭＳ Ｐゴシック" panose="020B0600070205080204" pitchFamily="50" charset="-128"/>
                <a:ea typeface="ＭＳ Ｐゴシック" panose="020B0600070205080204" pitchFamily="50" charset="-128"/>
              </a:rPr>
              <a:t>住民税非課税</a:t>
            </a:r>
            <a:r>
              <a:rPr kumimoji="1" lang="ja-JP" altLang="en-US" sz="1200" spc="10" dirty="0">
                <a:latin typeface="ＭＳ Ｐゴシック" panose="020B0600070205080204" pitchFamily="50" charset="-128"/>
                <a:ea typeface="ＭＳ Ｐゴシック" panose="020B0600070205080204" pitchFamily="50" charset="-128"/>
              </a:rPr>
              <a:t>の方</a:t>
            </a:r>
          </a:p>
        </p:txBody>
      </p:sp>
      <p:sp>
        <p:nvSpPr>
          <p:cNvPr id="7" name="テキスト ボックス 6">
            <a:extLst>
              <a:ext uri="{FF2B5EF4-FFF2-40B4-BE49-F238E27FC236}">
                <a16:creationId xmlns="" xmlns:a16="http://schemas.microsoft.com/office/drawing/2014/main" id="{0CC7D234-6B38-7543-B7EB-0FA124650A6D}"/>
              </a:ext>
            </a:extLst>
          </p:cNvPr>
          <p:cNvSpPr txBox="1"/>
          <p:nvPr/>
        </p:nvSpPr>
        <p:spPr>
          <a:xfrm>
            <a:off x="562866" y="1417461"/>
            <a:ext cx="5819805" cy="430887"/>
          </a:xfrm>
          <a:prstGeom prst="rect">
            <a:avLst/>
          </a:prstGeom>
          <a:noFill/>
        </p:spPr>
        <p:txBody>
          <a:bodyPr wrap="square" rtlCol="0">
            <a:spAutoFit/>
          </a:bodyPr>
          <a:lstStyle/>
          <a:p>
            <a:pPr>
              <a:spcBef>
                <a:spcPts val="100"/>
              </a:spcBef>
              <a:spcAft>
                <a:spcPts val="200"/>
              </a:spcAft>
            </a:pPr>
            <a:r>
              <a:rPr kumimoji="1" lang="ja-JP" altLang="en-US" sz="1500">
                <a:latin typeface="ＭＳ Ｐゴシック" panose="020B0600070205080204" pitchFamily="50" charset="-128"/>
                <a:ea typeface="ＭＳ Ｐゴシック" panose="020B0600070205080204" pitchFamily="50" charset="-128"/>
              </a:rPr>
              <a:t>▶ </a:t>
            </a:r>
            <a:r>
              <a:rPr kumimoji="1" lang="ja-JP" altLang="en-US" sz="1500" spc="100">
                <a:latin typeface="ＭＳ Ｐゴシック" panose="020B0600070205080204" pitchFamily="50" charset="-128"/>
                <a:ea typeface="ＭＳ Ｐゴシック" panose="020B0600070205080204" pitchFamily="50" charset="-128"/>
              </a:rPr>
              <a:t>給付金は</a:t>
            </a:r>
            <a:r>
              <a:rPr kumimoji="1" lang="en-US" altLang="ja-JP" sz="1500" spc="100" dirty="0">
                <a:latin typeface="ＭＳ Ｐゴシック" panose="020B0600070205080204" pitchFamily="50" charset="-128"/>
                <a:ea typeface="ＭＳ Ｐゴシック" panose="020B0600070205080204" pitchFamily="50" charset="-128"/>
              </a:rPr>
              <a:t>､</a:t>
            </a:r>
            <a:r>
              <a:rPr kumimoji="1" lang="ja-JP" altLang="en-US" sz="2200" b="1" u="sng" spc="100">
                <a:solidFill>
                  <a:srgbClr val="FF0000"/>
                </a:solidFill>
                <a:latin typeface="ＭＳ Ｐゴシック" panose="020B0600070205080204" pitchFamily="50" charset="-128"/>
                <a:ea typeface="ＭＳ Ｐゴシック" panose="020B0600070205080204" pitchFamily="50" charset="-128"/>
              </a:rPr>
              <a:t>申請不要</a:t>
            </a:r>
            <a:r>
              <a:rPr kumimoji="1" lang="ja-JP" altLang="en-US" sz="1500" spc="100">
                <a:latin typeface="ＭＳ Ｐゴシック" panose="020B0600070205080204" pitchFamily="50" charset="-128"/>
                <a:ea typeface="ＭＳ Ｐゴシック" panose="020B0600070205080204" pitchFamily="50" charset="-128"/>
              </a:rPr>
              <a:t>で受け取れます。</a:t>
            </a:r>
          </a:p>
        </p:txBody>
      </p:sp>
      <p:sp>
        <p:nvSpPr>
          <p:cNvPr id="8" name="テキスト ボックス 7">
            <a:extLst>
              <a:ext uri="{FF2B5EF4-FFF2-40B4-BE49-F238E27FC236}">
                <a16:creationId xmlns="" xmlns:a16="http://schemas.microsoft.com/office/drawing/2014/main" id="{D1541065-34E3-FC41-8F1D-62DEBC6770C8}"/>
              </a:ext>
            </a:extLst>
          </p:cNvPr>
          <p:cNvSpPr txBox="1"/>
          <p:nvPr/>
        </p:nvSpPr>
        <p:spPr>
          <a:xfrm>
            <a:off x="787118" y="2757882"/>
            <a:ext cx="5597670" cy="907941"/>
          </a:xfrm>
          <a:prstGeom prst="rect">
            <a:avLst/>
          </a:prstGeom>
          <a:noFill/>
        </p:spPr>
        <p:txBody>
          <a:bodyPr wrap="square" rtlCol="0">
            <a:spAutoFit/>
          </a:bodyPr>
          <a:lstStyle/>
          <a:p>
            <a:pPr>
              <a:spcBef>
                <a:spcPts val="50"/>
              </a:spcBef>
              <a:spcAft>
                <a:spcPts val="50"/>
              </a:spcAft>
            </a:pPr>
            <a:r>
              <a:rPr kumimoji="1" lang="en-US" altLang="ja-JP" sz="1200" dirty="0">
                <a:latin typeface="ＭＳ Ｐゴシック" panose="020B0600070205080204" pitchFamily="50" charset="-128"/>
                <a:ea typeface="ＭＳ Ｐゴシック" panose="020B0600070205080204" pitchFamily="50" charset="-128"/>
              </a:rPr>
              <a:t>※ </a:t>
            </a:r>
            <a:r>
              <a:rPr kumimoji="1" lang="ja-JP" altLang="en-US" sz="1200" dirty="0">
                <a:latin typeface="ＭＳ Ｐゴシック" panose="020B0600070205080204" pitchFamily="50" charset="-128"/>
                <a:ea typeface="ＭＳ Ｐゴシック" panose="020B0600070205080204" pitchFamily="50" charset="-128"/>
              </a:rPr>
              <a:t>給付金の支給を希望しない場合は、受給拒否届出書</a:t>
            </a:r>
            <a:r>
              <a:rPr kumimoji="1" lang="ja-JP" altLang="en-US" sz="1200" dirty="0" smtClean="0">
                <a:latin typeface="ＭＳ Ｐゴシック" panose="020B0600070205080204" pitchFamily="50" charset="-128"/>
                <a:ea typeface="ＭＳ Ｐゴシック" panose="020B0600070205080204" pitchFamily="50" charset="-128"/>
              </a:rPr>
              <a:t>を</a:t>
            </a:r>
            <a:r>
              <a:rPr lang="ja-JP" altLang="en-US" sz="1200" dirty="0">
                <a:latin typeface="ＭＳ Ｐゴシック" panose="020B0600070205080204" pitchFamily="50" charset="-128"/>
                <a:ea typeface="ＭＳ Ｐゴシック" panose="020B0600070205080204" pitchFamily="50" charset="-128"/>
              </a:rPr>
              <a:t>提出</a:t>
            </a:r>
            <a:r>
              <a:rPr kumimoji="1" lang="ja-JP" altLang="en-US" sz="1200" dirty="0" smtClean="0">
                <a:latin typeface="ＭＳ Ｐゴシック" panose="020B0600070205080204" pitchFamily="50" charset="-128"/>
                <a:ea typeface="ＭＳ Ｐゴシック" panose="020B0600070205080204" pitchFamily="50" charset="-128"/>
              </a:rPr>
              <a:t>して</a:t>
            </a:r>
            <a:r>
              <a:rPr kumimoji="1" lang="ja-JP" altLang="en-US" sz="1200" dirty="0">
                <a:latin typeface="ＭＳ Ｐゴシック" panose="020B0600070205080204" pitchFamily="50" charset="-128"/>
                <a:ea typeface="ＭＳ Ｐゴシック" panose="020B0600070205080204" pitchFamily="50" charset="-128"/>
              </a:rPr>
              <a:t>ください。</a:t>
            </a:r>
          </a:p>
          <a:p>
            <a:pPr>
              <a:spcBef>
                <a:spcPts val="50"/>
              </a:spcBef>
              <a:spcAft>
                <a:spcPts val="50"/>
              </a:spcAft>
            </a:pPr>
            <a:r>
              <a:rPr kumimoji="1" lang="en-US" altLang="ja-JP" sz="1200" dirty="0">
                <a:latin typeface="ＭＳ Ｐゴシック" panose="020B0600070205080204" pitchFamily="50" charset="-128"/>
                <a:ea typeface="ＭＳ Ｐゴシック" panose="020B0600070205080204" pitchFamily="50" charset="-128"/>
              </a:rPr>
              <a:t>※ </a:t>
            </a:r>
            <a:r>
              <a:rPr kumimoji="1" lang="ja-JP" altLang="en-US" sz="1200" dirty="0">
                <a:latin typeface="ＭＳ Ｐゴシック" panose="020B0600070205080204" pitchFamily="50" charset="-128"/>
                <a:ea typeface="ＭＳ Ｐゴシック" panose="020B0600070205080204" pitchFamily="50" charset="-128"/>
              </a:rPr>
              <a:t>児童手当または特別児童扶養手当の支給に当たって指定していた口座を</a:t>
            </a:r>
            <a:endParaRPr kumimoji="1" lang="en-US" altLang="ja-JP" sz="1200" dirty="0">
              <a:latin typeface="ＭＳ Ｐゴシック" panose="020B0600070205080204" pitchFamily="50" charset="-128"/>
              <a:ea typeface="ＭＳ Ｐゴシック" panose="020B0600070205080204" pitchFamily="50" charset="-128"/>
            </a:endParaRPr>
          </a:p>
          <a:p>
            <a:pPr>
              <a:spcBef>
                <a:spcPts val="50"/>
              </a:spcBef>
              <a:spcAft>
                <a:spcPts val="50"/>
              </a:spcAft>
            </a:pPr>
            <a:r>
              <a:rPr kumimoji="1" lang="ja-JP" altLang="en-US" sz="12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 </a:t>
            </a:r>
            <a:r>
              <a:rPr kumimoji="1" lang="ja-JP" altLang="en-US" sz="1200" dirty="0">
                <a:latin typeface="ＭＳ Ｐゴシック" panose="020B0600070205080204" pitchFamily="50" charset="-128"/>
                <a:ea typeface="ＭＳ Ｐゴシック" panose="020B0600070205080204" pitchFamily="50" charset="-128"/>
              </a:rPr>
              <a:t>解約しているなど、給付金の支給に支障が出る恐れがある場合は、</a:t>
            </a:r>
            <a:endParaRPr kumimoji="1" lang="en-US" altLang="ja-JP" sz="1200" dirty="0">
              <a:latin typeface="ＭＳ Ｐゴシック" panose="020B0600070205080204" pitchFamily="50" charset="-128"/>
              <a:ea typeface="ＭＳ Ｐゴシック" panose="020B0600070205080204" pitchFamily="50" charset="-128"/>
            </a:endParaRPr>
          </a:p>
          <a:p>
            <a:pPr>
              <a:spcBef>
                <a:spcPts val="50"/>
              </a:spcBef>
              <a:spcAft>
                <a:spcPts val="50"/>
              </a:spcAft>
            </a:pPr>
            <a:r>
              <a:rPr kumimoji="1" lang="ja-JP" altLang="en-US" sz="12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 </a:t>
            </a:r>
            <a:r>
              <a:rPr kumimoji="1" lang="ja-JP" altLang="en-US" sz="1200" dirty="0">
                <a:latin typeface="ＭＳ Ｐゴシック" panose="020B0600070205080204" pitchFamily="50" charset="-128"/>
                <a:ea typeface="ＭＳ Ｐゴシック" panose="020B0600070205080204" pitchFamily="50" charset="-128"/>
              </a:rPr>
              <a:t>振込指定口座を変更するなどの手続きをしてください。</a:t>
            </a:r>
          </a:p>
        </p:txBody>
      </p:sp>
      <p:sp>
        <p:nvSpPr>
          <p:cNvPr id="10" name="テキスト ボックス 9">
            <a:extLst>
              <a:ext uri="{FF2B5EF4-FFF2-40B4-BE49-F238E27FC236}">
                <a16:creationId xmlns="" xmlns:a16="http://schemas.microsoft.com/office/drawing/2014/main" id="{CBD64617-C3E2-B749-990D-D56FBDB62DC7}"/>
              </a:ext>
            </a:extLst>
          </p:cNvPr>
          <p:cNvSpPr txBox="1"/>
          <p:nvPr/>
        </p:nvSpPr>
        <p:spPr>
          <a:xfrm>
            <a:off x="688990" y="2534862"/>
            <a:ext cx="1591966" cy="276999"/>
          </a:xfrm>
          <a:prstGeom prst="rect">
            <a:avLst/>
          </a:prstGeom>
          <a:noFill/>
        </p:spPr>
        <p:txBody>
          <a:bodyPr wrap="square" rtlCol="0">
            <a:spAutoFit/>
          </a:bodyPr>
          <a:lstStyle/>
          <a:p>
            <a:pPr algn="dist">
              <a:spcBef>
                <a:spcPts val="150"/>
              </a:spcBef>
              <a:spcAft>
                <a:spcPts val="150"/>
              </a:spcAft>
            </a:pP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a:latin typeface="ＭＳ Ｐゴシック" panose="020B0600070205080204" pitchFamily="50" charset="-128"/>
                <a:ea typeface="ＭＳ Ｐゴシック" panose="020B0600070205080204" pitchFamily="50" charset="-128"/>
              </a:rPr>
              <a:t>ご注意ください</a:t>
            </a:r>
            <a:r>
              <a:rPr kumimoji="1" lang="en-US" altLang="ja-JP" sz="1200" dirty="0">
                <a:latin typeface="ＭＳ Ｐゴシック" panose="020B0600070205080204" pitchFamily="50" charset="-128"/>
                <a:ea typeface="ＭＳ Ｐゴシック" panose="020B0600070205080204" pitchFamily="50" charset="-128"/>
              </a:rPr>
              <a:t>】</a:t>
            </a:r>
            <a:endParaRPr kumimoji="1" lang="ja-JP" altLang="en-US" sz="1200">
              <a:latin typeface="ＭＳ Ｐゴシック" panose="020B0600070205080204" pitchFamily="50" charset="-128"/>
              <a:ea typeface="ＭＳ Ｐゴシック" panose="020B0600070205080204" pitchFamily="50" charset="-128"/>
            </a:endParaRPr>
          </a:p>
        </p:txBody>
      </p:sp>
      <p:sp>
        <p:nvSpPr>
          <p:cNvPr id="14" name="テキスト ボックス 13">
            <a:extLst>
              <a:ext uri="{FF2B5EF4-FFF2-40B4-BE49-F238E27FC236}">
                <a16:creationId xmlns="" xmlns:a16="http://schemas.microsoft.com/office/drawing/2014/main" id="{65357A3D-61CF-B447-BAE3-FD4AC179CEC3}"/>
              </a:ext>
            </a:extLst>
          </p:cNvPr>
          <p:cNvSpPr txBox="1"/>
          <p:nvPr/>
        </p:nvSpPr>
        <p:spPr>
          <a:xfrm>
            <a:off x="515056" y="3977899"/>
            <a:ext cx="5867615" cy="323165"/>
          </a:xfrm>
          <a:prstGeom prst="rect">
            <a:avLst/>
          </a:prstGeom>
          <a:noFill/>
        </p:spPr>
        <p:txBody>
          <a:bodyPr wrap="square" rtlCol="0">
            <a:spAutoFit/>
          </a:bodyPr>
          <a:lstStyle/>
          <a:p>
            <a:r>
              <a:rPr kumimoji="1" lang="en-US" altLang="ja-JP" sz="1500" spc="-150" dirty="0">
                <a:latin typeface="ＭＳ Ｐゴシック" panose="020B0600070205080204" pitchFamily="50" charset="-128"/>
                <a:ea typeface="ＭＳ Ｐゴシック" panose="020B0600070205080204" pitchFamily="50" charset="-128"/>
              </a:rPr>
              <a:t>Ⅱ</a:t>
            </a:r>
            <a:r>
              <a:rPr kumimoji="1" lang="en-US" altLang="ja-JP" sz="1500" spc="-150" dirty="0" smtClean="0">
                <a:latin typeface="ＭＳ Ｐゴシック" panose="020B0600070205080204" pitchFamily="50" charset="-128"/>
                <a:ea typeface="ＭＳ Ｐゴシック" panose="020B0600070205080204" pitchFamily="50" charset="-128"/>
              </a:rPr>
              <a:t>. </a:t>
            </a:r>
            <a:r>
              <a:rPr kumimoji="1" lang="ja-JP" altLang="en-US" sz="1500" dirty="0" smtClean="0">
                <a:latin typeface="ＭＳ Ｐゴシック" panose="020B0600070205080204" pitchFamily="50" charset="-128"/>
                <a:ea typeface="ＭＳ Ｐゴシック" panose="020B0600070205080204" pitchFamily="50" charset="-128"/>
              </a:rPr>
              <a:t>上記</a:t>
            </a:r>
            <a:r>
              <a:rPr kumimoji="1" lang="ja-JP" altLang="en-US" sz="1500" dirty="0">
                <a:latin typeface="ＭＳ Ｐゴシック" panose="020B0600070205080204" pitchFamily="50" charset="-128"/>
                <a:ea typeface="ＭＳ Ｐゴシック" panose="020B0600070205080204" pitchFamily="50" charset="-128"/>
              </a:rPr>
              <a:t>以外の方</a:t>
            </a:r>
            <a:r>
              <a:rPr kumimoji="1" lang="ja-JP" altLang="en-US" sz="1200" spc="50" dirty="0">
                <a:latin typeface="ＭＳ Ｐゴシック" panose="020B0600070205080204" pitchFamily="50" charset="-128"/>
                <a:ea typeface="ＭＳ Ｐゴシック" panose="020B0600070205080204" pitchFamily="50" charset="-128"/>
              </a:rPr>
              <a:t>（例</a:t>
            </a:r>
            <a:r>
              <a:rPr kumimoji="1" lang="en-US" altLang="ja-JP" sz="1200" spc="50" dirty="0">
                <a:latin typeface="ＭＳ Ｐゴシック" panose="020B0600070205080204" pitchFamily="50" charset="-128"/>
                <a:ea typeface="ＭＳ Ｐゴシック" panose="020B0600070205080204" pitchFamily="50" charset="-128"/>
              </a:rPr>
              <a:t>.</a:t>
            </a:r>
            <a:r>
              <a:rPr kumimoji="1" lang="ja-JP" altLang="en-US" sz="1200" spc="50" dirty="0">
                <a:latin typeface="ＭＳ Ｐゴシック" panose="020B0600070205080204" pitchFamily="50" charset="-128"/>
                <a:ea typeface="ＭＳ Ｐゴシック" panose="020B0600070205080204" pitchFamily="50" charset="-128"/>
              </a:rPr>
              <a:t>高校生のみ養育している方、収入が急変した方）</a:t>
            </a:r>
          </a:p>
        </p:txBody>
      </p:sp>
      <p:sp>
        <p:nvSpPr>
          <p:cNvPr id="15" name="テキスト ボックス 14">
            <a:extLst>
              <a:ext uri="{FF2B5EF4-FFF2-40B4-BE49-F238E27FC236}">
                <a16:creationId xmlns="" xmlns:a16="http://schemas.microsoft.com/office/drawing/2014/main" id="{26C5769A-2A0D-C84B-A9CC-2D26120F2E73}"/>
              </a:ext>
            </a:extLst>
          </p:cNvPr>
          <p:cNvSpPr txBox="1"/>
          <p:nvPr/>
        </p:nvSpPr>
        <p:spPr>
          <a:xfrm>
            <a:off x="571184" y="4318739"/>
            <a:ext cx="5883184" cy="461665"/>
          </a:xfrm>
          <a:prstGeom prst="rect">
            <a:avLst/>
          </a:prstGeom>
          <a:noFill/>
        </p:spPr>
        <p:txBody>
          <a:bodyPr wrap="square" rtlCol="0">
            <a:spAutoFit/>
          </a:bodyPr>
          <a:lstStyle/>
          <a:p>
            <a:pPr>
              <a:spcBef>
                <a:spcPts val="100"/>
              </a:spcBef>
            </a:pPr>
            <a:r>
              <a:rPr kumimoji="1" lang="ja-JP" altLang="en-US" sz="1500">
                <a:latin typeface="ＭＳ Ｐゴシック" panose="020B0600070205080204" pitchFamily="50" charset="-128"/>
                <a:ea typeface="ＭＳ Ｐゴシック" panose="020B0600070205080204" pitchFamily="50" charset="-128"/>
              </a:rPr>
              <a:t>▶</a:t>
            </a:r>
            <a:r>
              <a:rPr kumimoji="1" lang="en-US" altLang="ja-JP" sz="1500" dirty="0">
                <a:latin typeface="ＭＳ Ｐゴシック" panose="020B0600070205080204" pitchFamily="50" charset="-128"/>
                <a:ea typeface="ＭＳ Ｐゴシック" panose="020B0600070205080204" pitchFamily="50" charset="-128"/>
              </a:rPr>
              <a:t> </a:t>
            </a:r>
            <a:r>
              <a:rPr kumimoji="1" lang="ja-JP" altLang="en-US" sz="1500">
                <a:latin typeface="ＭＳ Ｐゴシック" panose="020B0600070205080204" pitchFamily="50" charset="-128"/>
                <a:ea typeface="ＭＳ Ｐゴシック" panose="020B0600070205080204" pitchFamily="50" charset="-128"/>
              </a:rPr>
              <a:t>給付金を受け取るには</a:t>
            </a:r>
            <a:r>
              <a:rPr kumimoji="1" lang="en-US" altLang="ja-JP" sz="1500" dirty="0">
                <a:latin typeface="ＭＳ Ｐゴシック" panose="020B0600070205080204" pitchFamily="50" charset="-128"/>
                <a:ea typeface="ＭＳ Ｐゴシック" panose="020B0600070205080204" pitchFamily="50" charset="-128"/>
              </a:rPr>
              <a:t>､</a:t>
            </a:r>
            <a:r>
              <a:rPr kumimoji="1" lang="ja-JP" altLang="en-US" sz="2400" b="1" u="sng">
                <a:solidFill>
                  <a:srgbClr val="FF0000"/>
                </a:solidFill>
                <a:latin typeface="ＭＳ Ｐゴシック" panose="020B0600070205080204" pitchFamily="50" charset="-128"/>
                <a:ea typeface="ＭＳ Ｐゴシック" panose="020B0600070205080204" pitchFamily="50" charset="-128"/>
              </a:rPr>
              <a:t>申請が必要</a:t>
            </a:r>
            <a:r>
              <a:rPr kumimoji="1" lang="ja-JP" altLang="en-US" sz="1500">
                <a:latin typeface="ＭＳ Ｐゴシック" panose="020B0600070205080204" pitchFamily="50" charset="-128"/>
                <a:ea typeface="ＭＳ Ｐゴシック" panose="020B0600070205080204" pitchFamily="50" charset="-128"/>
              </a:rPr>
              <a:t>です。</a:t>
            </a:r>
          </a:p>
        </p:txBody>
      </p:sp>
      <p:sp>
        <p:nvSpPr>
          <p:cNvPr id="21" name="テキスト ボックス 20">
            <a:extLst>
              <a:ext uri="{FF2B5EF4-FFF2-40B4-BE49-F238E27FC236}">
                <a16:creationId xmlns="" xmlns:a16="http://schemas.microsoft.com/office/drawing/2014/main" id="{381E6BC8-828D-BE46-8946-7F89C9B005D8}"/>
              </a:ext>
            </a:extLst>
          </p:cNvPr>
          <p:cNvSpPr txBox="1"/>
          <p:nvPr/>
        </p:nvSpPr>
        <p:spPr>
          <a:xfrm>
            <a:off x="2135713" y="6835472"/>
            <a:ext cx="2560786" cy="461665"/>
          </a:xfrm>
          <a:prstGeom prst="rect">
            <a:avLst/>
          </a:prstGeom>
          <a:noFill/>
        </p:spPr>
        <p:txBody>
          <a:bodyPr wrap="square" rtlCol="0">
            <a:spAutoFit/>
          </a:bodyPr>
          <a:lstStyle/>
          <a:p>
            <a:pPr algn="dist"/>
            <a:r>
              <a:rPr lang="ja-JP" altLang="en-US" sz="1200" dirty="0">
                <a:latin typeface="ＭＳ Ｐゴシック" panose="020B0600070205080204" pitchFamily="50" charset="-128"/>
                <a:ea typeface="ＭＳ Ｐゴシック" panose="020B0600070205080204" pitchFamily="50" charset="-128"/>
              </a:rPr>
              <a:t>増毛町役場</a:t>
            </a:r>
            <a:r>
              <a:rPr kumimoji="1" lang="ja-JP" altLang="en-US" sz="1200" dirty="0" smtClean="0">
                <a:latin typeface="ＭＳ Ｐゴシック" panose="020B0600070205080204" pitchFamily="50" charset="-128"/>
                <a:ea typeface="ＭＳ Ｐゴシック" panose="020B0600070205080204" pitchFamily="50" charset="-128"/>
              </a:rPr>
              <a:t>の</a:t>
            </a:r>
            <a:r>
              <a:rPr kumimoji="1" lang="ja-JP" altLang="en-US" sz="1200" dirty="0">
                <a:latin typeface="ＭＳ Ｐゴシック" panose="020B0600070205080204" pitchFamily="50" charset="-128"/>
                <a:ea typeface="ＭＳ Ｐゴシック" panose="020B0600070205080204" pitchFamily="50" charset="-128"/>
              </a:rPr>
              <a:t>窓口に</a:t>
            </a:r>
            <a:r>
              <a:rPr kumimoji="1" lang="ja-JP" altLang="en-US" sz="1200" dirty="0" smtClean="0">
                <a:latin typeface="ＭＳ Ｐゴシック" panose="020B0600070205080204" pitchFamily="50" charset="-128"/>
                <a:ea typeface="ＭＳ Ｐゴシック" panose="020B0600070205080204" pitchFamily="50" charset="-128"/>
              </a:rPr>
              <a:t>直接</a:t>
            </a:r>
            <a:endParaRPr kumimoji="1" lang="ja-JP" altLang="en-US" sz="1200" dirty="0">
              <a:latin typeface="ＭＳ Ｐゴシック" panose="020B0600070205080204" pitchFamily="50" charset="-128"/>
              <a:ea typeface="ＭＳ Ｐゴシック" panose="020B0600070205080204" pitchFamily="50" charset="-128"/>
            </a:endParaRPr>
          </a:p>
          <a:p>
            <a:pPr algn="dist"/>
            <a:r>
              <a:rPr kumimoji="1" lang="ja-JP" altLang="en-US" sz="1200" dirty="0">
                <a:latin typeface="ＭＳ Ｐゴシック" panose="020B0600070205080204" pitchFamily="50" charset="-128"/>
                <a:ea typeface="ＭＳ Ｐゴシック" panose="020B0600070205080204" pitchFamily="50" charset="-128"/>
              </a:rPr>
              <a:t>または郵送でご提出ください。</a:t>
            </a:r>
          </a:p>
        </p:txBody>
      </p:sp>
      <p:sp>
        <p:nvSpPr>
          <p:cNvPr id="22" name="テキスト ボックス 21">
            <a:extLst>
              <a:ext uri="{FF2B5EF4-FFF2-40B4-BE49-F238E27FC236}">
                <a16:creationId xmlns="" xmlns:a16="http://schemas.microsoft.com/office/drawing/2014/main" id="{A3680065-FCA3-1248-B578-1B91D7B44AC3}"/>
              </a:ext>
            </a:extLst>
          </p:cNvPr>
          <p:cNvSpPr txBox="1"/>
          <p:nvPr/>
        </p:nvSpPr>
        <p:spPr>
          <a:xfrm>
            <a:off x="2455531" y="6279576"/>
            <a:ext cx="1808484" cy="276999"/>
          </a:xfrm>
          <a:prstGeom prst="rect">
            <a:avLst/>
          </a:prstGeom>
          <a:noFill/>
        </p:spPr>
        <p:txBody>
          <a:bodyPr wrap="square" rtlCol="0">
            <a:spAutoFit/>
          </a:bodyPr>
          <a:lstStyle/>
          <a:p>
            <a:pPr algn="dist"/>
            <a:r>
              <a:rPr kumimoji="1" lang="ja-JP" altLang="en-US" sz="1200">
                <a:latin typeface="ＭＳ Ｐゴシック" panose="020B0600070205080204" pitchFamily="50" charset="-128"/>
                <a:ea typeface="ＭＳ Ｐゴシック" panose="020B0600070205080204" pitchFamily="50" charset="-128"/>
              </a:rPr>
              <a:t>①給付金の申請手続き</a:t>
            </a:r>
          </a:p>
        </p:txBody>
      </p:sp>
      <p:sp>
        <p:nvSpPr>
          <p:cNvPr id="23" name="テキスト ボックス 22">
            <a:extLst>
              <a:ext uri="{FF2B5EF4-FFF2-40B4-BE49-F238E27FC236}">
                <a16:creationId xmlns="" xmlns:a16="http://schemas.microsoft.com/office/drawing/2014/main" id="{342EFFCE-09FF-634B-9011-1D5FAAC399C0}"/>
              </a:ext>
            </a:extLst>
          </p:cNvPr>
          <p:cNvSpPr txBox="1"/>
          <p:nvPr/>
        </p:nvSpPr>
        <p:spPr>
          <a:xfrm>
            <a:off x="2579731" y="7421245"/>
            <a:ext cx="1665743" cy="276999"/>
          </a:xfrm>
          <a:prstGeom prst="rect">
            <a:avLst/>
          </a:prstGeom>
          <a:noFill/>
        </p:spPr>
        <p:txBody>
          <a:bodyPr wrap="square" rtlCol="0">
            <a:spAutoFit/>
          </a:bodyPr>
          <a:lstStyle/>
          <a:p>
            <a:pPr algn="dist"/>
            <a:r>
              <a:rPr kumimoji="1" lang="ja-JP" altLang="en-US" sz="1200">
                <a:latin typeface="ＭＳ Ｐゴシック" panose="020B0600070205080204" pitchFamily="50" charset="-128"/>
                <a:ea typeface="ＭＳ Ｐゴシック" panose="020B0600070205080204" pitchFamily="50" charset="-128"/>
              </a:rPr>
              <a:t>②指定口座へ振込み</a:t>
            </a:r>
          </a:p>
        </p:txBody>
      </p:sp>
      <p:sp>
        <p:nvSpPr>
          <p:cNvPr id="24" name="テキスト ボックス 23">
            <a:extLst>
              <a:ext uri="{FF2B5EF4-FFF2-40B4-BE49-F238E27FC236}">
                <a16:creationId xmlns="" xmlns:a16="http://schemas.microsoft.com/office/drawing/2014/main" id="{207BACAB-EA4C-9842-8CE8-0DFED1B73F6A}"/>
              </a:ext>
            </a:extLst>
          </p:cNvPr>
          <p:cNvSpPr txBox="1"/>
          <p:nvPr/>
        </p:nvSpPr>
        <p:spPr>
          <a:xfrm>
            <a:off x="453721" y="6789714"/>
            <a:ext cx="906985" cy="461665"/>
          </a:xfrm>
          <a:prstGeom prst="rect">
            <a:avLst/>
          </a:prstGeom>
          <a:noFill/>
        </p:spPr>
        <p:txBody>
          <a:bodyPr wrap="square" rtlCol="0">
            <a:spAutoFit/>
          </a:bodyPr>
          <a:lstStyle/>
          <a:p>
            <a:pPr algn="ctr"/>
            <a:r>
              <a:rPr kumimoji="1" lang="ja-JP" altLang="en-US" sz="1200" spc="50">
                <a:latin typeface="ＭＳ Ｐゴシック" panose="020B0600070205080204" pitchFamily="50" charset="-128"/>
                <a:ea typeface="ＭＳ Ｐゴシック" panose="020B0600070205080204" pitchFamily="50" charset="-128"/>
              </a:rPr>
              <a:t>給付金</a:t>
            </a:r>
            <a:endParaRPr kumimoji="1" lang="en-US" altLang="ja-JP" sz="1200" spc="50" dirty="0">
              <a:latin typeface="ＭＳ Ｐゴシック" panose="020B0600070205080204" pitchFamily="50" charset="-128"/>
              <a:ea typeface="ＭＳ Ｐゴシック" panose="020B0600070205080204" pitchFamily="50" charset="-128"/>
            </a:endParaRPr>
          </a:p>
          <a:p>
            <a:pPr algn="ctr"/>
            <a:r>
              <a:rPr kumimoji="1" lang="ja-JP" altLang="en-US" sz="1200" spc="50">
                <a:latin typeface="ＭＳ Ｐゴシック" panose="020B0600070205080204" pitchFamily="50" charset="-128"/>
                <a:ea typeface="ＭＳ Ｐゴシック" panose="020B0600070205080204" pitchFamily="50" charset="-128"/>
              </a:rPr>
              <a:t>対象の方</a:t>
            </a:r>
          </a:p>
        </p:txBody>
      </p:sp>
      <p:sp>
        <p:nvSpPr>
          <p:cNvPr id="25" name="テキスト ボックス 24">
            <a:extLst>
              <a:ext uri="{FF2B5EF4-FFF2-40B4-BE49-F238E27FC236}">
                <a16:creationId xmlns="" xmlns:a16="http://schemas.microsoft.com/office/drawing/2014/main" id="{2C28EE1E-4876-C04D-8F1B-4A0B784BC2CA}"/>
              </a:ext>
            </a:extLst>
          </p:cNvPr>
          <p:cNvSpPr txBox="1"/>
          <p:nvPr/>
        </p:nvSpPr>
        <p:spPr>
          <a:xfrm>
            <a:off x="5483565" y="6835472"/>
            <a:ext cx="970803" cy="276999"/>
          </a:xfrm>
          <a:prstGeom prst="rect">
            <a:avLst/>
          </a:prstGeom>
          <a:noFill/>
        </p:spPr>
        <p:txBody>
          <a:bodyPr wrap="square" rtlCol="0">
            <a:spAutoFit/>
          </a:bodyPr>
          <a:lstStyle/>
          <a:p>
            <a:pPr algn="ctr"/>
            <a:r>
              <a:rPr lang="ja-JP" altLang="en-US" sz="1200" spc="-50" dirty="0" smtClean="0">
                <a:latin typeface="ＭＳ Ｐゴシック" panose="020B0600070205080204" pitchFamily="50" charset="-128"/>
                <a:ea typeface="ＭＳ Ｐゴシック" panose="020B0600070205080204" pitchFamily="50" charset="-128"/>
              </a:rPr>
              <a:t>増毛町</a:t>
            </a:r>
            <a:endParaRPr lang="en-US" altLang="ja-JP" sz="1200" spc="-50" dirty="0">
              <a:latin typeface="ＭＳ Ｐゴシック" panose="020B0600070205080204" pitchFamily="50" charset="-128"/>
              <a:ea typeface="ＭＳ Ｐゴシック" panose="020B0600070205080204" pitchFamily="50" charset="-128"/>
            </a:endParaRPr>
          </a:p>
        </p:txBody>
      </p:sp>
      <p:sp>
        <p:nvSpPr>
          <p:cNvPr id="27" name="テキスト ボックス 26">
            <a:extLst>
              <a:ext uri="{FF2B5EF4-FFF2-40B4-BE49-F238E27FC236}">
                <a16:creationId xmlns="" xmlns:a16="http://schemas.microsoft.com/office/drawing/2014/main" id="{A65AB490-BAFF-E045-B133-A9E985423B8E}"/>
              </a:ext>
            </a:extLst>
          </p:cNvPr>
          <p:cNvSpPr txBox="1"/>
          <p:nvPr/>
        </p:nvSpPr>
        <p:spPr>
          <a:xfrm>
            <a:off x="482952" y="8674631"/>
            <a:ext cx="5901503" cy="697627"/>
          </a:xfrm>
          <a:prstGeom prst="rect">
            <a:avLst/>
          </a:prstGeom>
          <a:noFill/>
        </p:spPr>
        <p:txBody>
          <a:bodyPr wrap="square" rtlCol="0">
            <a:spAutoFit/>
          </a:bodyPr>
          <a:lstStyle/>
          <a:p>
            <a:pPr>
              <a:spcBef>
                <a:spcPts val="100"/>
              </a:spcBef>
              <a:spcAft>
                <a:spcPts val="100"/>
              </a:spcAft>
            </a:pPr>
            <a:r>
              <a:rPr kumimoji="1" lang="ja-JP" altLang="en-US" sz="1200" spc="50" dirty="0">
                <a:latin typeface="ＭＳ Ｐゴシック" panose="020B0600070205080204" pitchFamily="50" charset="-128"/>
                <a:ea typeface="ＭＳ Ｐゴシック" panose="020B0600070205080204" pitchFamily="50" charset="-128"/>
              </a:rPr>
              <a:t>ご自宅や職場などに都道府県・市区町村や厚生労働省（の職員）などをかたった</a:t>
            </a:r>
            <a:endParaRPr kumimoji="1" lang="en-US" altLang="ja-JP" sz="1200" spc="50" dirty="0">
              <a:latin typeface="ＭＳ Ｐゴシック" panose="020B0600070205080204" pitchFamily="50" charset="-128"/>
              <a:ea typeface="ＭＳ Ｐゴシック" panose="020B0600070205080204" pitchFamily="50" charset="-128"/>
            </a:endParaRPr>
          </a:p>
          <a:p>
            <a:pPr>
              <a:spcBef>
                <a:spcPts val="100"/>
              </a:spcBef>
              <a:spcAft>
                <a:spcPts val="100"/>
              </a:spcAft>
            </a:pPr>
            <a:r>
              <a:rPr kumimoji="1" lang="ja-JP" altLang="en-US" sz="1200" spc="50" dirty="0">
                <a:latin typeface="ＭＳ Ｐゴシック" panose="020B0600070205080204" pitchFamily="50" charset="-128"/>
                <a:ea typeface="ＭＳ Ｐゴシック" panose="020B0600070205080204" pitchFamily="50" charset="-128"/>
              </a:rPr>
              <a:t>不審な電話や郵便があった場合は</a:t>
            </a:r>
            <a:r>
              <a:rPr kumimoji="1" lang="ja-JP" altLang="en-US" sz="1200" spc="50" dirty="0" smtClean="0">
                <a:latin typeface="ＭＳ Ｐゴシック" panose="020B0600070205080204" pitchFamily="50" charset="-128"/>
                <a:ea typeface="ＭＳ Ｐゴシック" panose="020B0600070205080204" pitchFamily="50" charset="-128"/>
              </a:rPr>
              <a:t>、</a:t>
            </a:r>
            <a:r>
              <a:rPr lang="ja-JP" altLang="en-US" sz="1200" spc="50" dirty="0">
                <a:latin typeface="ＭＳ Ｐゴシック" panose="020B0600070205080204" pitchFamily="50" charset="-128"/>
                <a:ea typeface="ＭＳ Ｐゴシック" panose="020B0600070205080204" pitchFamily="50" charset="-128"/>
              </a:rPr>
              <a:t>増毛町役場</a:t>
            </a:r>
            <a:r>
              <a:rPr kumimoji="1" lang="ja-JP" altLang="en-US" sz="1200" spc="50" dirty="0" smtClean="0">
                <a:latin typeface="ＭＳ Ｐゴシック" panose="020B0600070205080204" pitchFamily="50" charset="-128"/>
                <a:ea typeface="ＭＳ Ｐゴシック" panose="020B0600070205080204" pitchFamily="50" charset="-128"/>
              </a:rPr>
              <a:t>や</a:t>
            </a:r>
            <a:r>
              <a:rPr kumimoji="1" lang="ja-JP" altLang="en-US" sz="1200" spc="50" dirty="0">
                <a:latin typeface="ＭＳ Ｐゴシック" panose="020B0600070205080204" pitchFamily="50" charset="-128"/>
                <a:ea typeface="ＭＳ Ｐゴシック" panose="020B0600070205080204" pitchFamily="50" charset="-128"/>
              </a:rPr>
              <a:t>最寄りの警察署、</a:t>
            </a:r>
            <a:r>
              <a:rPr kumimoji="1" lang="ja-JP" altLang="en-US" sz="1200" spc="50" dirty="0" smtClean="0">
                <a:latin typeface="ＭＳ Ｐゴシック" panose="020B0600070205080204" pitchFamily="50" charset="-128"/>
                <a:ea typeface="ＭＳ Ｐゴシック" panose="020B0600070205080204" pitchFamily="50" charset="-128"/>
              </a:rPr>
              <a:t>または警察</a:t>
            </a:r>
            <a:endParaRPr kumimoji="1" lang="en-US" altLang="ja-JP" sz="1200" spc="50" dirty="0" smtClean="0">
              <a:latin typeface="ＭＳ Ｐゴシック" panose="020B0600070205080204" pitchFamily="50" charset="-128"/>
              <a:ea typeface="ＭＳ Ｐゴシック" panose="020B0600070205080204" pitchFamily="50" charset="-128"/>
            </a:endParaRPr>
          </a:p>
          <a:p>
            <a:pPr>
              <a:spcBef>
                <a:spcPts val="100"/>
              </a:spcBef>
              <a:spcAft>
                <a:spcPts val="100"/>
              </a:spcAft>
            </a:pPr>
            <a:r>
              <a:rPr kumimoji="1" lang="ja-JP" altLang="en-US" sz="1200" spc="50" dirty="0" smtClean="0">
                <a:latin typeface="ＭＳ Ｐゴシック" panose="020B0600070205080204" pitchFamily="50" charset="-128"/>
                <a:ea typeface="ＭＳ Ｐゴシック" panose="020B0600070205080204" pitchFamily="50" charset="-128"/>
              </a:rPr>
              <a:t>相談</a:t>
            </a:r>
            <a:r>
              <a:rPr kumimoji="1" lang="ja-JP" altLang="en-US" sz="1200" spc="50" dirty="0">
                <a:latin typeface="ＭＳ Ｐゴシック" panose="020B0600070205080204" pitchFamily="50" charset="-128"/>
                <a:ea typeface="ＭＳ Ｐゴシック" panose="020B0600070205080204" pitchFamily="50" charset="-128"/>
              </a:rPr>
              <a:t>専用電話</a:t>
            </a:r>
            <a:r>
              <a:rPr kumimoji="1" lang="en-US" altLang="ja-JP" sz="1200" spc="50" dirty="0">
                <a:latin typeface="ＭＳ Ｐゴシック" panose="020B0600070205080204" pitchFamily="50" charset="-128"/>
                <a:ea typeface="ＭＳ Ｐゴシック" panose="020B0600070205080204" pitchFamily="50" charset="-128"/>
              </a:rPr>
              <a:t>(#9110)</a:t>
            </a:r>
            <a:r>
              <a:rPr kumimoji="1" lang="ja-JP" altLang="en-US" sz="1200" spc="50" dirty="0">
                <a:latin typeface="ＭＳ Ｐゴシック" panose="020B0600070205080204" pitchFamily="50" charset="-128"/>
                <a:ea typeface="ＭＳ Ｐゴシック" panose="020B0600070205080204" pitchFamily="50" charset="-128"/>
              </a:rPr>
              <a:t>にご連絡ください。</a:t>
            </a:r>
          </a:p>
        </p:txBody>
      </p:sp>
      <p:sp>
        <p:nvSpPr>
          <p:cNvPr id="28" name="テキスト ボックス 27">
            <a:extLst>
              <a:ext uri="{FF2B5EF4-FFF2-40B4-BE49-F238E27FC236}">
                <a16:creationId xmlns="" xmlns:a16="http://schemas.microsoft.com/office/drawing/2014/main" id="{419A48BD-1435-CA43-A9FB-1CA92CBB02DC}"/>
              </a:ext>
            </a:extLst>
          </p:cNvPr>
          <p:cNvSpPr txBox="1"/>
          <p:nvPr/>
        </p:nvSpPr>
        <p:spPr>
          <a:xfrm>
            <a:off x="1152661" y="8079496"/>
            <a:ext cx="5230011" cy="566822"/>
          </a:xfrm>
          <a:prstGeom prst="rect">
            <a:avLst/>
          </a:prstGeom>
          <a:noFill/>
        </p:spPr>
        <p:txBody>
          <a:bodyPr wrap="square" rtlCol="0">
            <a:spAutoFit/>
          </a:bodyPr>
          <a:lstStyle/>
          <a:p>
            <a:pPr>
              <a:spcBef>
                <a:spcPts val="200"/>
              </a:spcBef>
              <a:spcAft>
                <a:spcPts val="200"/>
              </a:spcAft>
            </a:pPr>
            <a:r>
              <a:rPr kumimoji="1" lang="ja-JP" altLang="en-US" sz="1200" spc="100" dirty="0">
                <a:latin typeface="ＭＳ Ｐゴシック" panose="020B0600070205080204" pitchFamily="50" charset="-128"/>
                <a:ea typeface="ＭＳ Ｐゴシック" panose="020B0600070205080204" pitchFamily="50" charset="-128"/>
              </a:rPr>
              <a:t>「子育て世帯生活支援特別給付金</a:t>
            </a:r>
            <a:r>
              <a:rPr kumimoji="1" lang="en-US" altLang="ja-JP" sz="1200" spc="100" dirty="0">
                <a:latin typeface="ＭＳ Ｐゴシック" panose="020B0600070205080204" pitchFamily="50" charset="-128"/>
                <a:ea typeface="ＭＳ Ｐゴシック" panose="020B0600070205080204" pitchFamily="50" charset="-128"/>
              </a:rPr>
              <a:t>｣</a:t>
            </a:r>
            <a:r>
              <a:rPr kumimoji="1" lang="ja-JP" altLang="en-US" sz="1200" spc="100" dirty="0">
                <a:latin typeface="ＭＳ Ｐゴシック" panose="020B0600070205080204" pitchFamily="50" charset="-128"/>
                <a:ea typeface="ＭＳ Ｐゴシック" panose="020B0600070205080204" pitchFamily="50" charset="-128"/>
              </a:rPr>
              <a:t>の</a:t>
            </a:r>
            <a:endParaRPr kumimoji="1" lang="en-US" altLang="ja-JP" sz="1200" spc="100" dirty="0">
              <a:latin typeface="ＭＳ Ｐゴシック" panose="020B0600070205080204" pitchFamily="50" charset="-128"/>
              <a:ea typeface="ＭＳ Ｐゴシック" panose="020B0600070205080204" pitchFamily="50" charset="-128"/>
            </a:endParaRPr>
          </a:p>
          <a:p>
            <a:pPr algn="dist">
              <a:spcBef>
                <a:spcPts val="200"/>
              </a:spcBef>
              <a:spcAft>
                <a:spcPts val="200"/>
              </a:spcAft>
            </a:pPr>
            <a:r>
              <a:rPr kumimoji="1" lang="ja-JP" altLang="en-US" sz="1550" b="1" dirty="0">
                <a:solidFill>
                  <a:srgbClr val="FF0000"/>
                </a:solidFill>
                <a:latin typeface="ＭＳ Ｐゴシック" panose="020B0600070205080204" pitchFamily="50" charset="-128"/>
                <a:ea typeface="ＭＳ Ｐゴシック" panose="020B0600070205080204" pitchFamily="50" charset="-128"/>
              </a:rPr>
              <a:t>“振り込め詐欺</a:t>
            </a:r>
            <a:r>
              <a:rPr kumimoji="1" lang="ja-JP" altLang="en-US" sz="1550" b="1" spc="-150" dirty="0">
                <a:solidFill>
                  <a:srgbClr val="FF0000"/>
                </a:solidFill>
                <a:latin typeface="ＭＳ Ｐゴシック" panose="020B0600070205080204" pitchFamily="50" charset="-128"/>
                <a:ea typeface="ＭＳ Ｐゴシック" panose="020B0600070205080204" pitchFamily="50" charset="-128"/>
              </a:rPr>
              <a:t>”</a:t>
            </a:r>
            <a:r>
              <a:rPr kumimoji="1" lang="ja-JP" altLang="en-US" sz="1550" b="1" spc="-300" dirty="0">
                <a:solidFill>
                  <a:srgbClr val="FF0000"/>
                </a:solidFill>
                <a:latin typeface="ＭＳ Ｐゴシック" panose="020B0600070205080204" pitchFamily="50" charset="-128"/>
                <a:ea typeface="ＭＳ Ｐゴシック" panose="020B0600070205080204" pitchFamily="50" charset="-128"/>
              </a:rPr>
              <a:t>や</a:t>
            </a:r>
            <a:r>
              <a:rPr kumimoji="1" lang="ja-JP" altLang="en-US" sz="1550" b="1" spc="-150" dirty="0">
                <a:solidFill>
                  <a:srgbClr val="FF0000"/>
                </a:solidFill>
                <a:latin typeface="ＭＳ Ｐゴシック" panose="020B0600070205080204" pitchFamily="50" charset="-128"/>
                <a:ea typeface="ＭＳ Ｐゴシック" panose="020B0600070205080204" pitchFamily="50" charset="-128"/>
              </a:rPr>
              <a:t>“</a:t>
            </a:r>
            <a:r>
              <a:rPr kumimoji="1" lang="ja-JP" altLang="en-US" sz="1550" b="1" dirty="0">
                <a:solidFill>
                  <a:srgbClr val="FF0000"/>
                </a:solidFill>
                <a:latin typeface="ＭＳ Ｐゴシック" panose="020B0600070205080204" pitchFamily="50" charset="-128"/>
                <a:ea typeface="ＭＳ Ｐゴシック" panose="020B0600070205080204" pitchFamily="50" charset="-128"/>
              </a:rPr>
              <a:t>個人情報の詐取</a:t>
            </a:r>
            <a:r>
              <a:rPr kumimoji="1" lang="ja-JP" altLang="en-US" sz="1550" b="1" spc="-300" dirty="0">
                <a:solidFill>
                  <a:srgbClr val="FF0000"/>
                </a:solidFill>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にご注意ください。</a:t>
            </a:r>
          </a:p>
        </p:txBody>
      </p:sp>
      <p:sp>
        <p:nvSpPr>
          <p:cNvPr id="68" name="テキスト ボックス 67">
            <a:extLst>
              <a:ext uri="{FF2B5EF4-FFF2-40B4-BE49-F238E27FC236}">
                <a16:creationId xmlns="" xmlns:a16="http://schemas.microsoft.com/office/drawing/2014/main" id="{35E46EF6-3E8D-4940-A51C-52142743EC85}"/>
              </a:ext>
            </a:extLst>
          </p:cNvPr>
          <p:cNvSpPr txBox="1"/>
          <p:nvPr/>
        </p:nvSpPr>
        <p:spPr>
          <a:xfrm>
            <a:off x="571184" y="5470168"/>
            <a:ext cx="5883184" cy="566822"/>
          </a:xfrm>
          <a:prstGeom prst="rect">
            <a:avLst/>
          </a:prstGeom>
          <a:noFill/>
        </p:spPr>
        <p:txBody>
          <a:bodyPr wrap="square" rtlCol="0">
            <a:spAutoFit/>
          </a:bodyPr>
          <a:lstStyle/>
          <a:p>
            <a:pPr>
              <a:spcBef>
                <a:spcPts val="100"/>
              </a:spcBef>
            </a:pPr>
            <a:r>
              <a:rPr kumimoji="1" lang="ja-JP" altLang="en-US" sz="1500" dirty="0">
                <a:latin typeface="ＭＳ Ｐゴシック" panose="020B0600070205080204" pitchFamily="50" charset="-128"/>
                <a:ea typeface="ＭＳ Ｐゴシック" panose="020B0600070205080204" pitchFamily="50" charset="-128"/>
              </a:rPr>
              <a:t>▶ 給付金の支給要件に該当する方に対して</a:t>
            </a:r>
            <a:r>
              <a:rPr kumimoji="1" lang="en-US" altLang="ja-JP" sz="1500" dirty="0">
                <a:latin typeface="ＭＳ Ｐゴシック" panose="020B0600070205080204" pitchFamily="50" charset="-128"/>
                <a:ea typeface="ＭＳ Ｐゴシック" panose="020B0600070205080204" pitchFamily="50" charset="-128"/>
              </a:rPr>
              <a:t>､</a:t>
            </a:r>
            <a:r>
              <a:rPr kumimoji="1" lang="ja-JP" altLang="en-US" sz="1500" dirty="0">
                <a:latin typeface="ＭＳ Ｐゴシック" panose="020B0600070205080204" pitchFamily="50" charset="-128"/>
                <a:ea typeface="ＭＳ Ｐゴシック" panose="020B0600070205080204" pitchFamily="50" charset="-128"/>
              </a:rPr>
              <a:t>申請内容を確認して</a:t>
            </a:r>
            <a:endParaRPr kumimoji="1" lang="en-US" altLang="ja-JP" sz="1500" dirty="0">
              <a:latin typeface="ＭＳ Ｐゴシック" panose="020B0600070205080204" pitchFamily="50" charset="-128"/>
              <a:ea typeface="ＭＳ Ｐゴシック" panose="020B0600070205080204" pitchFamily="50" charset="-128"/>
            </a:endParaRPr>
          </a:p>
          <a:p>
            <a:pPr>
              <a:spcBef>
                <a:spcPts val="100"/>
              </a:spcBef>
            </a:pPr>
            <a:r>
              <a:rPr kumimoji="1" lang="ja-JP" altLang="en-US" sz="1500" dirty="0">
                <a:latin typeface="ＭＳ Ｐゴシック" panose="020B0600070205080204" pitchFamily="50" charset="-128"/>
                <a:ea typeface="ＭＳ Ｐゴシック" panose="020B0600070205080204" pitchFamily="50" charset="-128"/>
              </a:rPr>
              <a:t>　指定口座</a:t>
            </a:r>
            <a:r>
              <a:rPr kumimoji="1" lang="ja-JP" altLang="en-US" sz="1500" dirty="0" smtClean="0">
                <a:latin typeface="ＭＳ Ｐゴシック" panose="020B0600070205080204" pitchFamily="50" charset="-128"/>
                <a:ea typeface="ＭＳ Ｐゴシック" panose="020B0600070205080204" pitchFamily="50" charset="-128"/>
              </a:rPr>
              <a:t>に振り込みます</a:t>
            </a:r>
            <a:r>
              <a:rPr kumimoji="1" lang="ja-JP" altLang="en-US" sz="1500" dirty="0">
                <a:latin typeface="ＭＳ Ｐゴシック" panose="020B0600070205080204" pitchFamily="50" charset="-128"/>
                <a:ea typeface="ＭＳ Ｐゴシック" panose="020B0600070205080204" pitchFamily="50" charset="-128"/>
              </a:rPr>
              <a:t>。</a:t>
            </a:r>
            <a:endParaRPr kumimoji="1" lang="en-US" altLang="ja-JP" sz="1500" dirty="0">
              <a:latin typeface="ＭＳ Ｐゴシック" panose="020B0600070205080204" pitchFamily="50" charset="-128"/>
              <a:ea typeface="ＭＳ Ｐゴシック" panose="020B0600070205080204" pitchFamily="50" charset="-128"/>
            </a:endParaRPr>
          </a:p>
        </p:txBody>
      </p:sp>
      <p:sp>
        <p:nvSpPr>
          <p:cNvPr id="69" name="テキスト ボックス 68">
            <a:extLst>
              <a:ext uri="{FF2B5EF4-FFF2-40B4-BE49-F238E27FC236}">
                <a16:creationId xmlns="" xmlns:a16="http://schemas.microsoft.com/office/drawing/2014/main" id="{626C9A90-D7F9-5240-88BC-DD0B26156817}"/>
              </a:ext>
            </a:extLst>
          </p:cNvPr>
          <p:cNvSpPr txBox="1"/>
          <p:nvPr/>
        </p:nvSpPr>
        <p:spPr>
          <a:xfrm>
            <a:off x="571184" y="4830108"/>
            <a:ext cx="5883184" cy="597599"/>
          </a:xfrm>
          <a:prstGeom prst="rect">
            <a:avLst/>
          </a:prstGeom>
          <a:noFill/>
        </p:spPr>
        <p:txBody>
          <a:bodyPr wrap="square" rtlCol="0">
            <a:spAutoFit/>
          </a:bodyPr>
          <a:lstStyle/>
          <a:p>
            <a:pPr>
              <a:spcBef>
                <a:spcPts val="100"/>
              </a:spcBef>
            </a:pPr>
            <a:r>
              <a:rPr kumimoji="1" lang="ja-JP" altLang="en-US" sz="1500" dirty="0">
                <a:latin typeface="ＭＳ Ｐゴシック" panose="020B0600070205080204" pitchFamily="50" charset="-128"/>
                <a:ea typeface="ＭＳ Ｐゴシック" panose="020B0600070205080204" pitchFamily="50" charset="-128"/>
              </a:rPr>
              <a:t>▶ 申請書に振込先口座などを記入して</a:t>
            </a:r>
            <a:r>
              <a:rPr kumimoji="1" lang="en-US" altLang="ja-JP" sz="1500" dirty="0">
                <a:latin typeface="ＭＳ Ｐゴシック" panose="020B0600070205080204" pitchFamily="50" charset="-128"/>
                <a:ea typeface="ＭＳ Ｐゴシック" panose="020B0600070205080204" pitchFamily="50" charset="-128"/>
              </a:rPr>
              <a:t>､</a:t>
            </a:r>
            <a:r>
              <a:rPr kumimoji="1" lang="ja-JP" altLang="en-US" sz="1500" dirty="0">
                <a:latin typeface="ＭＳ Ｐゴシック" panose="020B0600070205080204" pitchFamily="50" charset="-128"/>
                <a:ea typeface="ＭＳ Ｐゴシック" panose="020B0600070205080204" pitchFamily="50" charset="-128"/>
              </a:rPr>
              <a:t>必要書類ととも</a:t>
            </a:r>
            <a:r>
              <a:rPr kumimoji="1" lang="ja-JP" altLang="en-US" sz="1500" dirty="0" smtClean="0">
                <a:latin typeface="ＭＳ Ｐゴシック" panose="020B0600070205080204" pitchFamily="50" charset="-128"/>
                <a:ea typeface="ＭＳ Ｐゴシック" panose="020B0600070205080204" pitchFamily="50" charset="-128"/>
              </a:rPr>
              <a:t>に増毛町役場</a:t>
            </a:r>
          </a:p>
          <a:p>
            <a:pPr>
              <a:spcBef>
                <a:spcPts val="100"/>
              </a:spcBef>
            </a:pPr>
            <a:r>
              <a:rPr kumimoji="1" lang="ja-JP" altLang="en-US" sz="1500" dirty="0" smtClean="0">
                <a:latin typeface="ＭＳ Ｐゴシック" panose="020B0600070205080204" pitchFamily="50" charset="-128"/>
                <a:ea typeface="ＭＳ Ｐゴシック" panose="020B0600070205080204" pitchFamily="50" charset="-128"/>
              </a:rPr>
              <a:t>　の</a:t>
            </a:r>
            <a:r>
              <a:rPr kumimoji="1" lang="ja-JP" altLang="en-US" sz="1700" b="1" dirty="0" smtClean="0">
                <a:latin typeface="ＭＳ Ｐゴシック" panose="020B0600070205080204" pitchFamily="50" charset="-128"/>
                <a:ea typeface="ＭＳ Ｐゴシック" panose="020B0600070205080204" pitchFamily="50" charset="-128"/>
              </a:rPr>
              <a:t>窓口に直接</a:t>
            </a:r>
            <a:r>
              <a:rPr kumimoji="1" lang="en-US" altLang="ja-JP" sz="1500" dirty="0" smtClean="0">
                <a:latin typeface="ＭＳ Ｐゴシック" panose="020B0600070205080204" pitchFamily="50" charset="-128"/>
                <a:ea typeface="ＭＳ Ｐゴシック" panose="020B0600070205080204" pitchFamily="50" charset="-128"/>
              </a:rPr>
              <a:t>､</a:t>
            </a:r>
            <a:r>
              <a:rPr kumimoji="1" lang="ja-JP" altLang="en-US" sz="1500" dirty="0" smtClean="0">
                <a:latin typeface="ＭＳ Ｐゴシック" panose="020B0600070205080204" pitchFamily="50" charset="-128"/>
                <a:ea typeface="ＭＳ Ｐゴシック" panose="020B0600070205080204" pitchFamily="50" charset="-128"/>
              </a:rPr>
              <a:t>または</a:t>
            </a:r>
            <a:r>
              <a:rPr kumimoji="1" lang="ja-JP" altLang="en-US" sz="1700" b="1" dirty="0" smtClean="0">
                <a:latin typeface="ＭＳ Ｐゴシック" panose="020B0600070205080204" pitchFamily="50" charset="-128"/>
                <a:ea typeface="ＭＳ Ｐゴシック" panose="020B0600070205080204" pitchFamily="50" charset="-128"/>
              </a:rPr>
              <a:t>郵送</a:t>
            </a:r>
            <a:r>
              <a:rPr kumimoji="1" lang="ja-JP" altLang="en-US" sz="1500" dirty="0" smtClean="0">
                <a:latin typeface="ＭＳ Ｐゴシック" panose="020B0600070205080204" pitchFamily="50" charset="-128"/>
                <a:ea typeface="ＭＳ Ｐゴシック" panose="020B0600070205080204" pitchFamily="50" charset="-128"/>
              </a:rPr>
              <a:t>でご提出ください。</a:t>
            </a:r>
            <a:endParaRPr kumimoji="1" lang="ja-JP" altLang="en-US" sz="1500" dirty="0">
              <a:latin typeface="ＭＳ Ｐゴシック" panose="020B0600070205080204" pitchFamily="50" charset="-128"/>
              <a:ea typeface="ＭＳ Ｐゴシック" panose="020B0600070205080204" pitchFamily="50" charset="-128"/>
            </a:endParaRPr>
          </a:p>
        </p:txBody>
      </p:sp>
      <p:sp>
        <p:nvSpPr>
          <p:cNvPr id="70" name="テキスト ボックス 69">
            <a:extLst>
              <a:ext uri="{FF2B5EF4-FFF2-40B4-BE49-F238E27FC236}">
                <a16:creationId xmlns="" xmlns:a16="http://schemas.microsoft.com/office/drawing/2014/main" id="{46044AFE-BCD9-024D-BCA4-F445D31BA7B4}"/>
              </a:ext>
            </a:extLst>
          </p:cNvPr>
          <p:cNvSpPr txBox="1"/>
          <p:nvPr/>
        </p:nvSpPr>
        <p:spPr>
          <a:xfrm>
            <a:off x="562866" y="1860222"/>
            <a:ext cx="5819805" cy="559127"/>
          </a:xfrm>
          <a:prstGeom prst="rect">
            <a:avLst/>
          </a:prstGeom>
          <a:noFill/>
        </p:spPr>
        <p:txBody>
          <a:bodyPr wrap="square" rtlCol="0">
            <a:spAutoFit/>
          </a:bodyPr>
          <a:lstStyle/>
          <a:p>
            <a:pPr>
              <a:spcBef>
                <a:spcPts val="50"/>
              </a:spcBef>
            </a:pPr>
            <a:r>
              <a:rPr kumimoji="1" lang="ja-JP" altLang="en-US" sz="1500" dirty="0">
                <a:latin typeface="ＭＳ Ｐゴシック" panose="020B0600070205080204" pitchFamily="50" charset="-128"/>
                <a:ea typeface="ＭＳ Ｐゴシック" panose="020B0600070205080204" pitchFamily="50" charset="-128"/>
              </a:rPr>
              <a:t>▶</a:t>
            </a:r>
            <a:r>
              <a:rPr kumimoji="1" lang="en-US" altLang="ja-JP" sz="1500" dirty="0">
                <a:latin typeface="ＭＳ Ｐゴシック" panose="020B0600070205080204" pitchFamily="50" charset="-128"/>
                <a:ea typeface="ＭＳ Ｐゴシック" panose="020B0600070205080204" pitchFamily="50" charset="-128"/>
              </a:rPr>
              <a:t> </a:t>
            </a:r>
            <a:r>
              <a:rPr kumimoji="1" lang="ja-JP" altLang="en-US" sz="1450" spc="50" dirty="0" smtClean="0">
                <a:latin typeface="ＭＳ Ｐゴシック" panose="020B0600070205080204" pitchFamily="50" charset="-128"/>
                <a:ea typeface="ＭＳ Ｐゴシック" panose="020B0600070205080204" pitchFamily="50" charset="-128"/>
              </a:rPr>
              <a:t>可能</a:t>
            </a:r>
            <a:r>
              <a:rPr kumimoji="1" lang="ja-JP" altLang="en-US" sz="1450" spc="50" dirty="0">
                <a:latin typeface="ＭＳ Ｐゴシック" panose="020B0600070205080204" pitchFamily="50" charset="-128"/>
                <a:ea typeface="ＭＳ Ｐゴシック" panose="020B0600070205080204" pitchFamily="50" charset="-128"/>
              </a:rPr>
              <a:t>な限り速やかに</a:t>
            </a:r>
            <a:r>
              <a:rPr kumimoji="1" lang="en-US" altLang="ja-JP" sz="1450" spc="50" dirty="0">
                <a:latin typeface="ＭＳ Ｐゴシック" panose="020B0600070205080204" pitchFamily="50" charset="-128"/>
                <a:ea typeface="ＭＳ Ｐゴシック" panose="020B0600070205080204" pitchFamily="50" charset="-128"/>
              </a:rPr>
              <a:t>､</a:t>
            </a:r>
            <a:r>
              <a:rPr kumimoji="1" lang="ja-JP" altLang="en-US" sz="1450" spc="50" dirty="0">
                <a:latin typeface="ＭＳ Ｐゴシック" panose="020B0600070205080204" pitchFamily="50" charset="-128"/>
                <a:ea typeface="ＭＳ Ｐゴシック" panose="020B0600070205080204" pitchFamily="50" charset="-128"/>
              </a:rPr>
              <a:t>令</a:t>
            </a:r>
            <a:r>
              <a:rPr kumimoji="1" lang="ja-JP" altLang="en-US" sz="1450" spc="-150" dirty="0">
                <a:latin typeface="ＭＳ Ｐゴシック" panose="020B0600070205080204" pitchFamily="50" charset="-128"/>
                <a:ea typeface="ＭＳ Ｐゴシック" panose="020B0600070205080204" pitchFamily="50" charset="-128"/>
              </a:rPr>
              <a:t>和３年４</a:t>
            </a:r>
            <a:r>
              <a:rPr kumimoji="1" lang="ja-JP" altLang="en-US" sz="1450" spc="50" dirty="0">
                <a:latin typeface="ＭＳ Ｐゴシック" panose="020B0600070205080204" pitchFamily="50" charset="-128"/>
                <a:ea typeface="ＭＳ Ｐゴシック" panose="020B0600070205080204" pitchFamily="50" charset="-128"/>
              </a:rPr>
              <a:t>月分の児童</a:t>
            </a:r>
            <a:r>
              <a:rPr kumimoji="1" lang="ja-JP" altLang="en-US" sz="1450" spc="50" dirty="0" smtClean="0">
                <a:latin typeface="ＭＳ Ｐゴシック" panose="020B0600070205080204" pitchFamily="50" charset="-128"/>
                <a:ea typeface="ＭＳ Ｐゴシック" panose="020B0600070205080204" pitchFamily="50" charset="-128"/>
              </a:rPr>
              <a:t>手当または</a:t>
            </a:r>
            <a:endParaRPr kumimoji="1" lang="en-US" altLang="ja-JP" sz="1450" spc="50" dirty="0" smtClean="0">
              <a:latin typeface="ＭＳ Ｐゴシック" panose="020B0600070205080204" pitchFamily="50" charset="-128"/>
              <a:ea typeface="ＭＳ Ｐゴシック" panose="020B0600070205080204" pitchFamily="50" charset="-128"/>
            </a:endParaRPr>
          </a:p>
          <a:p>
            <a:pPr>
              <a:spcBef>
                <a:spcPts val="50"/>
              </a:spcBef>
            </a:pPr>
            <a:r>
              <a:rPr lang="ja-JP" altLang="en-US" sz="1450" spc="50" dirty="0">
                <a:latin typeface="ＭＳ Ｐゴシック" panose="020B0600070205080204" pitchFamily="50" charset="-128"/>
                <a:ea typeface="ＭＳ Ｐゴシック" panose="020B0600070205080204" pitchFamily="50" charset="-128"/>
              </a:rPr>
              <a:t>　</a:t>
            </a:r>
            <a:r>
              <a:rPr kumimoji="1" lang="ja-JP" altLang="en-US" sz="1450" spc="50" dirty="0" smtClean="0">
                <a:latin typeface="ＭＳ Ｐゴシック" panose="020B0600070205080204" pitchFamily="50" charset="-128"/>
                <a:ea typeface="ＭＳ Ｐゴシック" panose="020B0600070205080204" pitchFamily="50" charset="-128"/>
              </a:rPr>
              <a:t>特別児童扶養手当を支給している口座に振り込みます。</a:t>
            </a:r>
            <a:endParaRPr kumimoji="1" lang="ja-JP" altLang="en-US" sz="1450" spc="50" dirty="0">
              <a:latin typeface="ＭＳ Ｐゴシック" panose="020B0600070205080204" pitchFamily="50" charset="-128"/>
              <a:ea typeface="ＭＳ Ｐゴシック" panose="020B0600070205080204" pitchFamily="50" charset="-128"/>
            </a:endParaRPr>
          </a:p>
        </p:txBody>
      </p:sp>
      <p:grpSp>
        <p:nvGrpSpPr>
          <p:cNvPr id="4" name="グループ化 3"/>
          <p:cNvGrpSpPr/>
          <p:nvPr/>
        </p:nvGrpSpPr>
        <p:grpSpPr>
          <a:xfrm>
            <a:off x="617325" y="8053664"/>
            <a:ext cx="514350" cy="646331"/>
            <a:chOff x="617325" y="8053664"/>
            <a:chExt cx="514350" cy="646331"/>
          </a:xfrm>
        </p:grpSpPr>
        <p:sp>
          <p:nvSpPr>
            <p:cNvPr id="2" name="楕円 1"/>
            <p:cNvSpPr/>
            <p:nvPr/>
          </p:nvSpPr>
          <p:spPr>
            <a:xfrm>
              <a:off x="617325" y="8107928"/>
              <a:ext cx="514350" cy="514350"/>
            </a:xfrm>
            <a:prstGeom prst="ellipse">
              <a:avLst/>
            </a:prstGeom>
            <a:solidFill>
              <a:srgbClr val="EE2F46"/>
            </a:solidFill>
            <a:ln>
              <a:solidFill>
                <a:srgbClr val="ED3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723132" y="8053664"/>
              <a:ext cx="245580" cy="646331"/>
            </a:xfrm>
            <a:prstGeom prst="rect">
              <a:avLst/>
            </a:prstGeom>
            <a:noFill/>
          </p:spPr>
          <p:txBody>
            <a:bodyPr wrap="square" rtlCol="0">
              <a:spAutoFit/>
            </a:bodyPr>
            <a:lstStyle/>
            <a:p>
              <a:r>
                <a:rPr kumimoji="1" lang="en-US" altLang="ja-JP" sz="3600" b="1" dirty="0" smtClean="0">
                  <a:solidFill>
                    <a:schemeClr val="bg1"/>
                  </a:solidFill>
                  <a:latin typeface="Bernard MT Condensed" panose="02050806060905020404" pitchFamily="18" charset="0"/>
                </a:rPr>
                <a:t>!</a:t>
              </a:r>
              <a:endParaRPr kumimoji="1" lang="ja-JP" altLang="en-US" sz="3600" b="1" dirty="0">
                <a:solidFill>
                  <a:schemeClr val="bg1"/>
                </a:solidFill>
                <a:latin typeface="Bernard MT Condensed" panose="02050806060905020404" pitchFamily="18" charset="0"/>
              </a:endParaRPr>
            </a:p>
          </p:txBody>
        </p:sp>
      </p:grpSp>
    </p:spTree>
    <p:extLst>
      <p:ext uri="{BB962C8B-B14F-4D97-AF65-F5344CB8AC3E}">
        <p14:creationId xmlns:p14="http://schemas.microsoft.com/office/powerpoint/2010/main" val="207236689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プレゼンテーション1" id="{765FE0DA-D247-486C-BF42-DBB9705F90D8}" vid="{BD63521F-5098-41E8-9264-55C75258C882}"/>
    </a:ext>
  </a:extLst>
</a:theme>
</file>

<file path=docProps/app.xml><?xml version="1.0" encoding="utf-8"?>
<Properties xmlns="http://schemas.openxmlformats.org/officeDocument/2006/extended-properties" xmlns:vt="http://schemas.openxmlformats.org/officeDocument/2006/docPropsVTypes">
  <Template>blank</Template>
  <TotalTime>107</TotalTime>
  <Words>466</Words>
  <Application>Microsoft Office PowerPoint</Application>
  <PresentationFormat>A4 210 x 297 mm</PresentationFormat>
  <Paragraphs>62</Paragraphs>
  <Slides>2</Slides>
  <Notes>0</Notes>
  <HiddenSlides>0</HiddenSlides>
  <MMClips>0</MMClips>
  <ScaleCrop>false</ScaleCrop>
  <HeadingPairs>
    <vt:vector size="4" baseType="variant">
      <vt:variant>
        <vt:lpstr>テーマ</vt:lpstr>
      </vt:variant>
      <vt:variant>
        <vt:i4>1</vt:i4>
      </vt:variant>
      <vt:variant>
        <vt:lpstr>スライド タイトル</vt:lpstr>
      </vt:variant>
      <vt:variant>
        <vt:i4>2</vt:i4>
      </vt:variant>
    </vt:vector>
  </HeadingPairs>
  <TitlesOfParts>
    <vt:vector size="3" baseType="lpstr">
      <vt:lpstr>Office ​​テーマ</vt:lpstr>
      <vt:lpstr>PowerPoint プレゼンテーション</vt:lpstr>
      <vt:lpstr>PowerPoint プレゼンテーション</vt:lpstr>
    </vt:vector>
  </TitlesOfParts>
  <Company>厚生労働省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片柳 栄一(katayanagi-eiichi.tv2)</dc:creator>
  <cp:lastModifiedBy>中嶋 かのん</cp:lastModifiedBy>
  <cp:revision>20</cp:revision>
  <dcterms:created xsi:type="dcterms:W3CDTF">2021-05-26T08:18:56Z</dcterms:created>
  <dcterms:modified xsi:type="dcterms:W3CDTF">2021-07-02T02:35:39Z</dcterms:modified>
</cp:coreProperties>
</file>